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308" r:id="rId3"/>
    <p:sldId id="309" r:id="rId4"/>
    <p:sldId id="338" r:id="rId5"/>
    <p:sldId id="351" r:id="rId6"/>
    <p:sldId id="399" r:id="rId7"/>
    <p:sldId id="400" r:id="rId8"/>
    <p:sldId id="350" r:id="rId9"/>
    <p:sldId id="348" r:id="rId10"/>
    <p:sldId id="349" r:id="rId11"/>
    <p:sldId id="330" r:id="rId12"/>
    <p:sldId id="331" r:id="rId13"/>
    <p:sldId id="352" r:id="rId14"/>
    <p:sldId id="353" r:id="rId15"/>
    <p:sldId id="402" r:id="rId16"/>
    <p:sldId id="383" r:id="rId17"/>
    <p:sldId id="384" r:id="rId18"/>
    <p:sldId id="257" r:id="rId19"/>
    <p:sldId id="258" r:id="rId20"/>
    <p:sldId id="422" r:id="rId21"/>
    <p:sldId id="416" r:id="rId22"/>
    <p:sldId id="415" r:id="rId23"/>
    <p:sldId id="417" r:id="rId24"/>
    <p:sldId id="418" r:id="rId25"/>
    <p:sldId id="423" r:id="rId26"/>
    <p:sldId id="420" r:id="rId27"/>
    <p:sldId id="419" r:id="rId28"/>
    <p:sldId id="421" r:id="rId29"/>
    <p:sldId id="321" r:id="rId30"/>
    <p:sldId id="306" r:id="rId31"/>
    <p:sldId id="307" r:id="rId32"/>
    <p:sldId id="376" r:id="rId33"/>
    <p:sldId id="259" r:id="rId34"/>
    <p:sldId id="360" r:id="rId35"/>
    <p:sldId id="363" r:id="rId36"/>
    <p:sldId id="361" r:id="rId37"/>
    <p:sldId id="362" r:id="rId38"/>
    <p:sldId id="364" r:id="rId39"/>
    <p:sldId id="365" r:id="rId40"/>
    <p:sldId id="406" r:id="rId41"/>
    <p:sldId id="405" r:id="rId42"/>
    <p:sldId id="313" r:id="rId43"/>
    <p:sldId id="375" r:id="rId44"/>
    <p:sldId id="260" r:id="rId45"/>
    <p:sldId id="403" r:id="rId46"/>
    <p:sldId id="366" r:id="rId47"/>
    <p:sldId id="398" r:id="rId48"/>
    <p:sldId id="367" r:id="rId49"/>
    <p:sldId id="401" r:id="rId50"/>
    <p:sldId id="368" r:id="rId51"/>
    <p:sldId id="369" r:id="rId52"/>
    <p:sldId id="370" r:id="rId53"/>
    <p:sldId id="371" r:id="rId54"/>
    <p:sldId id="374" r:id="rId55"/>
    <p:sldId id="261" r:id="rId56"/>
    <p:sldId id="404" r:id="rId57"/>
    <p:sldId id="391" r:id="rId58"/>
    <p:sldId id="392" r:id="rId59"/>
    <p:sldId id="395" r:id="rId60"/>
    <p:sldId id="393" r:id="rId61"/>
    <p:sldId id="396" r:id="rId62"/>
    <p:sldId id="397" r:id="rId63"/>
    <p:sldId id="394" r:id="rId64"/>
    <p:sldId id="373" r:id="rId65"/>
    <p:sldId id="357" r:id="rId66"/>
    <p:sldId id="410" r:id="rId67"/>
    <p:sldId id="411" r:id="rId68"/>
    <p:sldId id="377" r:id="rId69"/>
    <p:sldId id="378" r:id="rId70"/>
    <p:sldId id="412" r:id="rId71"/>
    <p:sldId id="379" r:id="rId72"/>
    <p:sldId id="380" r:id="rId73"/>
    <p:sldId id="381" r:id="rId74"/>
    <p:sldId id="414" r:id="rId75"/>
    <p:sldId id="413" r:id="rId76"/>
    <p:sldId id="382" r:id="rId77"/>
    <p:sldId id="372" r:id="rId78"/>
    <p:sldId id="359" r:id="rId79"/>
    <p:sldId id="408" r:id="rId80"/>
    <p:sldId id="409" r:id="rId81"/>
    <p:sldId id="389" r:id="rId82"/>
    <p:sldId id="388" r:id="rId83"/>
    <p:sldId id="390" r:id="rId84"/>
    <p:sldId id="407" r:id="rId85"/>
    <p:sldId id="335" r:id="rId86"/>
    <p:sldId id="386" r:id="rId87"/>
    <p:sldId id="387" r:id="rId88"/>
    <p:sldId id="287" r:id="rId89"/>
    <p:sldId id="262" r:id="rId9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项目总结" id="{995851AE-80A1-BE49-B3B5-55F6713F8F58}">
          <p14:sldIdLst>
            <p14:sldId id="256"/>
            <p14:sldId id="308"/>
            <p14:sldId id="309"/>
            <p14:sldId id="338"/>
            <p14:sldId id="351"/>
            <p14:sldId id="399"/>
            <p14:sldId id="400"/>
            <p14:sldId id="350"/>
            <p14:sldId id="348"/>
            <p14:sldId id="349"/>
            <p14:sldId id="330"/>
            <p14:sldId id="331"/>
            <p14:sldId id="352"/>
            <p14:sldId id="353"/>
            <p14:sldId id="402"/>
            <p14:sldId id="383"/>
            <p14:sldId id="384"/>
            <p14:sldId id="257"/>
          </p14:sldIdLst>
        </p14:section>
        <p14:section name="秦天" id="{5AE9A2E9-BC31-E94F-A346-B869670D9D79}">
          <p14:sldIdLst>
            <p14:sldId id="258"/>
            <p14:sldId id="422"/>
            <p14:sldId id="416"/>
            <p14:sldId id="415"/>
            <p14:sldId id="417"/>
            <p14:sldId id="418"/>
            <p14:sldId id="423"/>
            <p14:sldId id="420"/>
            <p14:sldId id="419"/>
            <p14:sldId id="421"/>
            <p14:sldId id="321"/>
            <p14:sldId id="306"/>
            <p14:sldId id="307"/>
            <p14:sldId id="376"/>
          </p14:sldIdLst>
        </p14:section>
        <p14:section name="高健" id="{CB30EF1C-D5F6-AF42-B1C1-77BE745E3B84}">
          <p14:sldIdLst>
            <p14:sldId id="259"/>
            <p14:sldId id="360"/>
            <p14:sldId id="363"/>
            <p14:sldId id="361"/>
            <p14:sldId id="362"/>
            <p14:sldId id="364"/>
            <p14:sldId id="365"/>
            <p14:sldId id="406"/>
            <p14:sldId id="405"/>
            <p14:sldId id="313"/>
            <p14:sldId id="375"/>
          </p14:sldIdLst>
        </p14:section>
        <p14:section name="张家铭" id="{26120D3B-1E00-1543-82E3-AED6D922AB28}">
          <p14:sldIdLst>
            <p14:sldId id="260"/>
            <p14:sldId id="403"/>
            <p14:sldId id="366"/>
            <p14:sldId id="398"/>
            <p14:sldId id="367"/>
            <p14:sldId id="401"/>
            <p14:sldId id="368"/>
            <p14:sldId id="369"/>
            <p14:sldId id="370"/>
            <p14:sldId id="371"/>
            <p14:sldId id="374"/>
          </p14:sldIdLst>
        </p14:section>
        <p14:section name="马超然" id="{695AE7BD-66B3-204D-AB78-BAC726C9E051}">
          <p14:sldIdLst>
            <p14:sldId id="261"/>
            <p14:sldId id="404"/>
            <p14:sldId id="391"/>
            <p14:sldId id="392"/>
            <p14:sldId id="395"/>
            <p14:sldId id="393"/>
            <p14:sldId id="396"/>
            <p14:sldId id="397"/>
            <p14:sldId id="394"/>
            <p14:sldId id="373"/>
          </p14:sldIdLst>
        </p14:section>
        <p14:section name="刘昌宏" id="{4EB76576-4458-2640-A947-9006641523F4}">
          <p14:sldIdLst>
            <p14:sldId id="357"/>
            <p14:sldId id="410"/>
            <p14:sldId id="411"/>
            <p14:sldId id="377"/>
            <p14:sldId id="378"/>
            <p14:sldId id="412"/>
            <p14:sldId id="379"/>
            <p14:sldId id="380"/>
            <p14:sldId id="381"/>
            <p14:sldId id="414"/>
            <p14:sldId id="413"/>
            <p14:sldId id="382"/>
            <p14:sldId id="372"/>
          </p14:sldIdLst>
        </p14:section>
        <p14:section name="朱宇" id="{C437EE29-86B0-5746-B787-72A4387F2A1E}">
          <p14:sldIdLst>
            <p14:sldId id="359"/>
            <p14:sldId id="408"/>
            <p14:sldId id="409"/>
            <p14:sldId id="389"/>
            <p14:sldId id="388"/>
            <p14:sldId id="390"/>
            <p14:sldId id="407"/>
            <p14:sldId id="335"/>
            <p14:sldId id="386"/>
            <p14:sldId id="387"/>
            <p14:sldId id="287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6F0"/>
    <a:srgbClr val="BFBFBF"/>
    <a:srgbClr val="1D71B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45"/>
    <p:restoredTop sz="96868"/>
  </p:normalViewPr>
  <p:slideViewPr>
    <p:cSldViewPr showGuides="1">
      <p:cViewPr varScale="1">
        <p:scale>
          <a:sx n="210" d="100"/>
          <a:sy n="210" d="100"/>
        </p:scale>
        <p:origin x="4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03:04:5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2851 1404 24575,'-88'-4'0,"1"1"0,0-1 0,0 0 0,0 1 0,0-1 0,-1 0 0,-19 0 0,-5-1 0,6 1 0,17 0 0,27 1-1654,20-1 1654,-21-8 0,7 10 0,-20-9 0,-20-6 0,15 4 0,-9 2 0,24 0 0,-21-4 0,-6-2 0,8 1 0,22 4 0,-4-3 0,-1 0 0,-23-3 0,4 0 0,27 5 536,27 6-536,-61-17 0,2 0 273,68 16-273,-36-12 0,5 0 0,44 15 0,-35-22 0,41 24 845,-11-19-845,11 20 0,-3-15 0,4 14 0,-5-19 0,6 15 0,-10-24 0,10 25 0,-5-28 0,6 28 0,1-22 0,1 22 0,0-19 0,0 17 0,6-19 0,-3 21 0,17-29 0,-14 27 0,33-38 0,-30 38 0,19-16 0,14-5 0,-15 20-3392,25-15 0,1 1 3392,-21 18 0,38-9 0,11-1 0,-27 9 0,-2 2 0,1-2 0,4 1 0,43-4 0,-14 1 0,-56 4 0,32 0 0,20-2 0,-17 1 6784,-20 0-6784,17 2 0,17 0 0,-18 0 0,-18 1 0,31 0 0,24 0 0,-24 1 0,-30 1 0,44-2 0,29 0 0,-25 1-498,-31 0 498,30-1 0,24-2 0,-22 2 0,-20 1 0,-1-1 0,24 1 0,0-1 0,-23 2-997,1 0 997,-7 0 0,23 1 0,8 0 0,-7 0 0,-24 0 0,9 0 0,-7 0 0,26 0 0,8 0 0,-9 0 0,-26-1 0,4 0 0,9 0 0,29-1 0,-1 0 0,-30 0 0,-15 0 0,9 0 0,25-1 0,1 0 0,-24 1 0,-4 0 0,9 0 0,29 0 0,0-1 0,-26 1 0,4 0 0,-3-1 0,25 1 0,-2-1 0,-28 1 0,-15 0 0,7 2 0,24 0 0,1 1 0,-26-1-6289,-9 1 6289,19 1 0,11 1 0,-5 0 0,-11-1-145,-25-2 145,13 1 0,25 0 0,0 0 0,-24-1 0,-16-1 0,17 0 0,25 0 0,-1 0 0,-24 0 0,-17 0 0,16-1 0,24 0 0,1-1 0,-24 1 0,-13 0 0,16-2 0,27-1 0,2 0 0,-24 1-246,-1 1 246,6-3 0,24-1 0,2-1 0,-21 3 0,-32 2 0,1 0 0,29-3 0,22-2 0,-1 0 0,-22 2 0,14 2 0,-7-3 0,26-2 0,-2 0 0,-27 1 0,-10 1 0,10-1 0,29 0 0,-1-1 0,-33 1 0,-23 0 0,14 2 0,25 1 0,0-1 0,-26 2 0,-16-1 0,29-2 0,27-1 0,-8-1 0,-8 0 0,-5-1 0,4 0 0,6-1 0,-23 3 0,8-2 0,-3 1 0,-16 3 0,18 0 0,2-2 0,28-3 0,1 0 0,-26 2-513,7 0 513,-29 4 0,22-2 0,11 1 0,0-2 0,-11 1 0,-23 1 0,30-10 0,-12 9 0,17 1 0,-1 0 0,-5-2 0,-2-1 0,-15 3-443,13 2 443,-17-1 0,24-1 0,7-1 0,-10 1 0,-25 2 0,-1 0 0,7 0 0,24 0 0,0-1 0,-26 2 516,-13 2-516,21 0 0,19 0 0,-23 1 1166,-31-1-1166,23 4 0,17 1 0,-19 0 6454,-27-2-6454,29 2 0,19 1 0,-22-2 995,-33-1-995,64 1 0,-1 1 0,-66-2 0,63 4 0,1-1 0,-65-4 0,68 6 0,0-1 0,-67-5 0,52 4 0,10 1-6784,-15-1 6784,15 1-4537,6 6 4537,-81-12-2877,69 21 2877,-70-19-2081,78 26 2081,-76-23 0,36 11 0,1 1 0,-36-12 0,31 13 0,0-2 0,-36-13-105,72 36 105,-71-34 237,64 39-237,-66-40 1822,37 33-1822,-43-32 0,20 23 0,-24-23 3048,12 19-3048,-11-14 0,8 23 0,-7-21 0,9 42 0,-12-43 0,11 70 0,-10-66 0,3 70 0,-5-71 4559,0 26-4559,-5 3 0,2-26 0,-19 59 0,14-60 0,-35 53 0,34-58 0,-43 66 0,41-64-376,-26 25 0,-5-1 376,10-23-1750,-32 18 1,-3 1 1749,24-15-1576,-51 11 1,-2-2 1575,44-11 0,-28 2 0,-24 3 0,24-4-165,27-4 165,-14-1 0,-24 5 0,0-1 0,26-4 0,15-2 0,-23 0 0,-31 4 0,-1-1 0,27-2 2586,9 0-2586,-14-2 0,-30 2 0,-1 1 0,29-5 0,7 1 0,7-3 0,-26 2 0,-9 0 0,9-1 0,24-2 2939,-16-1-2939,8 2 0,-29 2 0,-9 0 0,10 0 0,30-2 0,-1-1 0,16-1 0,-24 2 0,-13 0 0,0 1 0,12-1 0,22-2 0,-29-1 0,22 1 0,-25 2 0,-8 0 0,8 0 0,23-2 0,23-3 0,1 1 0,-36 3 0,-23 3 0,-1 1 0,24-4 0,34-3 0,1 0 0,-30 2 0,-21 2 0,0 0 0,23-3 0,-10-2 0,21 1 0,-19 0 0,2 0 0,21-1 0,2 0 0,-4-2 0,-23 1 0,-1-1 0,21 0 0,-9 0 0,7-1 0,-22 0 0,-5-2 0,10 1 0,7-1 0,4 0 0,2 0 0,5 1 0,0 0 0,-4 0 0,-8 0 0,-9 0 0,6 1 0,20 0 0,-1 2 0,-25 1 0,-22 0 0,25-1 0,29 1 0,-25 0 0,-24 0 0,25-1 0,27 0 0,-6-1 0,-23 0 0,-1 0 0,22 0 0,1 0 0,-1-2 0,-22-1 0,1 0 0,22 1 0,7 0 0,-24-1 0,-22-3 0,23 3 5805,28 2-5805,-47-3 0,3 0-5492,54 4 5492,-41-4-3544,3-2 3544,55 5-537,-33-3 0,2 1 537,36 4-2456,-73-4 2456,72 3 1315,-73-9-1315,77 8 0,-74-11 0,73 10-546,-32-5 1,2 0 545,30 3 0,-39-7 0,-1 1 0,40 8-544,-46-5 1,-2-1 543,42 5 0,-46-3 0,-1 0 0,46 3 328,-41-4 0,1 1-328,44 3 0,-43-2 0,0-1 0,39 3 53,-55-6 1,-3 1-54,49 5 0,-46-5 0,1 1 0,53 6-335,-38-4 0,2 0 335,41 4 1037,-27-2 0,-4-2-1037,6 3 0,-1-1 0,-12 1 0,51 3 0,-42-2 0,41 0 0,-36 0 0,37-1 0,-39 3 0,37-2 0,-47 2 0,47 0 0,-51 2 0,49-4 0,-46 5 0,49-4 0,-39 4 0,39-3 0,-35 3 0,34-2 0,-38 0 0,37 1 0,-54-3 0,51 2 0,-70-4 0,68 2 0,-75-3 0,76 3 0,-59-4 0,65 5 2896,-38-3-2896,40 2 4537,-26-2-4537,27 3 6784,-20-3-6784,21 2 0,-22 0 0,21 1 0,-31-2 0,29 2 0,-35-5 0,33 4 0,-28-3 0,32 3 0,-16 0 0,18 1 0,-5-2 0,7 2 0,-1-2 0,1 2 0,-1-1 0,1 0 0,-4 0 0,2-6 0,-6 2 0,6-4 0,-8 4 0,8 3 0,-8 1 0,9-1 0,-7 0 0,6 0 0,-6-3 0,8 3 0,-12-3 0,11 3 0,-18-6 0,16 7 0,-23-13 0,22 12 0,-18-9 0,21 9 0,-16-6 0,16 5 0,-10-3 0,10 4 0,-6-2 0,4 1 0,-10-4 0,9 5 0,-9-4 0,12 5 0,-6 0 0,6 1 0,-1 0 0,1 0 0,1-2 0,-1 2 0,3-2 0,-3 2 0,1 0 0,-1 0 0,-4 0 0,4 0 0,-6 2 0,6-2 0,-3 0 0,4 0 0,-1-2 0,1 2 0,-1 0 0,2 2 0,-1-2 0,1 2 0,0-1 0,-1-1 0,1 2 0,0-2 0,-1 0 0,3 1 0,-2 1 0,1 0 0,0 1 0,0-1 0,1 2 0,-2-2 0,0-1 0,-1 1 0,-1-2 0,1 1 0,1 1 0,-1 0 0,2 1 0,-3 2 0,1-3 0,-2 5 0,2-5 0,-1 1 0,1-1 0,1-1 0,-1 0 0,1 3 0,0-3 0,1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5:01:0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4856 180 24575,'24'-2'0,"-6"0"0,-21 0 0,-1 0 0,1 1 0,-17-2 0,13 2 0,-13-2 0,-18 5 0,25-2-3392,-40 4 0,-4 2 3392,33-4-2269,-60 8 1,-3 2 2268,54-6-1012,-31 6 1,-22 4 0,17-2 1011,19-2-677,-31 7 1,-24 6 0,21 0 676,20 6 0,-2-5 0,-23 7 0,1 1 0,23-5 0,9 11 0,-13-3 0,-27 11 0,0-1 0,28-12 0,18-6 0,-13 4 0,-25 12 0,0 0 0,24-12 0,15-4 0,-8 1 0,-20 10 0,-1 0 0,21-8 0,3 4 0,-5-3 0,-20 9 0,-1 1 0,20-9 0,-2 8 0,5-6 0,-19 8 0,2 1 0,19-9 0,8 4 0,-21 16 0,-19 14 0,20-16 0,26-17 577,-18 21 1,-17 18-1,3-4-577,21-23 0,2-2 0,1-1 0,-17 23 0,1-1 0,1-7 0,4-3 0,19-15 0,7-5 2887,2-3-2887,-16 11 0,-15 10 0,16-10 4317,17-10-4317,-17 13 0,-14 12 0,16-9 664,22-4-664,-29 31 0,2-2 6784,34-42-6784,-17 27 0,1-1 0,19-32 0,-18 31 0,1 0 0,16-30-3392,-15 49 0,0 1 3392,19-47-1513,-4 26 1,-2 20 0,5-17 1512,7-17-1012,-5 27 1,-1 21 0,1-18 1011,4-20-677,1 34 1,-2 25 0,2-26 676,2-37 0,5 34 0,4 25 0,-1-28 0,-2-44 0,7 34 0,6 23 0,-2-20 0,3-23 0,3 20 0,3 17 0,-2-16 0,4-12 0,2 7 0,5 15 0,-5-17 0,-1-14 0,3 12 0,6 15 0,-7-16 0,-9-16 0,13 21 0,8 18 0,-10-18 0,-14-21 0,17 21 0,12 18 0,-11-19 0,-18-27 0,18 20 0,13 16 0,-8-14 0,1-6 0,10 8 0,15 15 0,-10-14 0,6 2 0,2-3 0,12 12 0,-15-15 0,-14-10 0,15 10 0,17 13 0,-18-17 0,-25-23 0,15 13 0,21 20 0,1 0 0,-19-19 0,-9-11 0,20 14 0,26 19 0,1 1 0,-24-20 0,-10-11 0,-1-4 0,22 12 0,8 4 0,-7-4 0,-20-13 0,13 5 232,-11-11 1,21 7-1,11 3 1,1-2 0,-9-5-233,-4-8 0,-2-4 0,-2-1 0,1 1 0,2 3 0,2 2 0,-2-1 0,-2-2 0,9 1 0,-2-3 0,3 1 0,-8-2 0,6 0 0,-5-2 0,-14-3 880,-18-6 1,4 1-881,10 1 0,20 5 0,14 1 0,4 1 0,-3-1 0,-12-2 0,-20-4 1054,-2-2 1,1-2-1055,3 2 0,21 1 0,12 2 0,5 0 0,-4 0 0,-11-2 0,-20-3 0,3 0 0,2-1 0,-9-2 0,18 0 0,12 1 0,6-1 0,1 1 0,-6-2 0,-10 1 0,-16-2-155,26 0 1,-1-2 154,-19-1 0,18 0 0,10-1 0,3-1 0,-5 0 0,-13 0 0,-19 0 0,0-3 0,-1-1 0,7 0 0,21-2 0,11-2 0,0 0 0,-10 0 0,-21 1 0,-4-1 0,1-3 0,-3 1 0,21-3 0,12-2 0,4-1 0,-4-1 0,-11 3 0,-19 3 0,9-4 0,-2-3 0,-14 1 0,16-6 0,10-4 0,1-1 0,-3 1 0,-13 2 0,-18 7 0,-6 1 0,-2-3 0,9-8 0,18-13 0,9-5 0,-1-1 0,-10 3 0,-21 11 0,-14 5 0,-3-3 0,13-9 0,17-13 0,8-8 0,1-1 0,-10 6 0,-17 12 0,-10 2 0,-3-1 0,5-5 0,13-15 0,5-7 0,0 0 0,-8 8 0,-13 14 0,-7 7 0,-2-1 0,9-18 0,11-18 0,4-10 0,-3 1 0,-8 9 0,-1-9 0,-8 6 0,1 0 0,-5 17 0,1 0 0,0-2 0,0-2 0,5-19 0,1-7 0,-4 6 0,-10 22-2213,-3-1 2213,9-15 0,-5 9-1527,-21 49 1527,1-1-191,2 5 191,-1-10 1152,-3 18-1152,-3-11 0,0 4 1804,5 1-1804,-7 1 0,6 1 0,3-19 0,-4-1 937,3-6-937,-6 20 0,-2-8 677,4 20-677,-3-13 0,1 13 0,2-7 0,-4-1 0,4-1 0,7-7-147,-3 7 147,5-2 0,-6-41 0,-5 41-1328,3-34 1328,-5 31 0,3 11 888,30-4-888,-21 13 0,25 2 0,-34-10 427,0-7-427,-2 4 0,-2-8 0,1 8 0,1-16 0,1 11-477,-1-16 477,1 15 0,-3-11 0,1 17 1221,-1-14-1221,2 19 0,1-20 0,-2 11 0,4 1-1970,-32-41 1970,19 31 0,-19-33 0,23 29-376,4-2 376,2-12 0,-1 17 488,1-7-488,0 24-712,-2-25 712,2 15 0,-2-24 0,3 29 0,-2-19 0,2 12 0,-3-3 0,0-3 0,0 5 853,4-9-853,-3 0 0,5-24-1837,-6 26 1837,5-19 0,-4 26 41,2 6-41,1-4 686,-1 15-686,1-15 0,-1 15 0,1-23 0,-3 18 0,5-10 0,-6 6 1783,2 9-1783,-2-8 0,0-3 0,0 9 0,0-12 0,0 15 0,3 1 4018,-2-3-4018,2 2 0,-3 1 0,0 0 0,0 1 0,0-9 0,0 7 0,0-5 1810,0 1-1810,0 6 0,0-7 0,0 0 0,-2 4 0,1-5 0,-7-3 0,6 13 0,-5-12 0,7 9 0,-2-3 2012,0 3-2012,0-2 0,1 3 0,1-2 0,-2 2 0,2-1 0,-4-1 0,4-7 0,-5-3-17,4 6 17,-3-2 0,2 9 547,0 1-547,0-3 0,1 1 0,-1 3 0,2-7 0,-4 8 0,1-8 498,-2 2-498,1 1 529,1 1-529,-2-8 0,3 9-150,-5-20 150,4 20 0,-1-8 0,1 11 0,1-1 0,-2 0 0,0-4-1035,-2 0 1035,-6-8 0,5 7-625,-5-3 625,7 8 1401,2 0-1401,1-4 0,-9-5 0,7 3-950,-10-6 950,10 11 0,-2-3 1628,3 4-1628,-1 1 704,-1-1-704,1 1 29,1 0-29,3 0 0,-9-6 0,-6-9 0,2 5 0,-5-12 0,13 21 0,-3-7 0,6 4 0,-1 4 1082,1-4-1082,-1 6 0,1-3 0,-4-1 0,2 1 0,-5-2 0,5 3 0,-1-1 0,0 1 0,0-1 0,-5-5 0,-6 0-1034,6 0 1034,-3 3 0,12 3 0,-10-7 0,5 4-507,-6-5 507,6 7 0,0-4 0,1 4 0,-1-3 0,-2 3 0,2-1 0,-4 0 0,4-1 0,-9-12-1633,7 11 1633,-5-10-1884,-5 4 1884,13 8 0,-15-11 0,6 8 0,2-4 0,-3 5-611,7 0 611,-4-3 0,7 5 0,-14-13 0,6 5 0,-5-2 0,-31-25 0,34 28-2321,-46-38 1,-5-6 2320,34 25 412,-13-6 1,-9-9-413,-16-20 0,4 3 763,9 12-763,-2 3 0,-20-16 0,0 1 0,19 16 0,1 3 0,-3 7 0,-23-11 0,2 3 0,25 14 0,20 12 0,-39-17 0,-27-11 0,24 12 1137,36 17-1137,-22-12 0,-17-8 0,18 11 6387,27 15-6387,-43-20 0,4 2 236,54 23-236,-50-17 0,0 0 962,48 16-962,-50-21 0,0 0 0,48 20 0,-30-13 0,-7 0-6784,-14 8 6784,15 0 0,-3 5 0,22 8 0,27 2-4537,-77-1 4537,77 2 0,-33 0 0,-10 0 0,-14 0 4537,2-2-4537,9 2 0,9-1 0,35 1 0,-33-2 0,-1 0 0,33 2 0,-74-6 0,75 4-908,-69-5 908,68 5 0,-61-4 0,55 3-4236,-60-10 4236,66 7-2674,-66-10 2674,72 12 2912,-28-2-2912,-8-6 0,34 9-1248,-36-6 1,-2 1 1247,32 7 0,-40-5 0,-1 0 0,34 2 73,-46 1 1,-2 0-74,40 1-1067,-59 0 0,-3 1 1067,57 3 0,-21-1 0,-18 1 0,16-1 0,20 3 0,-22 0 0,-19 1 0,19-1 0,21-2-106,-50 3 0,3 0 106,59-4 0,-36 2 0,1 1 0,39-3 0,-69 2 0,88-2 2029,-54-3-2029,32 1 0,-3-1 0,-16-2 0,40 3 0,-45-5 0,45 4 3034,-19-2-3034,-5 3 0,24 1 4537,-51-5-4537,22-3 6784,1 2-6784,-23-9 0,50 13 0,-36-10 0,40 11 0,-35-13 0,35 12 0,-42-14 0,41 14 0,-34-10 0,32 9 0,-10-2 0,-11-3 0,22 6 0,-44-8 0,44 9 0,-39-6 0,42 6 0,-32-5 0,23 6 0,-4-3 0,-4 5 0,19-1 0,-17 6 0,18-6 0,-16 6 0,14-6 0,-14 7 0,16-5 0,-16 10 0,18-9 0,-16 8 0,17-10 0,-7 5 0,5-6 0,1 3 0,2-2 0,1 1 0,0 0 0,-2-1 0,0-1 0,1 1 0,-2-1 0,1 2 0,0 0 0,-1-1 0,3 1 0,-3 0 0,3 1 0,-3-1 0,-2 2 0,1-4 0,-3 6 0,2-3 0,2 1 0,-3-1 0,5-1 0,-5 0 0,6 1 0,-3-1 0,3 0 0,-3 0 0,1-1 0,-3-1 0,4 0 0,-1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6:03:2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1592 219 24575,'-9'-3'0,"0"-1"0,3 0 0,-10-8 0,-9 2 0,-27-10 0,-20 0 0,21 6 0,-3 0 0,-4 2 0,0 0 0,-2-4 0,0 1 0,8 4 0,2 0 0,-35-9 0,16 8 0,9 5 0,-13 6 0,12 4 0,-16 6 0,37-4 0,-9 8 0,36-9 0,-24 8 0,16 2 0,0-3 0,-6 10 0,21-17 0,-19 24 0,19-22 0,-15 25 0,15-24 0,-4 9 0,-5 0 0,10-11 0,-16 24 0,7-9 0,4-1 0,-10 15 0,18-26 0,-14 32 0,12-30 0,-4 17 0,-4-1 0,8-16 0,-17 37 0,10-20 0,-2 3 0,5-9 0,1 2 0,4-15 0,-7 39 0,2-14 0,4 0 0,-9 16 0,11-41 0,-8 34 0,10-34 0,-4 35 0,4-34 0,-2 45 0,2-41 0,-3 45 0,2-44 0,0 45 0,1-44 0,3 43 0,-2-48 0,5 46 0,-5-45 0,10 49 0,-7-50 0,2 23 0,7 1 0,-10-16 0,24 51 0,-23-52-6784,30 66 6784,-28-66 0,13 29 0,5 8 0,16 28 0,-6-11 0,9 4 0,-2-9 0,-25-37 0,28 43 0,-2-1 6784,-28-45-6784,30 54 0,0-1 0,-28-51 0,18 27 0,11 19 0,-12-18 0,-16-24 0,17 23 0,11 16 0,-11-16 0,-17-23 0,15 22 0,11 16 0,-10-17 0,-15-25 0,14 27 0,11 17 0,-8-16 0,-6-18 0,8 19 0,10 17 0,-9-15 0,-8-18 0,18 25 0,14 19 0,-14-19 0,-18-21 0,9 7 0,14 17 0,-1 1 0,-13-19 0,-7-7 0,18 19 0,15 16 0,-16-19 0,-24-30 0,21 23 0,16 15 0,-17-15 0,-22-25 0,17 19 0,13 12 0,-14-14 0,-22-20 0,34 30 0,1 0 0,-36-33 0,28 26 0,2-1 0,-27-30 0,20 25 0,0-1 0,-22-28 0,45 54 0,-53-56 0,57 54 0,-55-52-3392,29 21 0,-1 0 3392,-27-21-3786,51 43 3786,-53-46-1913,32 29 1913,-33-30-991,20 20 991,-23-23 2721,15 15-2721,-15-16 3716,11 7-3716,-11-8 3215,8 9-3215,-9-9 2358,7 9-2358,-8-11 1464,3 5-1464,-4-5 0,4 6 0,-2-6 0,1 5 0,-2-4 0,-1 2 0,3-3 0,-1 3 0,4 3 0,-3-4 0,-1 5 0,-2-9 0,-3 4 0,4-2 0,-4 1 0,5-1 0,-5 1 0,2-2 0,-2 2 0,1 1 0,2-2 0,2 1 0,-2-1 0,-1 0 0,3 1 0,-3-1 0,4 2 0,-4-3 0,1 3 0,-1-2 0,3 3 0,-1-4 0,1 3 0,-1-3 0,1 5 0,-1-3 0,6 5 0,-5-5 0,6 6 0,-7-7 0,3 6 0,5-6 0,-7 1 0,16 6 0,-15-6 0,19 8 0,-19-8 0,23 10 0,-22-9 0,29 13 0,-28-14 0,35 16 0,-34-17 0,43 17 0,-41-15 0,50 14 0,-46-14 0,66 12 0,-63-13-3392,39 9 0,1 0 3392,-35-7-2269,51 9 1,2-1 2268,-45-10-1404,48 6 1,1 0 1403,-40-7-1052,44 7 0,0 0 1052,-43-6 0,45 5 0,-4-1 0,-56-5 0,42-1 0,1 0 0,-45-1-76,31-1 0,-1 0 76,-34 1 265,64 0-265,-72 0 2160,53 3-2160,-35-8 0,7 7 0,7-20 0,-33 14 0,30-22 0,-31 19 0,34-26 0,-31 27 0,33-30 0,-36 30 0,32-30 0,-36 28 3230,17-12-3230,-7 0 0,-10 11 0,22-26 0,-23 26 0,21-28 0,-21 28 0,19-32 0,-20 35 4830,17-31-4830,-9 23 5899,1-8-5899,2 3 0,-10 16 0,6-13 0,-8 12 0,6-11 0,-6 12 0,9-20 0,-7 17 0,6-22 0,-8 22 0,10-20 0,-11 19 0,14-19 0,-14 20 0,5-8 0,3-4 0,-6 11 0,14-26 0,-13 27 0,13-30 0,-14 30 0,20-38 0,-6 9 0,0 2 0,9-21 0,-22 44 0,17-43 0,-16 43 0,17-45 0,-17 44 0,15-44 0,-17 42 0,10-50 0,-13 50 0,17-60 0,-15 60 0,17-63 0,-16 63 0,16-57 0,-14 53 0,11-46 0,-12 47 0,5-42 0,-7 45 0,3-49 0,-5 48 0,0-45 0,-1 45 0,-2-15 0,-1-1 0,2 20 0,-5-35 0,-3 17 0,4 1 0,-10-8 0,14 27 0,-15-23 0,12 21 0,-23-29 0,20 29 0,-23-31 0,24 31 0,-25-32 0,21 33 0,-10-16 0,-13-2 0,23 19 0,-46-42 0,47 43 0,-35-35 0,36 36 0,-26-29 0,11 13 0,-1 0 0,-12-11 0,27 27 0,-29-25 0,31 24 0,-37-21 0,37 19 0,-37-17 0,33 20 0,-30-18 0,31 20 0,-26-15 0,24 12 0,-18-11 0,16 10 0,-18-10 0,19 11 0,-23-15 0,27 17 0,-27-15 0,27 18 0,-28-18 0,30 16 0,-24-11 0,26 12 0,-21-5 0,20 7 0,-15-7 0,15 5 0,-14-3 0,13 2 0,-17-3 0,16 4 0,-27-12 0,25 10 0,-18-7 0,21 9 0,-6-1 0,2-2 0,0 2 0,1-1 0,2 3 0,3 0 0,-3-1 0,4 1 0,-11-7 0,10 6 0,-16-5 0,17 6 0,-17-5 0,15 6 0,-19-9 0,18 9 0,-19-9 0,18 7 0,-20-7 0,19 7 0,-22-6 0,24 7 0,-40-14 0,36 14 0,-37-16 0,40 16 0,-33-14 0,32 14 0,-48-23 0,45 21 0,-58-24 0,56 23-6784,-68-26 6784,65 24-4537,-76-30 4537,77 31-1517,-33-14 0,2-1 1517,33 14-1798,-66-34 1798,69 33 0,-53-33 0,52 32 0,-57-41 0,57 40 0,-63-49 0,64 49 0,-29-24 0,0 0 0,28 21 0,-34-25 0,6-1 0,23 21 0,-53-53 0,55 54-116,-21-20 1,2 1 115,19 21 0,-30-30 0,-2-1 0,29 28 1014,-30-31 1,-6-7-1015,1 0 0,-6-15 0,16 22 0,8 6 0,21 22 124,-45-54-124,50 64 788,-27-46-788,26 44 0,-33-59 0,34 59-1166,-16-29 1,-2-1 1165,15 23 0,-16-27 0,-2 0 0,15 24-47,-11-23 1,3 2 46,15 28-161,-30-54 161,32 58 0,-33-51 0,32 50 1484,-33-53-1484,33 52 0,-35-48 0,33 48 0,-32-45 0,32 45 0,-26-44 0,26 47 2941,-7-20-2941,-1 8 0,11 14 0,-24-34 0,27 34 0,-23-23 0,23 26 4397,-20-12-4397,19 13 4990,-19-15-4990,15 16 2216,-15-18-2216,13 20 0,-12-17 0,17 15 0,-11-8 0,11 8 0,-9 0 0,7 1 0,-4-2 0,5 2 0,-2-2 0,3 5 0,-4-3 0,-2-1 0,1 2 0,-7-7 0,12 8 0,-5-4 0,-2 2 0,6 2 0,-9-5 0,11 3 0,-13-5 0,8 3 0,-7-2 0,2 2 0,8 1 0,-11-1 0,12 3 0,-12-2 0,12 4 0,-10-3 0,10 2 0,-4 0 0,7-1 0,-1 2 0,4-2 0,-4 2 0,3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4:47:0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1253 679 24575,'-4'-3'0,"0"1"0,2 0 0,0 0 0,0 0 0,-4-2 0,1 3 0,-1-3 0,-6-1 0,5 1 0,-17-3 0,15 5 0,-21-2 0,21 3 0,-32 4 0,29-1 0,-41 7 0,43-5 0,-43 6 0,42-6 0,-46 10 0,43-9 0,-62 14 0,61-15-6784,-78 20 6784,76-20-2269,-31 12 1,1 2 2268,33-8-3034,-71 33 3034,71-35-767,-60 35 767,59-33 0,-50 35 0,45-31 0,-52 52 0,53-48 809,-23 26 0,1 1-809,23-22 3237,-40 58-3237,46-51 0,-8 28 1462,14-17-1462,-1 19 0,5-14 0,8 40 0,-2-50-989,8 27 1,2-1 988,-3-25-1537,15 51 0,2-1 1537,-14-48-732,10 20 1,7 15 0,-6-18 731,-8-25 229,32 53 0,5 3-229,-18-38 321,5-1 1,9 9 0,-5-6-322,15 21 0,-9-19 0,9 7 0,-12-10 0,-2 4 0,10 2 0,13 10 0,-16-16 0,-22-21-183,18 12 0,13 10 0,-15-13 183,-25-21 30,30 16 1,0-1-31,-26-17 904,20 4 1,2-1-905,-15-4 0,19-3 0,0-2 0,-19-2 0,25-3 0,1-2 0,-27-2 0,34-6 0,2-2 0,-28 3 0,37-16 0,0-2 0,-37 11-849,44-27 1,2-3 848,-42 19-215,38-22 0,1-2 215,-30 20 0,18-19 0,-2 1 0,-28 20 190,20-19 0,-3 0-190,-33 28 393,26-24 0,0-1-393,-29 22-586,29-25 1,-1-1 585,-30 25 438,26-23 0,-3-1-438,-28 24 361,21-20 0,2 1-361,-20 17-420,30-22 1,0 1 419,-27 24 1238,25-20 1,1-1-1239,-19 17-613,14-16 1,0 1 612,-12 13 456,13-13 0,1 1-456,-12 14 0,19-13 0,1-1 0,-15 10 0,16-10 0,0 3 0,-23 18 0,14-14 0,0 1 0,-16 18 0,43-34 0,-57 35 0,65-32 0,-64 33-1192,37-9 1,2 2 1191,-35 10 0,45-5 0,1 2 0,-42 5-517,47-2 1,2-1 516,-42 4 0,60-3 0,3 0 0,-51 3 0,41 2 0,29 1 0,-25 1 1871,-32 2-1871,13 1 0,23 0 0,3 1 0,-20 0 0,15 7 0,-7-4 0,24 2 0,2 0 0,-20-1 951,-25-1 1,0 0-952,17 3 0,15 1 0,3 1 0,-13-1 571,7 2 1,-2 0-572,3 2 0,7 1 0,-5 0 0,-25-6 0,-4 0 0,5 2 0,13 5 0,9 2 0,-3 1 0,-16-5 0,-21-5 0,1 0 0,21 8 0,18 6 0,-3 0 0,-20-7 0,2 0 0,-1 1 0,14 5 0,-9-2 0,-14-6 0,0 3 0,20 11 0,11 6 0,-11-4 0,-21-9 0,0 0 0,16 12 0,8 7 0,-14-8 0,8 2 0,-6 3 0,15 9 0,-12-6 0,-27-17 0,1 2 0,16 9 0,14 8 0,0 0 0,-14-7 0,-16-10 0,-1 0 0,24 11 0,12 7 0,-9-7 0,-17-8 0,2-1 0,18 10 0,11 4 0,-6-5 0,-4-5 0,7-1 0,-15-8 0,14 4 0,5 1 0,-6-3 0,-13-5 0,3 0 0,0-4 0,-1-2 0,15 2 0,5-1 0,-6-1 0,-18-5 0,-9-3 0,-2-3 0,15 2 0,14 1 0,0-1 0,-13-4 0,-5-3 0,-1-4 0,21-2 0,10-3 0,-16-1 0,3-5 0,-23-3 0,9-5 0,-17 3 0,-12-2 0,21-14 0,-1-2 0,-26 11 0,10-16 0,-4-1 0,-26 20 1562,13-21 1,-2-1-1563,-16 21-3669,26-55 3669,-29 63-1474,21-50 1474,-25 56 1369,18-49-1369,-14 40 0,9-36 0,-9 31 1096,6-29-1096,-8 32 0,6-34 0,-6 31 0,2-48 0,-5 47 0,-1-70 0,-2 75 1200,-1-31 0,0-1-1200,-1 31 0,-3-30 0,0-5 0,-3 5-826,-1-15 826,0 27 0,-5-12 0,3 30 0,-9-24 0,-1 0 0,7 26 5217,-35-60-5217,27 47 0,-23-28 0,19 26 0,-19-18 0,26 29 0,-33-38 0,33 39 0,-35-39 0,40 48 0,-45-44 0,48 48-2140,-27-23 1,-1-1 2139,24 18-38,-50-43 38,48 38-3508,-42-34 3508,38 36-1107,-50-38 1107,54 46 0,-26-17 0,0 0 0,21 13 1605,-21-12 0,-2-1-1605,17 13 0,-17-9 0,-2 0 0,8 5 0,-28-8 0,-2 1 0,26 9-1808,-43-14 1,0 3 1807,48 17 0,-52-19 0,0 1 0,55 20-185,-50-13 0,1 0 185,48 14-203,-39-5 0,-6-1 203,14 3 0,-31-4 0,-1 0 0,29 6 0,-27-3 0,0-1 3032,28 5-3032,-3 0 0,-15-2 0,11 1 0,-24-5 0,4 4 0,-19-2 0,25 3 0,24 1 0,-19 2 0,-21-2 0,19 1 0,12-2 0,-11 2 0,-19 1 0,17 0 0,-5-6 0,5 7 0,-16 0 0,23 2 0,28 0 0,-25 2 0,-21 1 0,19 1 2280,20 0-2280,-13 1 0,-17 2 0,17 1 1470,9 2-1470,-33 0 0,1 1 0,34-2 0,-39 1 0,2 0 0,49-2 0,-44 3 0,6-1 0,56-3-1510,-40 1 0,0 0 1510,43-1 0,-37-1 0,-1 1 0,35 0-1715,-59 0 1,-3 1 1714,55-3-1147,-61 4 0,-1 1 1147,54-3 0,-39 2 0,-1 0 0,33-3-267,-37 0 0,3-1 267,48-1 0,-59-3 0,2-2 0,63 3 0,-62-3 0,-2 1 0,63 4 0,-57-2 0,-2-1 0,52 2 0,-21-1 0,-19 1 0,18 0 0,18 2 0,-31 1 0,-25 0 0,24 0 0,29 0 0,-15 0 0,-25 2 0,0 1 0,22-1 0,6 0 0,-8 1 0,-24 1 0,0 0 0,23-1 0,5-1 0,-23 3 0,-23 2 0,26-2 0,34-3 0,-17 2 0,-16 2 0,20 0 0,29-3 0,-49 4 0,3 2 0,53-6 293,-44 5 0,1-2-293,47-6 583,-32 4 1,0 1-584,34-5 1768,-63 7-1768,64-9 3773,-67 6-3773,36-4 0,-7 1 0,-2 0 0,45-3 0,-34 6 0,26-5 0,-32 6 0,31-7 0,-40 10 0,46-7 3512,-73 19-3512,-3 2 0,7-2-2974,7-2 2974,64-16 529,-29 7-529,22-7 0,-60 17 0,61-17 0,-48 15 0,58-16-519,-40 11 519,41-11 0,-30 10 0,31-11-124,-31 8 124,34-7 0,-30 5 0,31-5 5852,-25 2-5852,22-2 1756,-18 2-1756,6 3 0,4-4 0,-14 5 0,23-7 0,-36 9 0,32-8 844,-19 4-844,-1 2 0,14-6 0,-44 13 0,42-14 0,-44 13 0,44-14 0,-36 13 0,39-12 0,-34 10 0,39-9 0,-26 7 0,29-7 214,-13 4-214,13-7 0,-12 3 0,6 0 0,0-1 0,0 5 0,8-6 0,-4 3 0,4-4 0,-5 0 0,8 1 0,-13 0 0,12 0 0,-10-1 0,10 0 0,-4 0 0,4 0 0,0 0 0,0 0 0,-2 0 0,2 0 0,-4 3 0,5-2 0,-2 0 0,3 0 0,1-3 0,1 1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1T14:35:47.29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25,'38'0,"-9"0,-24 0,9-1,3 0,5 0,-7 1,31 0,-28 0,34-1,2 0,-29 1,44-2,2 1,-42 0,49 0,1-1,-41 2,44-1,5 0,-29 3,23-2,-1-1,-22 3,8-3,-1-1,-17 2,5-1,0 0,-14 1,41 3,-67-3,42 2,-46-2,26-1,-4 0,-2 0,19-1,-33 2,48-2,-47 2,57-1,-48 0,37-2,-40 3,37-2,-45 2,45 2,-42-2,28 3,-32-1,27 0,-32 0,34-2,-32 0,12 1,8-1,-17 2,34 0,-29-2,32 3,-28-3,39 2,-45-2,52-2,-53 2,58-2,-59 2,66 2,-66-2,68 2,-70-2,80-2,-73 1,76-2,-77 3,57-4,-60 3,58-2,-22 5,0-1,9 7,-5 2,-31-6,31 5,-3-3,-37-6,49-3,-46 2,43 0,-46 1,49 4,-43-3,70 2,-68-3,70-1,-74 0,74 0,-53 1,11 0,-1 0,-16 0,12 0,1 1,-26 0,70 0,-58-1,52 2,-53-2,48 2,-61-2,78 1,-41-1,15 1,0-3,-57 2,57-2,-58 2,73 0,-63 0,67 0,-65 0,72 7,-70-5,66 6,-69-7,52 3,-57-3,74 2,-70-3,37-1,0 1,-36-1,45 0,6-1,-34 2,22 0,-1 0,-21 0,46 2,-64-2,46 0,-49 0,39 1,-39-1,46 2,-44-2,46 2,-49-2,42 1,-44-1,54 0,-51 0,52 0,-50 0,59 0,-59 0,56 0,-62 0,48 0,-47 0,54-1,-55 0,72 0,-68 1,31 0,2 0,-24 0,64-2,-69 2,59-2,-62 2,50 0,-54 0,38-1,-37 1,36-2,-38 2,43 2,-41-2,43 1,-40-1,35 0,-37 0,32 0,-34 0,35 2,-31-2,50 2,-47-2,53 3,-57-2,43 2,-41-3,33 0,-39 0,26-2,-32 2,21 0,-23 0,7 2,2-2,-6 0,10 0,-7 0,-2-2,6 2,-5-2,5 1,-2 0,10 1,-13 1,30 0,-32-1,44 2,-42-2,29 1,-34-1,17 0,-15 0,12 0,-9 0,2 0,2 0,-4 0,5 0,-3 0,-1 0,3 0,-1 0,-1-1,2 2,-3-4,1 1,0 0,1-1,-1 3,1-2,-1 2,-1-3,2 1,-2 0,2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1T14:38:20.60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1,'44'6,"-8"-1,-31-5,8 4,4-2,9 7,-11-6,30 4,-32-4,60 5,-58-5,57 3,-60-5,48 2,-47-1,52 1,-51-1,83 4,-78-5,40 4,0 1,-35-3,33 2,-1 0,-33-2,27 2,5 1,-7 0,19 5,-24-6,2 0,-26-2,51 4,-55-7,59 5,-58-5,64 3,-22-4,-2 2,15-2,-62 2,47 0,-45 0,47 1,-47-2,40 5,-37-5,48 3,-46-3,44 0,-50 0,31 0,-32 0,21-1,-22 0,20-2,-21 3,27-3,-26 3,26-2,-24 1,28 0,-28 1,41 0,-41 0,49-2,-43 2,58-2,-55 2,64-1,-65 0,59 0,-54 1,70 0,-71 0,77 0,-85 0,32 0,-13 1,-14 2,46 1,-48-1,60 4,-62-6,61 5,-64-4,40-1,-41 0,41-3,-40 2,44 0,-45 0,43-1,-38 0,42 0,-40 1,56 0,-19 0,0 1,20 1,-61 0,54 2,-51-2,52 1,-52-2,20-1,8 0,-31 0,65 0,-64 0,72 0,-69 0,53 0,-38-2,-5 2,28-1,-46 1,44-2,-43 2,42-2,-40 2,38 0,-39 0,37-1,-37 0,36 0,-36-1,35 0,-39-1,33-1,-33 2,28-2,-28 3,11-2,-1 0,-9 2,28-4,-26 5,31-3,-32 2,30 0,-29 1,34 0,-31 0,31 0,-35 0,36 0,-32 0,41 0,-40 0,50 0,-49 1,59-2,-58 0,62-5,-62 5,36-1,0 1,-30 2,29 0,-2 0,-33-1,71 8,-66-5,68 8,-71-10,65 3,-62-3,68 0,-64-1,53 3,-56-2,39 4,-44-5,41 2,-44-2,36-2,-38 2,33-3,-31 2,33-2,-35 3,43-3,-39 2,44 0,-44 1,47-2,-51 2,54-3,-51 2,45-2,-42 3,39-5,-37 4,33-5,-36 5,32-5,-36 5,34-5,-33 5,38-5,-39 5,42-5,-43 5,39-6,-36 6,34-6,-36 7,38-5,-39 3,37-5,-40 5,33-2,-33 3,36-4,-35 5,32-5,-35 3,28 0,-29 1,25-1,-17-1,2 0,2 0,-10 3,8-1,0 2,-3-1,4 4,-5-3,3 1,1-1,2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03:04:1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1832 2268 24575,'-4'1'0,"-1"0"0,3 0 0,-1-1 0,-1 2 0,2 0 0,-4 3 0,4-3 0,-23 4 0,16-4 0,-40 9 0,33-5 0,-50 4 0,51-6 0,-61-1 0,59-3 0,-58 2 0,58-5-6784,-74-3 6784,73 4-2269,-43-8 1,-3-2 2268,32 4-1517,-46-13 0,-1-1 1517,36 9-1015,-38-15 1,2 0 1014,48 19 0,-45-22 0,1-1 0,45 20 0,-42-16 0,2 0 0,50 17 488,-33-10 0,2 1-488,36 10 1954,-48-22-1954,54 26 3396,-24-16-3396,27 18 5162,-18-18-5162,19 18 3238,-15-18-3238,16 18 0,-18-25 0,15 21 1495,-7-11-1495,0-4 0,9 14 0,-21-41 0,20 33 0,-21-41 0,22 39 0,-12-41 0,13 45 0,-2-53 0,3 53 0,6-56 0,-1 59 0,9-64 0,-4 65 0,13-72 0,-12 71-6621,25-80 6621,-24 71-2269,17-29 1,1-1 2268,-15 29-1517,32-25 0,3 2 1517,-31 28-1015,45-23 1,3 1 1014,-40 23 0,41-20 0,1 0 0,-37 21 0,52-24 0,1 0 0,-49 24 0,26-9 0,19-7 0,-18 6 0,-19 7 0,45-19 0,1 0 0,-49 21 0,39-23 0,0 2 0,-43 27 0,55-24 0,5 1 0,-45 25 0,42-15 0,-3-1 0,-49 16 0,56-7 0,4 2 0,-46 9 0,13-2 0,15-2 0,-15 1 0,-7 1 0,36-10 0,-3 0 0,-46 8 0,22-2 0,18-1 0,-18 3 0,-23 5 0,36-2 0,25-1 0,-21 2 0,-21 2 0,1-1 0,21-1 0,1 0 0,-22 2 0,2 0 0,2 0 0,21 1 0,0 0 0,-22 0 0,-7 2 0,30-1 0,26 1 0,-26-1 0,-28-1 0,25 0 0,25-1 0,-22 1 0,-14 0 0,12 0 0,19-1 0,-22 2 0,-16 3 0,7-1 0,16-1 0,-22 1 0,-27 2 0,25 0 0,18 0 0,-18 0 0,-27 0 0,50 13 0,0 2 0,-47-10 0,16 12 0,-4-1 0,-31-15 256,49 21-256,-66-21 2156,53 20-2156,-26-4 0,9 1 0,33 22 0,-52-28 0,31 18 0,0 1 0,-31-19-192,35 22 1,0-2 191,-41-23-1015,41 22 1,0 0 1014,-40-21 0,37 22 0,-2-1 0,-39-25 151,58 44-151,-66-47 957,31 35-957,-33-35 2300,27 30-2300,-27-31 3593,21 23-3593,-21-22 4908,10 18-4908,-12-17 0,12 26 0,-13-23 3527,5 13-3527,6 3 0,-11-18 0,22 49 0,-23-47 0,19 67 0,-19-57 722,14 64-722,-14-24 226,2-12-226,-5 34 0,-3-69 0,-24 65 0,18-67 0,-21 55 0,28-59 0,-20 56 0,16-52 0,-33 57 0,30-57 0,-42 50 0,41-49-6784,-54 52 6784,39-51-2269,-19 30 1,0 1 2268,17-30 0,-24 42-3034,-14-27 3034,45-19-1015,-48 15 1,0 0 1014,45-19 1014,-37 18 1,-12 2-1015,18-13 0,2-2 1517,2 4 0,-3 0-1517,-25 3 0,8-5 4537,28-10-4537,-16 11 0,5 0 6784,29-12-6784,-41 8 0,-1 0-6540,43-8 6540,-54 6-4618,23-4 4618,37-4-826,-37 3 0,-1-1 826,34-2-1063,-76 5 1063,81-6 3099,-75 5-3099,22-4 0,-4 2 0,15-9 0,6-1 0,26 3 0,-24-4 0,1 1 0,32 7 932,-57 3-932,59-2 0,-16 2 0,-19-1 0,35-2-1190,-39 1 1,-3 0 1189,34-1-1368,-30 1 0,3-1 1368,36 2 2736,-73-2-2736,27 0 0,-7 1 0,-29-6 0,77 6 0,-70-5 0,75 4 0,-75-4 0,72 3 0,-73-4 0,75 5 0,-38-1 0,-2-1 0,32 1 0,-42-3 0,-1 0 0,38 2-1067,-38-1 0,1-1 1067,38 4 548,-34-2 1,1 0-549,36 2 1218,-29-5 1,-1 1-1219,25 2 0,-61-9 0,69 9 0,-55-7 0,56 7 0,-55-3 0,56 4 0,-68-6 0,71 5-615,-72-6 615,67 8 0,-60-8 0,59 6 4480,-21-7-4480,15 10 0,-1 3 0,-6-2 0,1 4 0,23-5 0,-13 4 0,15-5 3627,-4 1-3627,-2 1 2026,-4 8-2026,-5-6 0,-4 9 0,14-12 1303,-17 5-1303,22-3 0,-19 4 0,22-3 0,-13 1 0,14-5 0,-11 3 0,11-3 0,-11 3 0,13-1 0,-14 3 0,14-1 0,-9 1 0,10-3 0,-5 1 0,5-1 0,-4 0 0,3-1 0,-2-1 0,3 2 0,-4-2 0,3 2 0,-8-1 0,8 1 0,-9 3 0,9-3 0,-9 3 0,10-5 0,-5 3 0,-7-3 0,6 0 0,-9 0 0,12-1 0,3 2 0,-4-1 0,3 2 0,-3-2 0,2 0 0,2 1 0,1-2 0,-1 2 0,2-1 0,-3 1 0,1-1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03:04:1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2147 1362 24575,'-5'2'0,"1"-2"0,3 1 0,-1-2 0,0 2 0,-1-1 0,-1 0 0,1 0 0,-10 3 0,7-2 0,-25 4 0,25-4 0,-14 4 0,-21-1 0,17 0-3392,-28-3 0,-3-1 3392,18 0-2269,-41-4 1,1-1 2268,45 3-1517,-54-5 0,4-1 1517,58 6 0,-39-2 0,-15-5 0,6-14 0,3 0 1517,20 14 0,-2 0-1517,-47-20 0,16 5 2630,61 21-2630,-40-8 0,6 5 0,33 3 0,-29-6 0,1-1 0,31 5 0,-59-17 0,65 19 0,-45-14 0,48 13 5840,-53-14-5840,28 3 0,-6 4 0,-8-13 0,35 19 0,-31-27 0,31 26 0,-18-29 0,26 29 0,-8-13 0,1 0 0,7 12 0,-36-45 0,32 38 0,-27-35 0,26 27 0,3 4 2851,-3-8-2851,9 20 0,-3-21 0,5 18 0,0-22 0,0 24 0,2-10 0,2 1 0,2 6 0,23-19 0,-19 20 0,59-12 0,-3 5 0,-4 6 0,8-5 0,-3-1 0,-30 8 0,30-5 0,20-2 0,-14 3 0,-1 3 0,7-3 0,18-4 0,-20 4 0,-22 7 0,21-6 0,20-3 0,-21 3 0,-26 7 0,25-5 0,20-3 0,-23 3-6784,-33 3 6784,14 0 0,9-1-2269,1 2 1,-6 1 2268,0-2-1012,16 2 1,18-1 0,-19 1 1011,-20-1-677,20 0 1,20 0 0,-20 1 676,-19 2 0,13-4 0,16-1 0,-15 1 0,-10 3 0,37-5 0,-3-1 0,-53 5 0,48-12 0,1-1 0,-40 9 0,35-15 0,-1 2 0,-40 17 0,46-9 0,-1 0 0,-50 9 0,27-1 0,18-1 0,-17 1 0,-25 1 0,59-3 0,0 1 0,-61 4 0,49-5 0,-1 0 0,-56 6 0,39-5 0,-3 0 0,-46 5 0,43-3 0,3-1 0,-38 4 0,48-3 0,1 0 0,-46 3 0,61-1 0,1 0 0,-59 3 0,36-2 0,24 0 0,-20 0 0,-30 2 0,41-2 0,28-1 0,-23 0 0,-29 1 0,30 1 0,27 1 0,-24 1 0,-21 4 0,-3-3 0,22 1 0,-1-1 0,-21 0 0,3 3 0,7-4 0,28-1 0,0-1 0,-26 0 0,-1-1 0,3-1 0,28 0 0,0-1 0,-29 1 0,-8 1 0,-1-2 0,24-1 0,-2 0 0,-26 1 0,-17 1 0,35-2 0,24-2 0,-23 2 0,-34 2 0,28-1 0,23 0 0,-24 0 0,-31 2 659,26 1 0,23 0 1,-12 0-660,-27 1 0,-4 1 1504,17-1 0,4-1-1504,25-1 0,-16-1 4499,-50-1-4499,49 1 0,-3 2 6727,-56 1-6727,31 2 0,-1 1 172,-36-4-172,74 11 0,-78-9 0,61 14 0,-64-14 0,36 9 0,-7 0 0,-15-5-3392,31 8 0,-1 0 3392,-32-8-2269,56 18 1,0 0 2268,-54-15-1517,59 18 0,4 0 1517,-49-17-1015,44 15 1,-1 1 1014,-51-15 1014,17 6 1,-1 1-1015,-22-6 3034,2 1-3034,-6 1 4537,-23-11-4537,8 13 0,-5-13 6784,1 9-6784,6 5 0,-11-10 0,16 35 0,-12-30 0,19 47 0,-17-43 0,14 51 0,-18-19 0,2-7 0,-6 28 0,1-57 0,-4 55 0,5-49 0,-1 20 0,-12-3 0,11-23 0,-21 46 0,20-46 0,-24 53 0,22-51 0,-34 53 0,33-54-3392,-27 23 0,-4-1 3392,25-22-2269,-36 26 1,0 1 2268,35-23-1517,-37 27 0,-1-1 1517,35-28-1015,-54 22 1,-3-3 1014,47-25 0,-42 14 0,-2-1 0,42-15 0,-20 8 0,1-1 0,22-11 0,-26 5 0,3 0 0,31-7 0,-45 3 0,-2-1 0,41-3 86,-56 0 0,-4-1-86,52 0 0,-65-5 0,-1-1 0,60 5 0,-60-8 0,2 1 0,65 7 1057,-58-6 1,-12-1-1058,49 6 0,3 1 1388,-10-3 0,-2 1-1388,-12-1 0,14 2 4537,39 2-4537,-73 1 0,73 1 0,-59 7 0,56-7 0,-59 2 0,67-3 6784,-27-2-6784,-26-3 0,48 2 0,-36 0 0,-3 1 0,29 2-6784,-69 0 6784,69 1-4537,-65 1 4537,79 0-1517,-42-3 0,0-1 1517,39 1-1015,-49-1 1,-1-1 1014,49 3 0,-48 0 0,-6 0 0,34 0 134,-26 0 1,-2 1-135,17 0 0,-14-3 0,3-1 0,30 2 450,-24 0 1,3 1-451,31 1 0,-27 2 0,-2 1 0,21-1 0,-34-5 0,0-1 0,31 2 0,-35-5 0,-5-1 0,20 1 0,-18 2 0,0-1 0,17-1 0,-16 2 0,4 0 0,34 3 0,-29-4 0,1 1 0,35 2 0,-38-3 0,-1-1 0,39 5-162,-46-4 0,-1 0 162,47 4 349,-35-1 1,-2 0-350,27 2-965,-64-2 965,72 1 1157,-23-2 1,-7-1-1158,-34-1 0,4-3 0,26 3 0,10 1 0,34 1 0,-64-6 0,65 8 3463,-28-3-3463,3-3 0,24 2 0,-63-8 0,58 8-1295,-76-2 1295,76 3 1019,-29 1 0,0 0-1019,27 1-3709,-72-4 3709,74 5-2480,-77-5 2480,85 4 1348,-81-5-1348,76 6 0,-55-5 0,52 5 0,-38-3 0,43 3 0,-61-6 0,62 5 0,-63-5 0,56 7 773,-34-5-773,35 4 3018,-24-2-3018,36 3 5027,-34-2-5027,19 0 0,-2-1 0,-18 2 0,36 1 2702,-31 4-2702,33-2 1619,-34 3-1619,28-1 0,-41-2 0,42-1 985,-31 1-985,36-2 0,-21 3 0,23-2 0,-16 2 0,16-3 0,-14 1 0,14-1 0,-16 0 0,16 0 0,-20 4 0,19-4 0,-33 5 0,31-5 0,-36 3 0,36-2 0,-26 0 0,30-1 0,-23-2 0,23 1 0,-18 1 0,18 0 0,-27-27 0,23 20 0,-25-21 0,29 28 0,-8 0 0,7 0 0,1 0 0,0 0 0,5-2 0,-3 2 0,3 0 0,-4 0 0,4 1 0,-2-1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03:03:1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3198 597 24575,'-3'3'0,"1"2"0,-1-5 0,1 2 0,0-1 0,-10 6 0,7-4 0,-33 12 0,30-11 0,-53 16 0,50-16-3392,-44 7 0,-5-1 3392,34-7-1513,-33 4 1,-20 3 0,18-2 1512,25-4-1012,-44 0 1,-31 0 0,23-3 1011,23-2-508,-13-2 1,-28-1 0,-1-1 0,23 1 507,-11-2 0,24 0 0,-22-1 0,-7-1 0,8 1 0,23 1 0,-12-5 0,13 2 0,-24-5 0,-7-1 0,8 2 0,25 3 0,-6 0 0,1-4 0,-22-6 0,2 0 0,24 6 0,17 4 0,-40-13 0,7 1 0,60 16 1751,-62-25-1751,77 26 0,-36-19 0,39 20 2896,-17-10-2896,18 11 0,-11-7 0,13 6 4330,-7-1-4330,7 0 6476,-2 0-6476,-1-1 931,-34-2-931,27 4 0,-26-6 0,37 6 0,-2-14 0,3 12 0,4-20 0,-1 18 0,13-16 0,-12 17 0,14-16 0,-13 16 0,19-19 0,-18 19 0,31-24 0,-24 25 0,33-23 0,-32 24 0,9-7 0,18 0 0,-30 6-3392,38-3 0,1 0 3392,-33 4 0,38-2 0,13 2 0,-12 1 0,-3 1 0,34-5 0,16 4 0,-12 0 0,-61 2 0,36 3 0,24 1 0,-21 1 6784,-28 1-6784,24 0 0,18 1 0,-22-1 0,-31-1 0,31 1 0,21-1 0,-19 0 0,-28-1 0,64 3 0,0 1-4562,-63-5 4562,52 5 0,-24-4 0,-13 1 0,1 0-5273,20 1 5273,12 1-3526,1 9 3526,-60-10-158,51 6 1,0-1 157,-49-7 0,43 3 0,14 1 0,-22-2 0,-2 0 1685,-1 1 0,5 0-1685,3-1 0,7 0 0,-15-1 5039,-4 2-5039,15-1 0,16 0 0,-18 0 5267,-17-2-5267,26 2 0,21 1 0,-24-2 0,-34-2 0,34-1 0,24 0 0,-23 1 0,-30 1 0,17-1 0,25-3 0,2 1 0,-22 1 0,-1 4 0,22-6 0,21-3 0,-27 3 0,-38 3 0,34-8 0,-3 0 0,-40 9 0,23-8 0,-1-2 0,-29 6 0,35-4 0,-2 1 0,-36 5 0,41-5 0,-2 0 0,-45 2-3392,46 0 0,-2-1 3392,-46 1-4257,83 1 4257,-89 0-2727,72-3 2727,-69 4-1130,71-1 1130,-52 2 0,23-1 0,1 1 0,-16-1 0,28 0 0,-6-1 0,-42 2 0,43-4 0,0 0 0,-39 2 618,28-3 1,-2 0-619,-31 5-203,34-3 0,1 1 203,-31 0-628,42 1 0,-1 0 628,-44 0 0,38-2 0,-1 0 0,-34 2-531,29-2 1,0 0 530,-31 1 0,72 1 0,-78 0 1336,69-2-1336,-72 3 0,71-5 0,-70 4 2691,38-2-2691,-15 0 0,16-1 0,-7 0 285,26-2-285,-59 7-1034,43-2 0,4 0 1034,-35 5-1050,40-5 0,0-1 1050,-36 3 0,34-1 0,2 0 0,-28 1-72,59-1 0,-2-2 72,-61 1 0,57-4 0,-5 1 0,-64 5 538,30-4 1,0 1-539,-30 3 1822,49-5-1822,-53 4 0,67 0 0,-67-2 3465,51 3-3465,-15 7 5182,-12-6-5182,39 2 0,1 0 2877,-37-2-2877,47-3 0,-7 1 0,-63 1 0,54 4 0,2 1 0,-49-4-2412,37 4 1,-3-1 2411,-41-7-2269,33 8 1,1 2 2268,-29-4-1517,38 5 0,-2-2 1517,-43-7-572,38 4 1,1 0 571,-38-2 2468,55 4-2468,-57-10 3690,3 0-3690,6-2 0,-20 4 5518,11-2-5518,-4 1 3822,1-1-3822,3 1 0,4-2 0,-15 5 0,12 1 0,-14 0 0,7 3 0,-8-4 0,1 3 0,-4-1 0,2 0 0,1 3 0,3 0 0,-3 1 0,11 6 0,-9-7 0,17 21 0,-15-19 0,10 23 0,-12-26 0,12 27 0,-12-25 0,10 31 0,-13-30 0,7 24 0,-6-23 0,2 15 0,-4-14 0,3 14 0,-5-14 0,2 15 0,-4-17 0,-1 15 0,0-16 0,-9 17 0,10-17 0,-9 6 0,1 3 0,5-10 0,-16 23 0,16-23 0,-29 19 0,27-21 0,-49 20 0,14-11 0,-1 4 0,-15-1 0,51-10 0,-53 9 0,38-15 0,-43 12 0,30-13-6784,-48 13 6784,52-10-2269,-21 1 1,3 0 2268,31-2-3034,-72 3 3034,70-2-2029,-76-2 2029,73 1 0,-31-4 1315,10 4-1315,29 0 0,-68 1 0,55 0 0,-55 2 0,59-1 2679,-68 3-2679,28-4 4008,-7 2-4008,-15-2 0,68-1 1598,-21 0-1598,-11 0 0,33-2 0,-76 5 0,76-2-1103,-33 1 1,-1 1 1102,32-3-1903,-32 2 0,-1 1 1903,31-2-1192,-73 4 1192,74-5 0,-37 1 0,-1-1 0,32 0-659,-35 3 1,3 0 658,41-1 0,-37 3 0,-2 1 0,35-5-540,-42 5 0,-2 1 540,31-5 1014,-27 5 1,-9-1-1015,8-5 0,3 0 3034,-25 5-3034,-4-5 0,12-1 4537,50 2-4537,-33-1 0,0 1 6784,39-1-6784,-32 2 0,-1 0 0,28-3 0,-29 3 0,1 0 0,34-2 0,-39 2 0,-1 0 0,33-2-3392,-35 1 0,0 0 3392,40-2-1899,-73-1 1899,78 1 0,-78-5 0,79 4-1317,-67-5 1317,66 6-741,-44 3 741,43-3 0,-43 5 0,42-7 4825,-20 3-4825,-24-9 2344,39 6-2344,-74-7 0,71 8 0,-58-4 0,66 6-2091,-36-6 1,-1 0 2090,35 5-1784,-39-5 0,1 1 1784,39 3 0,-64 4 0,14 0 0,15 4 0,-5-8 0,6 0 0,31 4 4537,-33-6-4537,7 7 0,-33-6 0,15 4 0,3-1 0,9 0 0,37 1 0,-81 0 0,80-3 0,-73-6 0,74 6-1298,-35-2 0,-3-1 1298,31 1-1839,-45 0 1,-1 0 1838,46 1-1230,-37-1 1,2 1 1229,40 2 0,-76-6 0,74 5-695,-65-4 695,72 4 1767,-46 3-1767,48-1 2990,-34 2-2990,33-3 0,-43-7 0,44 5 0,-39-5 0,41 7 4471,-27-1-4471,27 0 0,-42-3 0,37 3 5869,-44-3-5869,47 4 0,-28-1 0,29 1 0,-34-1 0,32 0 0,-35 0 0,36 1 1114,-31 0-1114,33 0 0,-32-4 0,34 3 0,-19-2 0,22 3 0,-7 0 0,7 0 0,-3 0 0,4 0 0,4 0 0,-3 0 0,3 0 0,-2 0 0,-1 0 0,2 0 0,-1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03:03:1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2303 727 24575,'-5'2'0,"1"0"0,0 0 0,2-1 0,-3-1 0,3 2 0,-1-2 0,-9 6 0,6-5 0,-23 14 0,21-12 0,-67 14 0,57-11 0,-36 0 0,-6 1 0,13 3-3392,-24-3 0,-2-1 3392,17 0 0,-29 0 0,29-4 0,3 0 0,2 0 0,-11 0 0,-17 1 0,16-1 0,10-1 0,-32-1 0,-8-2 0,36-4 0,3 0 0,1 2 0,-2-1-2269,-26-4 1,12 2 2268,44 5-999,-40-8 0,1-2 999,45 7 0,-49-12 0,27 6 0,7 2 0,-12-4 0,-3-10 0,40 19 0,-43-28 0,48 29 0,-74-53 0,66 45 0,-51-39 0,58 46 3547,-3-7-3547,-2-4 0,-15-7 0,12 3 5304,-14-8-5304,26 20 4468,0-16-4468,1 16 0,8-21 0,-7 22 0,5-11 0,2-5 0,-5 14 0,22-28 0,-19 28 0,32-26 0,-33 26 0,52-35 0,-46 34 0,72-37 0,13 19 0,-22 1 0,8 3 0,-4 4 0,-31 13 0,48-10 0,4 0 0,-35 14 0,7-2 0,16-2 0,-19 2 0,-20 5 0,29-1 0,20 1 0,-22 1 0,-33 2 0,28 1 0,21 0 0,-22 1 0,-31-1 0,60 4 0,2 0 0,-54-3 0,33 1 0,22 1 0,-19-2-1121,-22-3 1121,20 3 0,29 4 0,3 0 0,-27-2-1743,7-2 1743,-25-1 0,22 3 0,13 1 0,0 0 0,-10-1 0,-20-2 0,-11-3 0,2-1 0,3 1 0,20 1 0,12 1 0,3 0 0,-3-1 0,-11 0 0,-20-2 0,0-1 0,0-1 0,7 1 0,20 1 0,11 1 0,-1-1 0,-13 1 0,-23-2 0,25 1 0,-14 2 0,22 2 0,-2 0 0,-28-2 0,-20-1 0,17 2 0,17 2 0,-19-3 0,-24-2-2918,24 2 1,-7-1 2917,-45-2 0,19 2 526,5-1-526,-25-2 1218,43 3-1218,-19 1 0,-8-3 0,36 10 0,-54-11 0,41 11 0,-43-10 0,43 18 0,-39-15 6700,38 16-6700,-41-18 0,30 8 0,-23-4 255,9 3-255,-2 1 0,-16-7 0,24 6 0,-25-8 0,24 9 0,-24-8 0,13 6 0,-13-4 0,-1 1 0,0-3 0,-6 1 0,3 0 0,-2 1 0,0 5 0,1-5 0,-2 14 0,1-14 0,-2 23 0,1-21 0,-4 25 0,2-23 0,-7 27 0,2-27 0,-12 22 0,13-23 0,-31 20 0,30-17 0,-38 14 0,37-15 0,-25 6 0,20-10 0,-4 7 0,-6-7 0,-20 5 0,15-6-3392,-23-1 0,0-3 3392,27 0-1783,-47 1 0,-1-1 1783,42 1-1678,-35 1 1,2 0 1677,39-1-1086,-71 2 1086,71-3 0,-29 0 0,0 0 0,28 0 0,-40 0-545,13 0 545,34 0 0,-79 0 0,80 0-833,-68-2 833,73 1 1879,-63-1-1879,59 0 0,-55 0 0,52 1 0,-48-5 0,50 5 0,-57-4 0,61 4 0,-65 0 0,61-1 0,-82-5 0,75 4 0,-76 1 0,85 4 1895,-66 4-1895,62-8 2258,-55 7-2258,57-6-3140,-69 7 3140,68-4 3568,-77 0-3568,48 2 1560,-6-1-1560,-17 2 0,51-3 0,-58-3 0,58 0 0,-64 0 0,57 1 0,-52 2 0,54-1 0,-37-1 0,51 0 1365,-30 6-1365,33-4 6784,-30 1-6784,26-4 0,-54-7 0,51 6 0,-72-2 0,68 4 0,-69 3 0,70-3-6784,-74 2 6784,74-2-3927,-68 6 3927,72-5-730,-54 7 730,56-8-420,-48 3 420,51-4 4269,-33 2-4269,36-2 5181,-20 1-5181,20 0 1458,-11 3-1458,13-1 953,-11 0-953,12 0 0,-23-4 0,20 3 0,-20-1 0,18 0 0,-30-8 0,25 5 0,-22-7 0,28 10 0,-7 0 0,9-2 0,-9 2 0,8-2 0,-11 0 0,10 1 0,-9 1 0,10 0 0,-12 0 0,10 0 0,-13-2 0,14 2 0,-5 0 0,8 0 0,-3 0 0,3 0 0,-2 0 0,1 0 0,2 2 0,1-4 0,-1 4 0,2-4 0,-3 2 0,2 2 0,0-4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30T21:51:55.89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0,'43'7,"12"1,-46-5,37 3,-4-1,41 4,-35-3,5 0,22 4,4 1,1-1,1-1,0 0,0 0,-7-2,-6-2,18-1,-17-1,-27 1,-16-2,-9 0,-1 1,-5-3,7 2,-1-1,-2 0,1 2,-2-3,1 3,2-2,-3 0,3 1,-1-2,-2 3,3-3,-3 0,2 2,7-2,-3 0,5 1,-14-4,15 4,-20-2,30 7,-28-5,20 4,-18-7,12 3,-8-3,2 3,-1-4,-1 2,3-2,0 3,-5-5,6 4,-5-3,4 3,-2-3,-1 0,3 1,-3-1,1 4,0-2,1 0,-1 2,2 0,-3 0,3 0,-2-1,2-1,-3 0,3 0,-3 1,3 0,-2 1,16 13,-18-8,11 8,-13-14,-2 0,8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1T11:04:25.69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5,'35'-2,"-5"1,-27 1,11 0,3 0,12 0,0 0,-10 0,49 0,-53-1,43 3,0 1,-40-4,49 5,31 1,-51-4,48 2,-1-1,-53-2,51-1,-5 0,-62 1,59-1,-1 1,-57-1,39 2,-1 0,-43 0,60 4,-65-4,38 3,-42-3,34 2,-29-3,31 5,-31-5,38 6,-17-3,2 0,-10-2,1 1,-22-2,49 3,-47-2,76 9,-67-8,65 8,-69-9,45 1,-46 0,60 3,-59-2,60 3,-62-6,70 5,-65-5,80 10,-77-8,72 9,-75-9,68 7,-66-8,64 2,-58 0,54 3,-29-1,-3 1,34-3,-67-3,37 4,-4-1,-31 0,72 2,-75-6,37 3,3 0,-29-3,27 2,-2 1,-32-3,58 1,-62 0,56-1,-56 0,48-2,-44 3,44-3,-44 2,40 0,-42 1,31-2,-35 2,31-3,-22 2,9 0,-15 1,6-2,7 2,-4-2,20 10,-37-5,16 5,4-7,-16 0,42 3,-41-3,33 2,-36-1,30-2,-20 3,6-3,-2 2,-16-2,20 1,-20 0,31 2,-29-2,26 1,-28-2,20 0,-14 0,14 1,-15-1,17 1,-20-1,17 0,-18 0,16-2,-16 2,22-2,-20 2,23-1,-24 0,27-2,-26 3,28-2,-30 2,25-1,-24 0,21 0,-19 1,24-3,-25 2,50 2,-45-1,28 4,-9-8,1 3,6-1,17 0,-45 2,57-1,-58 1,69-2,-68 1,52-2,-41 3,21-2,-21 1,11 0,-26 0,27-1,-29 2,30-2,-28 2,33-1,-30 0,38 4,-40-2,18 4,12-5,-20 0,75 0,-69 0,22-1,5 0,4 1,-1-2,-13 2,-10-1,-22 0,48-2,-47 3,42-3,-42 2,42 0,-15 1,-2-2,12 0,-36 0,35-1,-34 2,39-4,-43 4,43-2,-44 1,45 0,-34 4,34-3,-33 5,21-6,-34 2,37-6,-35 6,31-6,-35 4,20-3,-18 3,12-3,-7 5,0-2,4 2,-5-1,4 0,0-2,-5 3,6-2,-4 1,2-1,1-2,-3 2,2-1,-2 3,3-2,-3 2,3-1,-3 0,3 0,-2 1,1 0,-1-2,0 2,1 0,-1-1,0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4:59:0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4:59:1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1010 0 24575,'-5'0'0,"0"0"0,2 0 0,0 0 0,0 0 0,-9 0 0,4 0 0,-26 3 0,24-1 0,-40 4 0,39-2 0,-42 6 0,39-6 0,-39 15 0,41-15 0,-46 12 0,45-11 0,-55 9 0,53-8 0,-50 14 0,56-14 0,-41 21 0,41-22 0,-34 22 0,36-23 0,-30 19 0,31-19 0,-33 19 0,32-17 0,-32 19 0,33-17 0,-30 19 0,30-20 0,-19 18 0,20-19 0,-16 22 0,14-21 0,-19 27 0,21-27 0,-15 37 0,13-34 0,-15 41 0,14-38 0,-14 45 0,18-46 0,-15 53 0,16-53 0,-11 54 0,15-46-6784,-8 65 6784,6-59-1848,-5 57 1848,8-61 0,-3 53 0,3-51 0,-1 22 0,3 9 0,-3-37 0,7 72 0,-5-69 0,6 74 0,-6-69 0,7 70 0,-7-66-1963,9 22 1,0 1 1962,-6-17 0,10 22 0,1-3 0,-14-34-899,14 39 0,-1 1 899,-12-36-1015,11 44 1,1 2 1014,-11-41 204,14 38 0,3-1-204,-6-36 0,12 31 0,2-1 0,-13-35 0,13 31 0,-1-2 0,-17-36 84,30 45 1,3 4-85,-26-37-212,33 44 1,-2-2 211,-36-44 0,35 46 0,0 0 0,-34-49 0,27 31 0,19 19 0,-13-16 0,-15-23-52,15 15 1,12 13 0,-14-17 51,-18-24 200,27 23 1,0-1-201,-32-25 0,18 13 0,-3-2 0,-26-18 190,42 39-190,-43-43 219,37 36 0,3 4-219,-26-25-229,34 39 1,2 2 228,-28-31 0,37 27 0,3-2 0,-34-33-95,30 22 1,-8-5 94,-50-33 199,32 31 0,2 2-199,-29-30 574,23 28 0,-1-2-574,-23-27 0,23 27 0,0 2 0,-23-23 0,32 29 0,0 2 0,-32-31 0,47 37 0,3 2 0,-40-30-144,29 24 1,-4 0 143,-35-28-547,13 20 0,0-1 547,-15-25 0,24 36 0,-1 0 0,-23-35 0,37 44 0,1 0 0,-36-42-274,30 33 0,-1-2 274,-35-39 0,24 37 0,1 1 0,-23-31 276,25 39 1,1 1-277,-24-38 0,25 34 0,-1 0 0,-24-36 0,40 38 0,2 0 0,-35-36 121,39 32 0,1 2-121,-36-29-291,34 29 0,4 3 291,-13-18 0,20 22 0,-2-3 0,-28-30 0,28 27 0,0 0 0,-37-31 908,29 26 0,6 5-908,10 3 0,-38-25 0,-1-2 0,22 10 0,9 24 0,-47-49 1029,25 22 1,1 0-1030,-25-29 0,42 34 0,-45-32-2711,60 40 2711,-60-41 248,45 20 0,4 0-248,-37-23 0,39 20 0,-2 0 0,-46-21-751,44 23 0,-2 1 751,-43-22 0,43 24 0,0-2 0,-46-24-186,32 18 1,3 0 185,-24-17 0,33 15 0,3 1 0,-27-13 0,52 20 0,2 2 0,-47-18 0,32 9 0,23 7 0,-17-6 0,-10 1 0,-8-8 0,20 3 0,-1 1 0,-21-5 0,-1 3 0,4-7 0,22 1 0,0-1 0,-23-6 0,-15-4 0,21-1 0,27 1 0,1 0 0,-25-3 0,-4-4 0,1 0 0,24-2 0,1 0 0,-21 1 0,17-5 0,-13 1 0,21-2 0,0 0 0,-21 2 0,16-1 0,-20-1 0,20-3 0,-2-2 0,-23 4 0,-6 0 0,17-4 0,19-4 0,-21 4 0,-27 5 0,23-5 0,19-4 0,-22 3 0,-32 4 0,56-16 0,-5-2 0,-69 16 0,40-14 0,-2 0 0,-42 15 0,26-17 0,-3-1 0,-33 19 1433,31-55-1433,-33 55 0,10-51 0,-11 55 0,5-60 0,-6 54 0,24-67 0,-18 61 0,20-69 0,-25 69 595,0-32 1,-2-1-596,1 31 0,-6-36 0,-2 0 0,5 33-231,-6-26 0,0 2 231,5 28 2723,-11-55-2723,10 61 0,-21-53 0,19 55 0,-28-50 0,25 52 0,-38-51 0,33 48 0,-25-23 0,-1-1 0,20 21-796,-32-21 0,-2 1 796,28 20 535,-31-16 0,-1 1-535,30 17-284,-26-10 0,0 1 284,25 9 0,-34-7 0,-1 0 0,31 9-1197,-41-8 1,-2 1 1196,39 11 0,-38-11 0,-3-2 0,23 7-348,-24-8 1,1 2 347,29 9-354,-29-6 1,3 2 353,46 10 0,-46-11 0,2 0 0,50 12 0,-40-12 0,-1-2 0,35 8 0,-28-6 0,0 0 0,27 7 1156,-61-14-1156,75 20 0,-69-11 0,64 12 0,-32-1 0,0 2 0,33 2 622,-33-3 0,-1-1-622,30 3 0,-37-2 0,-2 0 0,31 2 0,-30-1 0,2-1 0,38 3-715,-37-2 0,0 0 715,35 2 0,-41-4 0,0-2 0,42 3-485,-36-9 0,0-1 485,38 9 348,-40-10 1,-2 0-349,36 9 572,-29-4 0,2 0-572,29 5 2402,-55-11-2402,55 11 0,-56-18 0,53 16 0,-63-17 0,61 17 0,-24-5 0,1 0 0,23 8 0,-28-7 0,0 0 0,27 6 0,-22-1 0,1 0 0,22 2 0,-22-2 0,0 1 0,25 2 253,-26-4 0,2 0-253,28 3-853,-32-6 1,-1 0 852,31 4-1028,-32-6 0,1 1 1028,38 6 1553,-67-18-1553,66 17 0,-53-22 0,39 15 680,-11-11 0,-4-3-680,-26-14 0,7-1 0,18 10 0,7 5 0,24 16 0,-40-29 0,-4-5 0,30 21-624,-23-12 0,-18-10 0,12 8 624,10 6-677,-7-1 1,-13-7 0,13 9 676,12 7 306,-13-10 1,5-2-307,29 16 1446,-30-35-1446,43 37 0,-32-49 0,32 52 0,-31-73 0,34 74 0,-16-37 0,1-3 0,15 32-109,-21-38 1,-3-2 108,16 26 856,-20-33-856,6-9 0,23 51 0,-13-37 0,0-1 0,15 35 0,-10-31 0,0 2 0,11 32 0,-10-32 0,-1 1 0,9 33-3,-11-42 0,-1-2 3,6 38-1125,-3-35 1,1-1 1124,5 37 0,-7-48 0,1 0 0,7 45 0,-13-49 0,2 3 0,14 59-222,-21-53 1,-3-2 221,19 48 0,-18-31 0,-11-19 0,9 18 0,13 25 0,-20-32 0,-12-23 0,9 18 0,8 19 0,-5-15 0,-7-17 0,9 17 0,9 18 74,-16-31 0,4 5-74,27 49 522,-17-23 1,2 2-523,19 29 0,-30-51 0,30 56 1928,-25-51-1928,26 51 0,-26-62 0,27 55 0,-37-65 0,34 63 0,-17-25 0,-2 0 0,18 27 1678,-36-67-1678,37 70 798,-24-48-798,24 51 0,-19-42 0,18 43 0,-29-58 0,25 51 0,-36-67 0,32 65 928,-11-29-928,9 27 0,-5-2 0,8 5 0,-18-6 0,28 22 5260,-11-9-5260,-4 4 0,16 4 0,-29-8 0,28 9 2717,-19-6-2717,19 7 1882,-21-5-1882,8 4 0,-1-1 0,3 2 0,4-4 0,5 5 0,-20-13 0,20 12 0,-24-16 0,24 16 0,-20-17 0,18 16 0,-16-17 0,17 15 0,-20-15 0,8 8 0,-1 0 0,-5 0 0,19 9 0,-10-4 0,12 6 0,-9-6 0,9 6 0,-8-9 0,3 8 0,-3-7 0,2 7 0,-5-5 0,11 7 0,-17-5 0,17 6 0,-22-3 0,20 3 0,-18-3 0,20 2 0,-8-1 0,10 0 0,-4 0 0,4 1 0,-1 1 0,2-2 0,-3 2 0,5-3 0,-3 1 0,1 0 0,-8-6 0,5 6 0,-11-12 0,12 11 0,-12-7 0,12 6 0,-10-2 0,11 3 0,-11-4 0,9 5 0,-11-3 0,11 4 0,-13-3 0,12 3 0,-9 0 0,12 1 0,-2 0 0,2 0 0,-3 0 0,2 0 0,-7 0 0,6 0 0,-15 0 0,14 0 0,-14 0 0,15 0 0,-7 0 0,8 0 0,-4 0 0,4 0 0,-2 0 0,2 0 0,1-2 0,0 2 0,0-1 0,0 1 0,-1 0 0,3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71AC5-4396-4B2B-A6C9-486DD554634A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42744-291E-48B5-9EFE-2CB54AA5B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8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2744-291E-48B5-9EFE-2CB54AA5BE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72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2744-291E-48B5-9EFE-2CB54AA5BE4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0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D1EE-58C5-4484-A400-D40AC2181756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0BE2-2305-4090-8C6B-386B5A3DB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56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D1EE-58C5-4484-A400-D40AC2181756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0BE2-2305-4090-8C6B-386B5A3DB9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Freeform 26"/>
          <p:cNvSpPr>
            <a:spLocks noEditPoints="1"/>
          </p:cNvSpPr>
          <p:nvPr userDrawn="1"/>
        </p:nvSpPr>
        <p:spPr bwMode="auto">
          <a:xfrm rot="19290626">
            <a:off x="-315142" y="166880"/>
            <a:ext cx="1063362" cy="237032"/>
          </a:xfrm>
          <a:custGeom>
            <a:avLst/>
            <a:gdLst>
              <a:gd name="T0" fmla="*/ 612 w 617"/>
              <a:gd name="T1" fmla="*/ 103 h 138"/>
              <a:gd name="T2" fmla="*/ 417 w 617"/>
              <a:gd name="T3" fmla="*/ 110 h 138"/>
              <a:gd name="T4" fmla="*/ 372 w 617"/>
              <a:gd name="T5" fmla="*/ 90 h 138"/>
              <a:gd name="T6" fmla="*/ 400 w 617"/>
              <a:gd name="T7" fmla="*/ 72 h 138"/>
              <a:gd name="T8" fmla="*/ 368 w 617"/>
              <a:gd name="T9" fmla="*/ 16 h 138"/>
              <a:gd name="T10" fmla="*/ 347 w 617"/>
              <a:gd name="T11" fmla="*/ 60 h 138"/>
              <a:gd name="T12" fmla="*/ 360 w 617"/>
              <a:gd name="T13" fmla="*/ 88 h 138"/>
              <a:gd name="T14" fmla="*/ 291 w 617"/>
              <a:gd name="T15" fmla="*/ 106 h 138"/>
              <a:gd name="T16" fmla="*/ 202 w 617"/>
              <a:gd name="T17" fmla="*/ 124 h 138"/>
              <a:gd name="T18" fmla="*/ 4 w 617"/>
              <a:gd name="T19" fmla="*/ 117 h 138"/>
              <a:gd name="T20" fmla="*/ 3 w 617"/>
              <a:gd name="T21" fmla="*/ 121 h 138"/>
              <a:gd name="T22" fmla="*/ 207 w 617"/>
              <a:gd name="T23" fmla="*/ 128 h 138"/>
              <a:gd name="T24" fmla="*/ 314 w 617"/>
              <a:gd name="T25" fmla="*/ 105 h 138"/>
              <a:gd name="T26" fmla="*/ 364 w 617"/>
              <a:gd name="T27" fmla="*/ 92 h 138"/>
              <a:gd name="T28" fmla="*/ 390 w 617"/>
              <a:gd name="T29" fmla="*/ 109 h 138"/>
              <a:gd name="T30" fmla="*/ 496 w 617"/>
              <a:gd name="T31" fmla="*/ 125 h 138"/>
              <a:gd name="T32" fmla="*/ 614 w 617"/>
              <a:gd name="T33" fmla="*/ 109 h 138"/>
              <a:gd name="T34" fmla="*/ 612 w 617"/>
              <a:gd name="T35" fmla="*/ 103 h 138"/>
              <a:gd name="T36" fmla="*/ 353 w 617"/>
              <a:gd name="T37" fmla="*/ 49 h 138"/>
              <a:gd name="T38" fmla="*/ 390 w 617"/>
              <a:gd name="T39" fmla="*/ 20 h 138"/>
              <a:gd name="T40" fmla="*/ 383 w 617"/>
              <a:gd name="T41" fmla="*/ 77 h 138"/>
              <a:gd name="T42" fmla="*/ 367 w 617"/>
              <a:gd name="T43" fmla="*/ 85 h 138"/>
              <a:gd name="T44" fmla="*/ 353 w 617"/>
              <a:gd name="T45" fmla="*/ 49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17" h="138">
                <a:moveTo>
                  <a:pt x="612" y="103"/>
                </a:moveTo>
                <a:cubicBezTo>
                  <a:pt x="549" y="118"/>
                  <a:pt x="481" y="124"/>
                  <a:pt x="417" y="110"/>
                </a:cubicBezTo>
                <a:cubicBezTo>
                  <a:pt x="402" y="107"/>
                  <a:pt x="385" y="100"/>
                  <a:pt x="372" y="90"/>
                </a:cubicBezTo>
                <a:cubicBezTo>
                  <a:pt x="383" y="85"/>
                  <a:pt x="393" y="80"/>
                  <a:pt x="400" y="72"/>
                </a:cubicBezTo>
                <a:cubicBezTo>
                  <a:pt x="428" y="46"/>
                  <a:pt x="407" y="0"/>
                  <a:pt x="368" y="16"/>
                </a:cubicBezTo>
                <a:cubicBezTo>
                  <a:pt x="351" y="24"/>
                  <a:pt x="344" y="42"/>
                  <a:pt x="347" y="60"/>
                </a:cubicBezTo>
                <a:cubicBezTo>
                  <a:pt x="349" y="71"/>
                  <a:pt x="354" y="80"/>
                  <a:pt x="360" y="88"/>
                </a:cubicBezTo>
                <a:cubicBezTo>
                  <a:pt x="338" y="96"/>
                  <a:pt x="313" y="101"/>
                  <a:pt x="291" y="106"/>
                </a:cubicBezTo>
                <a:cubicBezTo>
                  <a:pt x="262" y="114"/>
                  <a:pt x="232" y="120"/>
                  <a:pt x="202" y="124"/>
                </a:cubicBezTo>
                <a:cubicBezTo>
                  <a:pt x="136" y="134"/>
                  <a:pt x="69" y="134"/>
                  <a:pt x="4" y="117"/>
                </a:cubicBezTo>
                <a:cubicBezTo>
                  <a:pt x="1" y="117"/>
                  <a:pt x="0" y="121"/>
                  <a:pt x="3" y="121"/>
                </a:cubicBezTo>
                <a:cubicBezTo>
                  <a:pt x="70" y="138"/>
                  <a:pt x="139" y="138"/>
                  <a:pt x="207" y="128"/>
                </a:cubicBezTo>
                <a:cubicBezTo>
                  <a:pt x="243" y="123"/>
                  <a:pt x="279" y="115"/>
                  <a:pt x="314" y="105"/>
                </a:cubicBezTo>
                <a:cubicBezTo>
                  <a:pt x="329" y="101"/>
                  <a:pt x="348" y="98"/>
                  <a:pt x="364" y="92"/>
                </a:cubicBezTo>
                <a:cubicBezTo>
                  <a:pt x="372" y="99"/>
                  <a:pt x="380" y="105"/>
                  <a:pt x="390" y="109"/>
                </a:cubicBezTo>
                <a:cubicBezTo>
                  <a:pt x="422" y="123"/>
                  <a:pt x="461" y="125"/>
                  <a:pt x="496" y="125"/>
                </a:cubicBezTo>
                <a:cubicBezTo>
                  <a:pt x="536" y="125"/>
                  <a:pt x="575" y="119"/>
                  <a:pt x="614" y="109"/>
                </a:cubicBezTo>
                <a:cubicBezTo>
                  <a:pt x="617" y="108"/>
                  <a:pt x="616" y="102"/>
                  <a:pt x="612" y="103"/>
                </a:cubicBezTo>
                <a:close/>
                <a:moveTo>
                  <a:pt x="353" y="49"/>
                </a:moveTo>
                <a:cubicBezTo>
                  <a:pt x="354" y="31"/>
                  <a:pt x="372" y="16"/>
                  <a:pt x="390" y="20"/>
                </a:cubicBezTo>
                <a:cubicBezTo>
                  <a:pt x="423" y="28"/>
                  <a:pt x="402" y="67"/>
                  <a:pt x="383" y="77"/>
                </a:cubicBezTo>
                <a:cubicBezTo>
                  <a:pt x="378" y="80"/>
                  <a:pt x="373" y="83"/>
                  <a:pt x="367" y="85"/>
                </a:cubicBezTo>
                <a:cubicBezTo>
                  <a:pt x="358" y="76"/>
                  <a:pt x="352" y="64"/>
                  <a:pt x="353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24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7D1EE-58C5-4484-A400-D40AC2181756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30BE2-2305-4090-8C6B-386B5A3DB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5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00.png"/><Relationship Id="rId4" Type="http://schemas.openxmlformats.org/officeDocument/2006/relationships/customXml" Target="../ink/ink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customXml" Target="../ink/ink9.xml"/><Relationship Id="rId4" Type="http://schemas.openxmlformats.org/officeDocument/2006/relationships/image" Target="../media/image8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customXml" Target="../ink/ink13.xml"/><Relationship Id="rId7" Type="http://schemas.openxmlformats.org/officeDocument/2006/relationships/image" Target="../media/image119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19.png"/><Relationship Id="rId4" Type="http://schemas.openxmlformats.org/officeDocument/2006/relationships/image" Target="../media/image1170.png"/><Relationship Id="rId9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组合 1037"/>
          <p:cNvGrpSpPr/>
          <p:nvPr/>
        </p:nvGrpSpPr>
        <p:grpSpPr>
          <a:xfrm>
            <a:off x="4778693" y="1003300"/>
            <a:ext cx="1116012" cy="1206500"/>
            <a:chOff x="4843463" y="93663"/>
            <a:chExt cx="1116012" cy="1206500"/>
          </a:xfrm>
        </p:grpSpPr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049838" y="331788"/>
              <a:ext cx="798513" cy="968375"/>
            </a:xfrm>
            <a:custGeom>
              <a:avLst/>
              <a:gdLst>
                <a:gd name="T0" fmla="*/ 63 w 251"/>
                <a:gd name="T1" fmla="*/ 30 h 304"/>
                <a:gd name="T2" fmla="*/ 121 w 251"/>
                <a:gd name="T3" fmla="*/ 222 h 304"/>
                <a:gd name="T4" fmla="*/ 128 w 251"/>
                <a:gd name="T5" fmla="*/ 246 h 304"/>
                <a:gd name="T6" fmla="*/ 130 w 251"/>
                <a:gd name="T7" fmla="*/ 263 h 304"/>
                <a:gd name="T8" fmla="*/ 145 w 251"/>
                <a:gd name="T9" fmla="*/ 273 h 304"/>
                <a:gd name="T10" fmla="*/ 156 w 251"/>
                <a:gd name="T11" fmla="*/ 292 h 304"/>
                <a:gd name="T12" fmla="*/ 166 w 251"/>
                <a:gd name="T13" fmla="*/ 296 h 304"/>
                <a:gd name="T14" fmla="*/ 241 w 251"/>
                <a:gd name="T15" fmla="*/ 256 h 304"/>
                <a:gd name="T16" fmla="*/ 231 w 251"/>
                <a:gd name="T17" fmla="*/ 224 h 304"/>
                <a:gd name="T18" fmla="*/ 220 w 251"/>
                <a:gd name="T19" fmla="*/ 203 h 304"/>
                <a:gd name="T20" fmla="*/ 220 w 251"/>
                <a:gd name="T21" fmla="*/ 201 h 304"/>
                <a:gd name="T22" fmla="*/ 203 w 251"/>
                <a:gd name="T23" fmla="*/ 97 h 304"/>
                <a:gd name="T24" fmla="*/ 236 w 251"/>
                <a:gd name="T25" fmla="*/ 259 h 304"/>
                <a:gd name="T26" fmla="*/ 173 w 251"/>
                <a:gd name="T27" fmla="*/ 294 h 304"/>
                <a:gd name="T28" fmla="*/ 236 w 251"/>
                <a:gd name="T29" fmla="*/ 258 h 304"/>
                <a:gd name="T30" fmla="*/ 231 w 251"/>
                <a:gd name="T31" fmla="*/ 257 h 304"/>
                <a:gd name="T32" fmla="*/ 160 w 251"/>
                <a:gd name="T33" fmla="*/ 288 h 304"/>
                <a:gd name="T34" fmla="*/ 152 w 251"/>
                <a:gd name="T35" fmla="*/ 282 h 304"/>
                <a:gd name="T36" fmla="*/ 150 w 251"/>
                <a:gd name="T37" fmla="*/ 275 h 304"/>
                <a:gd name="T38" fmla="*/ 152 w 251"/>
                <a:gd name="T39" fmla="*/ 273 h 304"/>
                <a:gd name="T40" fmla="*/ 208 w 251"/>
                <a:gd name="T41" fmla="*/ 249 h 304"/>
                <a:gd name="T42" fmla="*/ 231 w 251"/>
                <a:gd name="T43" fmla="*/ 257 h 304"/>
                <a:gd name="T44" fmla="*/ 145 w 251"/>
                <a:gd name="T45" fmla="*/ 266 h 304"/>
                <a:gd name="T46" fmla="*/ 140 w 251"/>
                <a:gd name="T47" fmla="*/ 264 h 304"/>
                <a:gd name="T48" fmla="*/ 131 w 251"/>
                <a:gd name="T49" fmla="*/ 247 h 304"/>
                <a:gd name="T50" fmla="*/ 166 w 251"/>
                <a:gd name="T51" fmla="*/ 240 h 304"/>
                <a:gd name="T52" fmla="*/ 219 w 251"/>
                <a:gd name="T53" fmla="*/ 207 h 304"/>
                <a:gd name="T54" fmla="*/ 216 w 251"/>
                <a:gd name="T55" fmla="*/ 199 h 304"/>
                <a:gd name="T56" fmla="*/ 178 w 251"/>
                <a:gd name="T57" fmla="*/ 228 h 304"/>
                <a:gd name="T58" fmla="*/ 123 w 251"/>
                <a:gd name="T59" fmla="*/ 234 h 304"/>
                <a:gd name="T60" fmla="*/ 124 w 251"/>
                <a:gd name="T61" fmla="*/ 223 h 304"/>
                <a:gd name="T62" fmla="*/ 198 w 251"/>
                <a:gd name="T63" fmla="*/ 186 h 304"/>
                <a:gd name="T64" fmla="*/ 199 w 251"/>
                <a:gd name="T65" fmla="*/ 184 h 304"/>
                <a:gd name="T66" fmla="*/ 93 w 251"/>
                <a:gd name="T67" fmla="*/ 138 h 304"/>
                <a:gd name="T68" fmla="*/ 134 w 251"/>
                <a:gd name="T69" fmla="*/ 111 h 304"/>
                <a:gd name="T70" fmla="*/ 171 w 251"/>
                <a:gd name="T71" fmla="*/ 199 h 304"/>
                <a:gd name="T72" fmla="*/ 93 w 251"/>
                <a:gd name="T73" fmla="*/ 138 h 304"/>
                <a:gd name="T74" fmla="*/ 193 w 251"/>
                <a:gd name="T75" fmla="*/ 182 h 304"/>
                <a:gd name="T76" fmla="*/ 150 w 251"/>
                <a:gd name="T77" fmla="*/ 144 h 304"/>
                <a:gd name="T78" fmla="*/ 146 w 251"/>
                <a:gd name="T79" fmla="*/ 109 h 304"/>
                <a:gd name="T80" fmla="*/ 156 w 251"/>
                <a:gd name="T81" fmla="*/ 88 h 304"/>
                <a:gd name="T82" fmla="*/ 137 w 251"/>
                <a:gd name="T83" fmla="*/ 78 h 304"/>
                <a:gd name="T84" fmla="*/ 133 w 251"/>
                <a:gd name="T85" fmla="*/ 103 h 304"/>
                <a:gd name="T86" fmla="*/ 95 w 251"/>
                <a:gd name="T87" fmla="*/ 123 h 304"/>
                <a:gd name="T88" fmla="*/ 75 w 251"/>
                <a:gd name="T89" fmla="*/ 127 h 304"/>
                <a:gd name="T90" fmla="*/ 86 w 251"/>
                <a:gd name="T91" fmla="*/ 141 h 304"/>
                <a:gd name="T92" fmla="*/ 91 w 251"/>
                <a:gd name="T93" fmla="*/ 166 h 304"/>
                <a:gd name="T94" fmla="*/ 143 w 251"/>
                <a:gd name="T95" fmla="*/ 213 h 304"/>
                <a:gd name="T96" fmla="*/ 125 w 251"/>
                <a:gd name="T97" fmla="*/ 218 h 304"/>
                <a:gd name="T98" fmla="*/ 58 w 251"/>
                <a:gd name="T99" fmla="*/ 43 h 304"/>
                <a:gd name="T100" fmla="*/ 192 w 251"/>
                <a:gd name="T101" fmla="*/ 18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" h="304">
                  <a:moveTo>
                    <a:pt x="177" y="32"/>
                  </a:moveTo>
                  <a:cubicBezTo>
                    <a:pt x="144" y="0"/>
                    <a:pt x="99" y="8"/>
                    <a:pt x="63" y="30"/>
                  </a:cubicBezTo>
                  <a:cubicBezTo>
                    <a:pt x="27" y="52"/>
                    <a:pt x="0" y="93"/>
                    <a:pt x="15" y="136"/>
                  </a:cubicBezTo>
                  <a:cubicBezTo>
                    <a:pt x="32" y="188"/>
                    <a:pt x="89" y="186"/>
                    <a:pt x="121" y="222"/>
                  </a:cubicBezTo>
                  <a:cubicBezTo>
                    <a:pt x="118" y="226"/>
                    <a:pt x="117" y="230"/>
                    <a:pt x="118" y="235"/>
                  </a:cubicBezTo>
                  <a:cubicBezTo>
                    <a:pt x="120" y="240"/>
                    <a:pt x="123" y="246"/>
                    <a:pt x="128" y="246"/>
                  </a:cubicBezTo>
                  <a:cubicBezTo>
                    <a:pt x="128" y="247"/>
                    <a:pt x="128" y="247"/>
                    <a:pt x="128" y="247"/>
                  </a:cubicBezTo>
                  <a:cubicBezTo>
                    <a:pt x="126" y="252"/>
                    <a:pt x="127" y="258"/>
                    <a:pt x="130" y="263"/>
                  </a:cubicBezTo>
                  <a:cubicBezTo>
                    <a:pt x="132" y="265"/>
                    <a:pt x="136" y="269"/>
                    <a:pt x="140" y="270"/>
                  </a:cubicBezTo>
                  <a:cubicBezTo>
                    <a:pt x="141" y="271"/>
                    <a:pt x="143" y="272"/>
                    <a:pt x="145" y="273"/>
                  </a:cubicBezTo>
                  <a:cubicBezTo>
                    <a:pt x="144" y="275"/>
                    <a:pt x="145" y="278"/>
                    <a:pt x="145" y="281"/>
                  </a:cubicBezTo>
                  <a:cubicBezTo>
                    <a:pt x="147" y="285"/>
                    <a:pt x="151" y="293"/>
                    <a:pt x="156" y="292"/>
                  </a:cubicBezTo>
                  <a:cubicBezTo>
                    <a:pt x="159" y="294"/>
                    <a:pt x="162" y="295"/>
                    <a:pt x="165" y="295"/>
                  </a:cubicBezTo>
                  <a:cubicBezTo>
                    <a:pt x="165" y="295"/>
                    <a:pt x="166" y="296"/>
                    <a:pt x="166" y="296"/>
                  </a:cubicBezTo>
                  <a:cubicBezTo>
                    <a:pt x="184" y="304"/>
                    <a:pt x="204" y="303"/>
                    <a:pt x="220" y="293"/>
                  </a:cubicBezTo>
                  <a:cubicBezTo>
                    <a:pt x="230" y="287"/>
                    <a:pt x="251" y="268"/>
                    <a:pt x="241" y="256"/>
                  </a:cubicBezTo>
                  <a:cubicBezTo>
                    <a:pt x="241" y="255"/>
                    <a:pt x="240" y="255"/>
                    <a:pt x="239" y="255"/>
                  </a:cubicBezTo>
                  <a:cubicBezTo>
                    <a:pt x="245" y="246"/>
                    <a:pt x="244" y="236"/>
                    <a:pt x="231" y="224"/>
                  </a:cubicBezTo>
                  <a:cubicBezTo>
                    <a:pt x="233" y="217"/>
                    <a:pt x="232" y="209"/>
                    <a:pt x="223" y="203"/>
                  </a:cubicBezTo>
                  <a:cubicBezTo>
                    <a:pt x="222" y="202"/>
                    <a:pt x="221" y="202"/>
                    <a:pt x="220" y="203"/>
                  </a:cubicBezTo>
                  <a:cubicBezTo>
                    <a:pt x="220" y="202"/>
                    <a:pt x="220" y="202"/>
                    <a:pt x="220" y="202"/>
                  </a:cubicBezTo>
                  <a:cubicBezTo>
                    <a:pt x="220" y="202"/>
                    <a:pt x="220" y="201"/>
                    <a:pt x="220" y="201"/>
                  </a:cubicBezTo>
                  <a:cubicBezTo>
                    <a:pt x="225" y="188"/>
                    <a:pt x="213" y="176"/>
                    <a:pt x="200" y="178"/>
                  </a:cubicBezTo>
                  <a:cubicBezTo>
                    <a:pt x="195" y="151"/>
                    <a:pt x="203" y="124"/>
                    <a:pt x="203" y="97"/>
                  </a:cubicBezTo>
                  <a:cubicBezTo>
                    <a:pt x="202" y="73"/>
                    <a:pt x="194" y="49"/>
                    <a:pt x="177" y="32"/>
                  </a:cubicBezTo>
                  <a:close/>
                  <a:moveTo>
                    <a:pt x="236" y="259"/>
                  </a:moveTo>
                  <a:cubicBezTo>
                    <a:pt x="242" y="271"/>
                    <a:pt x="217" y="288"/>
                    <a:pt x="208" y="292"/>
                  </a:cubicBezTo>
                  <a:cubicBezTo>
                    <a:pt x="197" y="297"/>
                    <a:pt x="185" y="297"/>
                    <a:pt x="173" y="294"/>
                  </a:cubicBezTo>
                  <a:cubicBezTo>
                    <a:pt x="191" y="291"/>
                    <a:pt x="212" y="276"/>
                    <a:pt x="221" y="270"/>
                  </a:cubicBezTo>
                  <a:cubicBezTo>
                    <a:pt x="227" y="266"/>
                    <a:pt x="232" y="262"/>
                    <a:pt x="236" y="258"/>
                  </a:cubicBezTo>
                  <a:cubicBezTo>
                    <a:pt x="236" y="258"/>
                    <a:pt x="236" y="259"/>
                    <a:pt x="236" y="259"/>
                  </a:cubicBezTo>
                  <a:close/>
                  <a:moveTo>
                    <a:pt x="231" y="257"/>
                  </a:moveTo>
                  <a:cubicBezTo>
                    <a:pt x="227" y="262"/>
                    <a:pt x="213" y="268"/>
                    <a:pt x="207" y="272"/>
                  </a:cubicBezTo>
                  <a:cubicBezTo>
                    <a:pt x="197" y="278"/>
                    <a:pt x="174" y="293"/>
                    <a:pt x="160" y="288"/>
                  </a:cubicBezTo>
                  <a:cubicBezTo>
                    <a:pt x="160" y="288"/>
                    <a:pt x="159" y="288"/>
                    <a:pt x="159" y="287"/>
                  </a:cubicBezTo>
                  <a:cubicBezTo>
                    <a:pt x="156" y="286"/>
                    <a:pt x="154" y="285"/>
                    <a:pt x="152" y="282"/>
                  </a:cubicBezTo>
                  <a:cubicBezTo>
                    <a:pt x="152" y="280"/>
                    <a:pt x="151" y="279"/>
                    <a:pt x="151" y="278"/>
                  </a:cubicBezTo>
                  <a:cubicBezTo>
                    <a:pt x="150" y="277"/>
                    <a:pt x="150" y="276"/>
                    <a:pt x="150" y="275"/>
                  </a:cubicBezTo>
                  <a:cubicBezTo>
                    <a:pt x="150" y="274"/>
                    <a:pt x="150" y="274"/>
                    <a:pt x="150" y="274"/>
                  </a:cubicBezTo>
                  <a:cubicBezTo>
                    <a:pt x="151" y="275"/>
                    <a:pt x="152" y="274"/>
                    <a:pt x="152" y="273"/>
                  </a:cubicBezTo>
                  <a:cubicBezTo>
                    <a:pt x="153" y="273"/>
                    <a:pt x="154" y="273"/>
                    <a:pt x="155" y="272"/>
                  </a:cubicBezTo>
                  <a:cubicBezTo>
                    <a:pt x="172" y="268"/>
                    <a:pt x="192" y="257"/>
                    <a:pt x="208" y="249"/>
                  </a:cubicBezTo>
                  <a:cubicBezTo>
                    <a:pt x="216" y="245"/>
                    <a:pt x="224" y="238"/>
                    <a:pt x="229" y="230"/>
                  </a:cubicBezTo>
                  <a:cubicBezTo>
                    <a:pt x="236" y="237"/>
                    <a:pt x="238" y="247"/>
                    <a:pt x="231" y="257"/>
                  </a:cubicBezTo>
                  <a:close/>
                  <a:moveTo>
                    <a:pt x="190" y="250"/>
                  </a:moveTo>
                  <a:cubicBezTo>
                    <a:pt x="181" y="254"/>
                    <a:pt x="158" y="268"/>
                    <a:pt x="145" y="266"/>
                  </a:cubicBezTo>
                  <a:cubicBezTo>
                    <a:pt x="145" y="266"/>
                    <a:pt x="145" y="266"/>
                    <a:pt x="144" y="266"/>
                  </a:cubicBezTo>
                  <a:cubicBezTo>
                    <a:pt x="143" y="265"/>
                    <a:pt x="142" y="265"/>
                    <a:pt x="140" y="264"/>
                  </a:cubicBezTo>
                  <a:cubicBezTo>
                    <a:pt x="138" y="263"/>
                    <a:pt x="136" y="261"/>
                    <a:pt x="135" y="260"/>
                  </a:cubicBezTo>
                  <a:cubicBezTo>
                    <a:pt x="132" y="256"/>
                    <a:pt x="130" y="252"/>
                    <a:pt x="131" y="247"/>
                  </a:cubicBezTo>
                  <a:cubicBezTo>
                    <a:pt x="131" y="247"/>
                    <a:pt x="131" y="247"/>
                    <a:pt x="131" y="247"/>
                  </a:cubicBezTo>
                  <a:cubicBezTo>
                    <a:pt x="141" y="252"/>
                    <a:pt x="157" y="243"/>
                    <a:pt x="166" y="240"/>
                  </a:cubicBezTo>
                  <a:cubicBezTo>
                    <a:pt x="182" y="233"/>
                    <a:pt x="210" y="224"/>
                    <a:pt x="219" y="206"/>
                  </a:cubicBezTo>
                  <a:cubicBezTo>
                    <a:pt x="219" y="207"/>
                    <a:pt x="219" y="207"/>
                    <a:pt x="219" y="207"/>
                  </a:cubicBezTo>
                  <a:cubicBezTo>
                    <a:pt x="243" y="226"/>
                    <a:pt x="203" y="244"/>
                    <a:pt x="190" y="250"/>
                  </a:cubicBezTo>
                  <a:close/>
                  <a:moveTo>
                    <a:pt x="216" y="199"/>
                  </a:moveTo>
                  <a:cubicBezTo>
                    <a:pt x="216" y="199"/>
                    <a:pt x="216" y="199"/>
                    <a:pt x="216" y="200"/>
                  </a:cubicBezTo>
                  <a:cubicBezTo>
                    <a:pt x="208" y="214"/>
                    <a:pt x="192" y="221"/>
                    <a:pt x="178" y="228"/>
                  </a:cubicBezTo>
                  <a:cubicBezTo>
                    <a:pt x="167" y="233"/>
                    <a:pt x="141" y="247"/>
                    <a:pt x="129" y="242"/>
                  </a:cubicBezTo>
                  <a:cubicBezTo>
                    <a:pt x="127" y="239"/>
                    <a:pt x="124" y="237"/>
                    <a:pt x="123" y="234"/>
                  </a:cubicBezTo>
                  <a:cubicBezTo>
                    <a:pt x="123" y="231"/>
                    <a:pt x="122" y="226"/>
                    <a:pt x="123" y="223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125" y="223"/>
                    <a:pt x="125" y="223"/>
                    <a:pt x="126" y="223"/>
                  </a:cubicBezTo>
                  <a:cubicBezTo>
                    <a:pt x="153" y="220"/>
                    <a:pt x="180" y="207"/>
                    <a:pt x="198" y="186"/>
                  </a:cubicBezTo>
                  <a:cubicBezTo>
                    <a:pt x="198" y="185"/>
                    <a:pt x="199" y="185"/>
                    <a:pt x="199" y="184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9" y="182"/>
                    <a:pt x="217" y="189"/>
                    <a:pt x="216" y="199"/>
                  </a:cubicBezTo>
                  <a:close/>
                  <a:moveTo>
                    <a:pt x="93" y="138"/>
                  </a:moveTo>
                  <a:cubicBezTo>
                    <a:pt x="97" y="129"/>
                    <a:pt x="103" y="122"/>
                    <a:pt x="110" y="117"/>
                  </a:cubicBezTo>
                  <a:cubicBezTo>
                    <a:pt x="118" y="111"/>
                    <a:pt x="126" y="111"/>
                    <a:pt x="134" y="111"/>
                  </a:cubicBezTo>
                  <a:cubicBezTo>
                    <a:pt x="135" y="120"/>
                    <a:pt x="138" y="129"/>
                    <a:pt x="141" y="137"/>
                  </a:cubicBezTo>
                  <a:cubicBezTo>
                    <a:pt x="148" y="159"/>
                    <a:pt x="162" y="178"/>
                    <a:pt x="171" y="199"/>
                  </a:cubicBezTo>
                  <a:cubicBezTo>
                    <a:pt x="163" y="204"/>
                    <a:pt x="156" y="208"/>
                    <a:pt x="147" y="211"/>
                  </a:cubicBezTo>
                  <a:cubicBezTo>
                    <a:pt x="144" y="183"/>
                    <a:pt x="118" y="155"/>
                    <a:pt x="93" y="138"/>
                  </a:cubicBezTo>
                  <a:close/>
                  <a:moveTo>
                    <a:pt x="192" y="180"/>
                  </a:moveTo>
                  <a:cubicBezTo>
                    <a:pt x="193" y="181"/>
                    <a:pt x="193" y="182"/>
                    <a:pt x="193" y="182"/>
                  </a:cubicBezTo>
                  <a:cubicBezTo>
                    <a:pt x="187" y="187"/>
                    <a:pt x="181" y="192"/>
                    <a:pt x="175" y="196"/>
                  </a:cubicBezTo>
                  <a:cubicBezTo>
                    <a:pt x="169" y="178"/>
                    <a:pt x="157" y="162"/>
                    <a:pt x="150" y="144"/>
                  </a:cubicBezTo>
                  <a:cubicBezTo>
                    <a:pt x="146" y="133"/>
                    <a:pt x="143" y="121"/>
                    <a:pt x="142" y="110"/>
                  </a:cubicBezTo>
                  <a:cubicBezTo>
                    <a:pt x="143" y="109"/>
                    <a:pt x="144" y="109"/>
                    <a:pt x="146" y="109"/>
                  </a:cubicBezTo>
                  <a:cubicBezTo>
                    <a:pt x="155" y="106"/>
                    <a:pt x="164" y="99"/>
                    <a:pt x="162" y="88"/>
                  </a:cubicBezTo>
                  <a:cubicBezTo>
                    <a:pt x="161" y="85"/>
                    <a:pt x="156" y="85"/>
                    <a:pt x="156" y="88"/>
                  </a:cubicBezTo>
                  <a:cubicBezTo>
                    <a:pt x="154" y="98"/>
                    <a:pt x="148" y="101"/>
                    <a:pt x="140" y="102"/>
                  </a:cubicBezTo>
                  <a:cubicBezTo>
                    <a:pt x="139" y="94"/>
                    <a:pt x="138" y="86"/>
                    <a:pt x="137" y="78"/>
                  </a:cubicBezTo>
                  <a:cubicBezTo>
                    <a:pt x="137" y="75"/>
                    <a:pt x="132" y="75"/>
                    <a:pt x="132" y="78"/>
                  </a:cubicBezTo>
                  <a:cubicBezTo>
                    <a:pt x="131" y="86"/>
                    <a:pt x="131" y="95"/>
                    <a:pt x="133" y="103"/>
                  </a:cubicBezTo>
                  <a:cubicBezTo>
                    <a:pt x="127" y="104"/>
                    <a:pt x="122" y="104"/>
                    <a:pt x="118" y="105"/>
                  </a:cubicBezTo>
                  <a:cubicBezTo>
                    <a:pt x="108" y="108"/>
                    <a:pt x="101" y="115"/>
                    <a:pt x="95" y="123"/>
                  </a:cubicBezTo>
                  <a:cubicBezTo>
                    <a:pt x="92" y="127"/>
                    <a:pt x="90" y="131"/>
                    <a:pt x="88" y="134"/>
                  </a:cubicBezTo>
                  <a:cubicBezTo>
                    <a:pt x="84" y="132"/>
                    <a:pt x="79" y="129"/>
                    <a:pt x="75" y="127"/>
                  </a:cubicBezTo>
                  <a:cubicBezTo>
                    <a:pt x="73" y="125"/>
                    <a:pt x="71" y="130"/>
                    <a:pt x="73" y="131"/>
                  </a:cubicBezTo>
                  <a:cubicBezTo>
                    <a:pt x="77" y="134"/>
                    <a:pt x="81" y="137"/>
                    <a:pt x="86" y="141"/>
                  </a:cubicBezTo>
                  <a:cubicBezTo>
                    <a:pt x="83" y="150"/>
                    <a:pt x="83" y="159"/>
                    <a:pt x="88" y="167"/>
                  </a:cubicBezTo>
                  <a:cubicBezTo>
                    <a:pt x="89" y="169"/>
                    <a:pt x="92" y="168"/>
                    <a:pt x="91" y="166"/>
                  </a:cubicBezTo>
                  <a:cubicBezTo>
                    <a:pt x="88" y="159"/>
                    <a:pt x="88" y="151"/>
                    <a:pt x="90" y="144"/>
                  </a:cubicBezTo>
                  <a:cubicBezTo>
                    <a:pt x="114" y="163"/>
                    <a:pt x="139" y="186"/>
                    <a:pt x="143" y="213"/>
                  </a:cubicBezTo>
                  <a:cubicBezTo>
                    <a:pt x="138" y="215"/>
                    <a:pt x="132" y="217"/>
                    <a:pt x="125" y="219"/>
                  </a:cubicBezTo>
                  <a:cubicBezTo>
                    <a:pt x="125" y="219"/>
                    <a:pt x="125" y="219"/>
                    <a:pt x="125" y="218"/>
                  </a:cubicBezTo>
                  <a:cubicBezTo>
                    <a:pt x="103" y="190"/>
                    <a:pt x="65" y="187"/>
                    <a:pt x="40" y="163"/>
                  </a:cubicBezTo>
                  <a:cubicBezTo>
                    <a:pt x="2" y="125"/>
                    <a:pt x="20" y="71"/>
                    <a:pt x="58" y="43"/>
                  </a:cubicBezTo>
                  <a:cubicBezTo>
                    <a:pt x="98" y="14"/>
                    <a:pt x="155" y="5"/>
                    <a:pt x="183" y="54"/>
                  </a:cubicBezTo>
                  <a:cubicBezTo>
                    <a:pt x="206" y="95"/>
                    <a:pt x="182" y="138"/>
                    <a:pt x="192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246688" y="1035050"/>
              <a:ext cx="104775" cy="161925"/>
            </a:xfrm>
            <a:custGeom>
              <a:avLst/>
              <a:gdLst>
                <a:gd name="T0" fmla="*/ 27 w 33"/>
                <a:gd name="T1" fmla="*/ 2 h 51"/>
                <a:gd name="T2" fmla="*/ 13 w 33"/>
                <a:gd name="T3" fmla="*/ 25 h 51"/>
                <a:gd name="T4" fmla="*/ 1 w 33"/>
                <a:gd name="T5" fmla="*/ 46 h 51"/>
                <a:gd name="T6" fmla="*/ 6 w 33"/>
                <a:gd name="T7" fmla="*/ 49 h 51"/>
                <a:gd name="T8" fmla="*/ 20 w 33"/>
                <a:gd name="T9" fmla="*/ 26 h 51"/>
                <a:gd name="T10" fmla="*/ 32 w 33"/>
                <a:gd name="T11" fmla="*/ 5 h 51"/>
                <a:gd name="T12" fmla="*/ 27 w 33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1">
                  <a:moveTo>
                    <a:pt x="27" y="2"/>
                  </a:moveTo>
                  <a:cubicBezTo>
                    <a:pt x="22" y="9"/>
                    <a:pt x="17" y="17"/>
                    <a:pt x="13" y="25"/>
                  </a:cubicBezTo>
                  <a:cubicBezTo>
                    <a:pt x="8" y="31"/>
                    <a:pt x="3" y="38"/>
                    <a:pt x="1" y="46"/>
                  </a:cubicBezTo>
                  <a:cubicBezTo>
                    <a:pt x="0" y="49"/>
                    <a:pt x="4" y="51"/>
                    <a:pt x="6" y="49"/>
                  </a:cubicBezTo>
                  <a:cubicBezTo>
                    <a:pt x="12" y="42"/>
                    <a:pt x="16" y="33"/>
                    <a:pt x="20" y="26"/>
                  </a:cubicBezTo>
                  <a:cubicBezTo>
                    <a:pt x="24" y="19"/>
                    <a:pt x="28" y="12"/>
                    <a:pt x="32" y="5"/>
                  </a:cubicBezTo>
                  <a:cubicBezTo>
                    <a:pt x="33" y="2"/>
                    <a:pt x="29" y="0"/>
                    <a:pt x="2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024438" y="923925"/>
              <a:ext cx="165100" cy="161925"/>
            </a:xfrm>
            <a:custGeom>
              <a:avLst/>
              <a:gdLst>
                <a:gd name="T0" fmla="*/ 46 w 52"/>
                <a:gd name="T1" fmla="*/ 2 h 51"/>
                <a:gd name="T2" fmla="*/ 22 w 52"/>
                <a:gd name="T3" fmla="*/ 25 h 51"/>
                <a:gd name="T4" fmla="*/ 2 w 52"/>
                <a:gd name="T5" fmla="*/ 46 h 51"/>
                <a:gd name="T6" fmla="*/ 5 w 52"/>
                <a:gd name="T7" fmla="*/ 50 h 51"/>
                <a:gd name="T8" fmla="*/ 29 w 52"/>
                <a:gd name="T9" fmla="*/ 27 h 51"/>
                <a:gd name="T10" fmla="*/ 50 w 52"/>
                <a:gd name="T11" fmla="*/ 6 h 51"/>
                <a:gd name="T12" fmla="*/ 46 w 52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1">
                  <a:moveTo>
                    <a:pt x="46" y="2"/>
                  </a:moveTo>
                  <a:cubicBezTo>
                    <a:pt x="38" y="10"/>
                    <a:pt x="30" y="17"/>
                    <a:pt x="22" y="25"/>
                  </a:cubicBezTo>
                  <a:cubicBezTo>
                    <a:pt x="15" y="32"/>
                    <a:pt x="7" y="38"/>
                    <a:pt x="2" y="46"/>
                  </a:cubicBezTo>
                  <a:cubicBezTo>
                    <a:pt x="0" y="49"/>
                    <a:pt x="3" y="51"/>
                    <a:pt x="5" y="50"/>
                  </a:cubicBezTo>
                  <a:cubicBezTo>
                    <a:pt x="14" y="44"/>
                    <a:pt x="22" y="35"/>
                    <a:pt x="29" y="27"/>
                  </a:cubicBezTo>
                  <a:cubicBezTo>
                    <a:pt x="36" y="20"/>
                    <a:pt x="43" y="13"/>
                    <a:pt x="50" y="6"/>
                  </a:cubicBezTo>
                  <a:cubicBezTo>
                    <a:pt x="52" y="4"/>
                    <a:pt x="48" y="0"/>
                    <a:pt x="4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843463" y="708025"/>
              <a:ext cx="196850" cy="60325"/>
            </a:xfrm>
            <a:custGeom>
              <a:avLst/>
              <a:gdLst>
                <a:gd name="T0" fmla="*/ 60 w 62"/>
                <a:gd name="T1" fmla="*/ 1 h 19"/>
                <a:gd name="T2" fmla="*/ 31 w 62"/>
                <a:gd name="T3" fmla="*/ 6 h 19"/>
                <a:gd name="T4" fmla="*/ 4 w 62"/>
                <a:gd name="T5" fmla="*/ 10 h 19"/>
                <a:gd name="T6" fmla="*/ 0 w 62"/>
                <a:gd name="T7" fmla="*/ 11 h 19"/>
                <a:gd name="T8" fmla="*/ 0 w 62"/>
                <a:gd name="T9" fmla="*/ 13 h 19"/>
                <a:gd name="T10" fmla="*/ 2 w 62"/>
                <a:gd name="T11" fmla="*/ 16 h 19"/>
                <a:gd name="T12" fmla="*/ 28 w 62"/>
                <a:gd name="T13" fmla="*/ 12 h 19"/>
                <a:gd name="T14" fmla="*/ 61 w 62"/>
                <a:gd name="T15" fmla="*/ 3 h 19"/>
                <a:gd name="T16" fmla="*/ 60 w 62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9">
                  <a:moveTo>
                    <a:pt x="60" y="1"/>
                  </a:moveTo>
                  <a:cubicBezTo>
                    <a:pt x="50" y="2"/>
                    <a:pt x="41" y="4"/>
                    <a:pt x="31" y="6"/>
                  </a:cubicBezTo>
                  <a:cubicBezTo>
                    <a:pt x="28" y="7"/>
                    <a:pt x="6" y="13"/>
                    <a:pt x="4" y="10"/>
                  </a:cubicBezTo>
                  <a:cubicBezTo>
                    <a:pt x="3" y="9"/>
                    <a:pt x="0" y="9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9" y="19"/>
                    <a:pt x="20" y="14"/>
                    <a:pt x="28" y="12"/>
                  </a:cubicBezTo>
                  <a:cubicBezTo>
                    <a:pt x="39" y="10"/>
                    <a:pt x="50" y="7"/>
                    <a:pt x="61" y="3"/>
                  </a:cubicBezTo>
                  <a:cubicBezTo>
                    <a:pt x="62" y="3"/>
                    <a:pt x="61" y="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932363" y="373063"/>
              <a:ext cx="149225" cy="74613"/>
            </a:xfrm>
            <a:custGeom>
              <a:avLst/>
              <a:gdLst>
                <a:gd name="T0" fmla="*/ 29 w 47"/>
                <a:gd name="T1" fmla="*/ 9 h 23"/>
                <a:gd name="T2" fmla="*/ 4 w 47"/>
                <a:gd name="T3" fmla="*/ 0 h 23"/>
                <a:gd name="T4" fmla="*/ 2 w 47"/>
                <a:gd name="T5" fmla="*/ 5 h 23"/>
                <a:gd name="T6" fmla="*/ 22 w 47"/>
                <a:gd name="T7" fmla="*/ 13 h 23"/>
                <a:gd name="T8" fmla="*/ 42 w 47"/>
                <a:gd name="T9" fmla="*/ 21 h 23"/>
                <a:gd name="T10" fmla="*/ 46 w 47"/>
                <a:gd name="T11" fmla="*/ 19 h 23"/>
                <a:gd name="T12" fmla="*/ 29 w 47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">
                  <a:moveTo>
                    <a:pt x="29" y="9"/>
                  </a:moveTo>
                  <a:cubicBezTo>
                    <a:pt x="21" y="6"/>
                    <a:pt x="13" y="2"/>
                    <a:pt x="4" y="0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8" y="9"/>
                    <a:pt x="15" y="11"/>
                    <a:pt x="22" y="13"/>
                  </a:cubicBezTo>
                  <a:cubicBezTo>
                    <a:pt x="28" y="15"/>
                    <a:pt x="38" y="16"/>
                    <a:pt x="42" y="21"/>
                  </a:cubicBezTo>
                  <a:cubicBezTo>
                    <a:pt x="44" y="23"/>
                    <a:pt x="47" y="21"/>
                    <a:pt x="46" y="19"/>
                  </a:cubicBezTo>
                  <a:cubicBezTo>
                    <a:pt x="43" y="13"/>
                    <a:pt x="36" y="11"/>
                    <a:pt x="2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224463" y="176213"/>
              <a:ext cx="79375" cy="161925"/>
            </a:xfrm>
            <a:custGeom>
              <a:avLst/>
              <a:gdLst>
                <a:gd name="T0" fmla="*/ 6 w 25"/>
                <a:gd name="T1" fmla="*/ 3 h 51"/>
                <a:gd name="T2" fmla="*/ 2 w 25"/>
                <a:gd name="T3" fmla="*/ 5 h 51"/>
                <a:gd name="T4" fmla="*/ 20 w 25"/>
                <a:gd name="T5" fmla="*/ 48 h 51"/>
                <a:gd name="T6" fmla="*/ 24 w 25"/>
                <a:gd name="T7" fmla="*/ 46 h 51"/>
                <a:gd name="T8" fmla="*/ 6 w 25"/>
                <a:gd name="T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1">
                  <a:moveTo>
                    <a:pt x="6" y="3"/>
                  </a:moveTo>
                  <a:cubicBezTo>
                    <a:pt x="5" y="0"/>
                    <a:pt x="0" y="2"/>
                    <a:pt x="2" y="5"/>
                  </a:cubicBezTo>
                  <a:cubicBezTo>
                    <a:pt x="7" y="20"/>
                    <a:pt x="14" y="34"/>
                    <a:pt x="20" y="48"/>
                  </a:cubicBezTo>
                  <a:cubicBezTo>
                    <a:pt x="21" y="51"/>
                    <a:pt x="25" y="49"/>
                    <a:pt x="24" y="46"/>
                  </a:cubicBezTo>
                  <a:cubicBezTo>
                    <a:pt x="20" y="31"/>
                    <a:pt x="14" y="16"/>
                    <a:pt x="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484813" y="93663"/>
              <a:ext cx="77788" cy="193675"/>
            </a:xfrm>
            <a:custGeom>
              <a:avLst/>
              <a:gdLst>
                <a:gd name="T0" fmla="*/ 18 w 24"/>
                <a:gd name="T1" fmla="*/ 3 h 61"/>
                <a:gd name="T2" fmla="*/ 12 w 24"/>
                <a:gd name="T3" fmla="*/ 29 h 61"/>
                <a:gd name="T4" fmla="*/ 2 w 24"/>
                <a:gd name="T5" fmla="*/ 56 h 61"/>
                <a:gd name="T6" fmla="*/ 2 w 24"/>
                <a:gd name="T7" fmla="*/ 60 h 61"/>
                <a:gd name="T8" fmla="*/ 14 w 24"/>
                <a:gd name="T9" fmla="*/ 42 h 61"/>
                <a:gd name="T10" fmla="*/ 24 w 24"/>
                <a:gd name="T11" fmla="*/ 4 h 61"/>
                <a:gd name="T12" fmla="*/ 18 w 24"/>
                <a:gd name="T1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1">
                  <a:moveTo>
                    <a:pt x="18" y="3"/>
                  </a:moveTo>
                  <a:cubicBezTo>
                    <a:pt x="15" y="12"/>
                    <a:pt x="14" y="21"/>
                    <a:pt x="12" y="29"/>
                  </a:cubicBezTo>
                  <a:cubicBezTo>
                    <a:pt x="10" y="34"/>
                    <a:pt x="7" y="56"/>
                    <a:pt x="2" y="56"/>
                  </a:cubicBezTo>
                  <a:cubicBezTo>
                    <a:pt x="0" y="56"/>
                    <a:pt x="0" y="60"/>
                    <a:pt x="2" y="60"/>
                  </a:cubicBezTo>
                  <a:cubicBezTo>
                    <a:pt x="10" y="61"/>
                    <a:pt x="12" y="47"/>
                    <a:pt x="14" y="42"/>
                  </a:cubicBezTo>
                  <a:cubicBezTo>
                    <a:pt x="18" y="29"/>
                    <a:pt x="22" y="17"/>
                    <a:pt x="24" y="4"/>
                  </a:cubicBezTo>
                  <a:cubicBezTo>
                    <a:pt x="24" y="1"/>
                    <a:pt x="19" y="0"/>
                    <a:pt x="1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753100" y="290513"/>
              <a:ext cx="161925" cy="147638"/>
            </a:xfrm>
            <a:custGeom>
              <a:avLst/>
              <a:gdLst>
                <a:gd name="T0" fmla="*/ 45 w 51"/>
                <a:gd name="T1" fmla="*/ 2 h 46"/>
                <a:gd name="T2" fmla="*/ 14 w 51"/>
                <a:gd name="T3" fmla="*/ 28 h 46"/>
                <a:gd name="T4" fmla="*/ 0 w 51"/>
                <a:gd name="T5" fmla="*/ 44 h 46"/>
                <a:gd name="T6" fmla="*/ 2 w 51"/>
                <a:gd name="T7" fmla="*/ 46 h 46"/>
                <a:gd name="T8" fmla="*/ 3 w 51"/>
                <a:gd name="T9" fmla="*/ 46 h 46"/>
                <a:gd name="T10" fmla="*/ 5 w 51"/>
                <a:gd name="T11" fmla="*/ 44 h 46"/>
                <a:gd name="T12" fmla="*/ 5 w 51"/>
                <a:gd name="T13" fmla="*/ 44 h 46"/>
                <a:gd name="T14" fmla="*/ 8 w 51"/>
                <a:gd name="T15" fmla="*/ 41 h 46"/>
                <a:gd name="T16" fmla="*/ 15 w 51"/>
                <a:gd name="T17" fmla="*/ 36 h 46"/>
                <a:gd name="T18" fmla="*/ 25 w 51"/>
                <a:gd name="T19" fmla="*/ 27 h 46"/>
                <a:gd name="T20" fmla="*/ 49 w 51"/>
                <a:gd name="T21" fmla="*/ 7 h 46"/>
                <a:gd name="T22" fmla="*/ 45 w 51"/>
                <a:gd name="T2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46">
                  <a:moveTo>
                    <a:pt x="45" y="2"/>
                  </a:moveTo>
                  <a:cubicBezTo>
                    <a:pt x="34" y="10"/>
                    <a:pt x="24" y="19"/>
                    <a:pt x="14" y="28"/>
                  </a:cubicBezTo>
                  <a:cubicBezTo>
                    <a:pt x="11" y="32"/>
                    <a:pt x="0" y="38"/>
                    <a:pt x="0" y="44"/>
                  </a:cubicBezTo>
                  <a:cubicBezTo>
                    <a:pt x="0" y="45"/>
                    <a:pt x="0" y="46"/>
                    <a:pt x="2" y="46"/>
                  </a:cubicBezTo>
                  <a:cubicBezTo>
                    <a:pt x="2" y="46"/>
                    <a:pt x="2" y="46"/>
                    <a:pt x="3" y="46"/>
                  </a:cubicBezTo>
                  <a:cubicBezTo>
                    <a:pt x="4" y="46"/>
                    <a:pt x="5" y="46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7" y="43"/>
                    <a:pt x="8" y="41"/>
                  </a:cubicBezTo>
                  <a:cubicBezTo>
                    <a:pt x="10" y="40"/>
                    <a:pt x="13" y="38"/>
                    <a:pt x="15" y="36"/>
                  </a:cubicBezTo>
                  <a:cubicBezTo>
                    <a:pt x="18" y="33"/>
                    <a:pt x="22" y="30"/>
                    <a:pt x="25" y="27"/>
                  </a:cubicBezTo>
                  <a:cubicBezTo>
                    <a:pt x="33" y="21"/>
                    <a:pt x="41" y="14"/>
                    <a:pt x="49" y="7"/>
                  </a:cubicBezTo>
                  <a:cubicBezTo>
                    <a:pt x="51" y="4"/>
                    <a:pt x="48" y="0"/>
                    <a:pt x="4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765800" y="692150"/>
              <a:ext cx="193675" cy="28575"/>
            </a:xfrm>
            <a:custGeom>
              <a:avLst/>
              <a:gdLst>
                <a:gd name="T0" fmla="*/ 58 w 61"/>
                <a:gd name="T1" fmla="*/ 1 h 9"/>
                <a:gd name="T2" fmla="*/ 2 w 61"/>
                <a:gd name="T3" fmla="*/ 4 h 9"/>
                <a:gd name="T4" fmla="*/ 2 w 61"/>
                <a:gd name="T5" fmla="*/ 9 h 9"/>
                <a:gd name="T6" fmla="*/ 58 w 61"/>
                <a:gd name="T7" fmla="*/ 6 h 9"/>
                <a:gd name="T8" fmla="*/ 58 w 6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9">
                  <a:moveTo>
                    <a:pt x="58" y="1"/>
                  </a:moveTo>
                  <a:cubicBezTo>
                    <a:pt x="40" y="0"/>
                    <a:pt x="21" y="3"/>
                    <a:pt x="2" y="4"/>
                  </a:cubicBezTo>
                  <a:cubicBezTo>
                    <a:pt x="0" y="4"/>
                    <a:pt x="0" y="9"/>
                    <a:pt x="2" y="9"/>
                  </a:cubicBezTo>
                  <a:cubicBezTo>
                    <a:pt x="21" y="9"/>
                    <a:pt x="40" y="9"/>
                    <a:pt x="58" y="6"/>
                  </a:cubicBezTo>
                  <a:cubicBezTo>
                    <a:pt x="61" y="5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/>
          <p:cNvGrpSpPr/>
          <p:nvPr/>
        </p:nvGrpSpPr>
        <p:grpSpPr>
          <a:xfrm>
            <a:off x="6577330" y="2555875"/>
            <a:ext cx="361950" cy="1262063"/>
            <a:chOff x="6642100" y="1646238"/>
            <a:chExt cx="361950" cy="126206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642100" y="1646238"/>
              <a:ext cx="361950" cy="1262063"/>
            </a:xfrm>
            <a:custGeom>
              <a:avLst/>
              <a:gdLst>
                <a:gd name="T0" fmla="*/ 13 w 114"/>
                <a:gd name="T1" fmla="*/ 17 h 397"/>
                <a:gd name="T2" fmla="*/ 12 w 114"/>
                <a:gd name="T3" fmla="*/ 17 h 397"/>
                <a:gd name="T4" fmla="*/ 3 w 114"/>
                <a:gd name="T5" fmla="*/ 37 h 397"/>
                <a:gd name="T6" fmla="*/ 18 w 114"/>
                <a:gd name="T7" fmla="*/ 46 h 397"/>
                <a:gd name="T8" fmla="*/ 8 w 114"/>
                <a:gd name="T9" fmla="*/ 266 h 397"/>
                <a:gd name="T10" fmla="*/ 8 w 114"/>
                <a:gd name="T11" fmla="*/ 364 h 397"/>
                <a:gd name="T12" fmla="*/ 43 w 114"/>
                <a:gd name="T13" fmla="*/ 397 h 397"/>
                <a:gd name="T14" fmla="*/ 81 w 114"/>
                <a:gd name="T15" fmla="*/ 368 h 397"/>
                <a:gd name="T16" fmla="*/ 86 w 114"/>
                <a:gd name="T17" fmla="*/ 267 h 397"/>
                <a:gd name="T18" fmla="*/ 95 w 114"/>
                <a:gd name="T19" fmla="*/ 45 h 397"/>
                <a:gd name="T20" fmla="*/ 95 w 114"/>
                <a:gd name="T21" fmla="*/ 45 h 397"/>
                <a:gd name="T22" fmla="*/ 103 w 114"/>
                <a:gd name="T23" fmla="*/ 40 h 397"/>
                <a:gd name="T24" fmla="*/ 107 w 114"/>
                <a:gd name="T25" fmla="*/ 30 h 397"/>
                <a:gd name="T26" fmla="*/ 13 w 114"/>
                <a:gd name="T27" fmla="*/ 17 h 397"/>
                <a:gd name="T28" fmla="*/ 99 w 114"/>
                <a:gd name="T29" fmla="*/ 37 h 397"/>
                <a:gd name="T30" fmla="*/ 88 w 114"/>
                <a:gd name="T31" fmla="*/ 39 h 397"/>
                <a:gd name="T32" fmla="*/ 87 w 114"/>
                <a:gd name="T33" fmla="*/ 43 h 397"/>
                <a:gd name="T34" fmla="*/ 90 w 114"/>
                <a:gd name="T35" fmla="*/ 45 h 397"/>
                <a:gd name="T36" fmla="*/ 82 w 114"/>
                <a:gd name="T37" fmla="*/ 220 h 397"/>
                <a:gd name="T38" fmla="*/ 78 w 114"/>
                <a:gd name="T39" fmla="*/ 303 h 397"/>
                <a:gd name="T40" fmla="*/ 43 w 114"/>
                <a:gd name="T41" fmla="*/ 391 h 397"/>
                <a:gd name="T42" fmla="*/ 12 w 114"/>
                <a:gd name="T43" fmla="*/ 306 h 397"/>
                <a:gd name="T44" fmla="*/ 15 w 114"/>
                <a:gd name="T45" fmla="*/ 219 h 397"/>
                <a:gd name="T46" fmla="*/ 21 w 114"/>
                <a:gd name="T47" fmla="*/ 46 h 397"/>
                <a:gd name="T48" fmla="*/ 28 w 114"/>
                <a:gd name="T49" fmla="*/ 44 h 397"/>
                <a:gd name="T50" fmla="*/ 27 w 114"/>
                <a:gd name="T51" fmla="*/ 41 h 397"/>
                <a:gd name="T52" fmla="*/ 8 w 114"/>
                <a:gd name="T53" fmla="*/ 36 h 397"/>
                <a:gd name="T54" fmla="*/ 10 w 114"/>
                <a:gd name="T55" fmla="*/ 22 h 397"/>
                <a:gd name="T56" fmla="*/ 104 w 114"/>
                <a:gd name="T57" fmla="*/ 29 h 397"/>
                <a:gd name="T58" fmla="*/ 99 w 114"/>
                <a:gd name="T59" fmla="*/ 3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397">
                  <a:moveTo>
                    <a:pt x="13" y="17"/>
                  </a:moveTo>
                  <a:cubicBezTo>
                    <a:pt x="13" y="17"/>
                    <a:pt x="12" y="17"/>
                    <a:pt x="12" y="17"/>
                  </a:cubicBezTo>
                  <a:cubicBezTo>
                    <a:pt x="3" y="17"/>
                    <a:pt x="0" y="30"/>
                    <a:pt x="3" y="37"/>
                  </a:cubicBezTo>
                  <a:cubicBezTo>
                    <a:pt x="5" y="43"/>
                    <a:pt x="11" y="46"/>
                    <a:pt x="18" y="46"/>
                  </a:cubicBezTo>
                  <a:cubicBezTo>
                    <a:pt x="9" y="119"/>
                    <a:pt x="11" y="193"/>
                    <a:pt x="8" y="266"/>
                  </a:cubicBezTo>
                  <a:cubicBezTo>
                    <a:pt x="6" y="298"/>
                    <a:pt x="1" y="333"/>
                    <a:pt x="8" y="364"/>
                  </a:cubicBezTo>
                  <a:cubicBezTo>
                    <a:pt x="12" y="384"/>
                    <a:pt x="22" y="397"/>
                    <a:pt x="43" y="397"/>
                  </a:cubicBezTo>
                  <a:cubicBezTo>
                    <a:pt x="63" y="396"/>
                    <a:pt x="77" y="387"/>
                    <a:pt x="81" y="368"/>
                  </a:cubicBezTo>
                  <a:cubicBezTo>
                    <a:pt x="87" y="336"/>
                    <a:pt x="84" y="300"/>
                    <a:pt x="86" y="267"/>
                  </a:cubicBezTo>
                  <a:cubicBezTo>
                    <a:pt x="89" y="193"/>
                    <a:pt x="93" y="119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8" y="44"/>
                    <a:pt x="101" y="42"/>
                    <a:pt x="103" y="40"/>
                  </a:cubicBezTo>
                  <a:cubicBezTo>
                    <a:pt x="106" y="37"/>
                    <a:pt x="107" y="34"/>
                    <a:pt x="107" y="30"/>
                  </a:cubicBezTo>
                  <a:cubicBezTo>
                    <a:pt x="114" y="0"/>
                    <a:pt x="40" y="6"/>
                    <a:pt x="13" y="17"/>
                  </a:cubicBezTo>
                  <a:close/>
                  <a:moveTo>
                    <a:pt x="99" y="37"/>
                  </a:moveTo>
                  <a:cubicBezTo>
                    <a:pt x="96" y="39"/>
                    <a:pt x="92" y="39"/>
                    <a:pt x="88" y="39"/>
                  </a:cubicBezTo>
                  <a:cubicBezTo>
                    <a:pt x="86" y="39"/>
                    <a:pt x="85" y="42"/>
                    <a:pt x="87" y="43"/>
                  </a:cubicBezTo>
                  <a:cubicBezTo>
                    <a:pt x="88" y="44"/>
                    <a:pt x="89" y="44"/>
                    <a:pt x="90" y="45"/>
                  </a:cubicBezTo>
                  <a:cubicBezTo>
                    <a:pt x="86" y="103"/>
                    <a:pt x="85" y="161"/>
                    <a:pt x="82" y="220"/>
                  </a:cubicBezTo>
                  <a:cubicBezTo>
                    <a:pt x="81" y="247"/>
                    <a:pt x="80" y="275"/>
                    <a:pt x="78" y="303"/>
                  </a:cubicBezTo>
                  <a:cubicBezTo>
                    <a:pt x="77" y="330"/>
                    <a:pt x="85" y="393"/>
                    <a:pt x="43" y="391"/>
                  </a:cubicBezTo>
                  <a:cubicBezTo>
                    <a:pt x="3" y="389"/>
                    <a:pt x="11" y="333"/>
                    <a:pt x="12" y="306"/>
                  </a:cubicBezTo>
                  <a:cubicBezTo>
                    <a:pt x="13" y="277"/>
                    <a:pt x="14" y="248"/>
                    <a:pt x="15" y="219"/>
                  </a:cubicBezTo>
                  <a:cubicBezTo>
                    <a:pt x="18" y="161"/>
                    <a:pt x="23" y="103"/>
                    <a:pt x="21" y="46"/>
                  </a:cubicBezTo>
                  <a:cubicBezTo>
                    <a:pt x="24" y="46"/>
                    <a:pt x="26" y="45"/>
                    <a:pt x="28" y="44"/>
                  </a:cubicBezTo>
                  <a:cubicBezTo>
                    <a:pt x="30" y="43"/>
                    <a:pt x="28" y="41"/>
                    <a:pt x="27" y="41"/>
                  </a:cubicBezTo>
                  <a:cubicBezTo>
                    <a:pt x="20" y="43"/>
                    <a:pt x="12" y="41"/>
                    <a:pt x="8" y="36"/>
                  </a:cubicBezTo>
                  <a:cubicBezTo>
                    <a:pt x="5" y="31"/>
                    <a:pt x="7" y="26"/>
                    <a:pt x="10" y="22"/>
                  </a:cubicBezTo>
                  <a:cubicBezTo>
                    <a:pt x="29" y="15"/>
                    <a:pt x="101" y="6"/>
                    <a:pt x="104" y="29"/>
                  </a:cubicBezTo>
                  <a:cubicBezTo>
                    <a:pt x="103" y="32"/>
                    <a:pt x="101" y="35"/>
                    <a:pt x="9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686550" y="1722438"/>
              <a:ext cx="269875" cy="38100"/>
            </a:xfrm>
            <a:custGeom>
              <a:avLst/>
              <a:gdLst>
                <a:gd name="T0" fmla="*/ 81 w 85"/>
                <a:gd name="T1" fmla="*/ 1 h 12"/>
                <a:gd name="T2" fmla="*/ 44 w 85"/>
                <a:gd name="T3" fmla="*/ 6 h 12"/>
                <a:gd name="T4" fmla="*/ 3 w 85"/>
                <a:gd name="T5" fmla="*/ 1 h 12"/>
                <a:gd name="T6" fmla="*/ 2 w 85"/>
                <a:gd name="T7" fmla="*/ 3 h 12"/>
                <a:gd name="T8" fmla="*/ 41 w 85"/>
                <a:gd name="T9" fmla="*/ 10 h 12"/>
                <a:gd name="T10" fmla="*/ 82 w 85"/>
                <a:gd name="T11" fmla="*/ 5 h 12"/>
                <a:gd name="T12" fmla="*/ 81 w 85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2">
                  <a:moveTo>
                    <a:pt x="81" y="1"/>
                  </a:moveTo>
                  <a:cubicBezTo>
                    <a:pt x="69" y="5"/>
                    <a:pt x="57" y="5"/>
                    <a:pt x="44" y="6"/>
                  </a:cubicBezTo>
                  <a:cubicBezTo>
                    <a:pt x="31" y="6"/>
                    <a:pt x="15" y="8"/>
                    <a:pt x="3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3" y="12"/>
                    <a:pt x="28" y="10"/>
                    <a:pt x="41" y="10"/>
                  </a:cubicBezTo>
                  <a:cubicBezTo>
                    <a:pt x="55" y="10"/>
                    <a:pt x="70" y="12"/>
                    <a:pt x="82" y="5"/>
                  </a:cubicBezTo>
                  <a:cubicBezTo>
                    <a:pt x="85" y="4"/>
                    <a:pt x="83" y="0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680200" y="2279650"/>
              <a:ext cx="209550" cy="590550"/>
            </a:xfrm>
            <a:custGeom>
              <a:avLst/>
              <a:gdLst>
                <a:gd name="T0" fmla="*/ 64 w 66"/>
                <a:gd name="T1" fmla="*/ 19 h 186"/>
                <a:gd name="T2" fmla="*/ 62 w 66"/>
                <a:gd name="T3" fmla="*/ 17 h 186"/>
                <a:gd name="T4" fmla="*/ 60 w 66"/>
                <a:gd name="T5" fmla="*/ 14 h 186"/>
                <a:gd name="T6" fmla="*/ 11 w 66"/>
                <a:gd name="T7" fmla="*/ 10 h 186"/>
                <a:gd name="T8" fmla="*/ 10 w 66"/>
                <a:gd name="T9" fmla="*/ 10 h 186"/>
                <a:gd name="T10" fmla="*/ 4 w 66"/>
                <a:gd name="T11" fmla="*/ 124 h 186"/>
                <a:gd name="T12" fmla="*/ 31 w 66"/>
                <a:gd name="T13" fmla="*/ 185 h 186"/>
                <a:gd name="T14" fmla="*/ 62 w 66"/>
                <a:gd name="T15" fmla="*/ 143 h 186"/>
                <a:gd name="T16" fmla="*/ 64 w 66"/>
                <a:gd name="T17" fmla="*/ 19 h 186"/>
                <a:gd name="T18" fmla="*/ 57 w 66"/>
                <a:gd name="T19" fmla="*/ 18 h 186"/>
                <a:gd name="T20" fmla="*/ 36 w 66"/>
                <a:gd name="T21" fmla="*/ 23 h 186"/>
                <a:gd name="T22" fmla="*/ 14 w 66"/>
                <a:gd name="T23" fmla="*/ 13 h 186"/>
                <a:gd name="T24" fmla="*/ 57 w 66"/>
                <a:gd name="T25" fmla="*/ 18 h 186"/>
                <a:gd name="T26" fmla="*/ 60 w 66"/>
                <a:gd name="T27" fmla="*/ 95 h 186"/>
                <a:gd name="T28" fmla="*/ 59 w 66"/>
                <a:gd name="T29" fmla="*/ 133 h 186"/>
                <a:gd name="T30" fmla="*/ 57 w 66"/>
                <a:gd name="T31" fmla="*/ 152 h 186"/>
                <a:gd name="T32" fmla="*/ 54 w 66"/>
                <a:gd name="T33" fmla="*/ 162 h 186"/>
                <a:gd name="T34" fmla="*/ 18 w 66"/>
                <a:gd name="T35" fmla="*/ 175 h 186"/>
                <a:gd name="T36" fmla="*/ 7 w 66"/>
                <a:gd name="T37" fmla="*/ 90 h 186"/>
                <a:gd name="T38" fmla="*/ 12 w 66"/>
                <a:gd name="T39" fmla="*/ 19 h 186"/>
                <a:gd name="T40" fmla="*/ 32 w 66"/>
                <a:gd name="T41" fmla="*/ 28 h 186"/>
                <a:gd name="T42" fmla="*/ 60 w 66"/>
                <a:gd name="T43" fmla="*/ 22 h 186"/>
                <a:gd name="T44" fmla="*/ 60 w 66"/>
                <a:gd name="T45" fmla="*/ 9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86">
                  <a:moveTo>
                    <a:pt x="64" y="19"/>
                  </a:moveTo>
                  <a:cubicBezTo>
                    <a:pt x="64" y="17"/>
                    <a:pt x="63" y="17"/>
                    <a:pt x="62" y="17"/>
                  </a:cubicBezTo>
                  <a:cubicBezTo>
                    <a:pt x="62" y="15"/>
                    <a:pt x="61" y="14"/>
                    <a:pt x="60" y="14"/>
                  </a:cubicBezTo>
                  <a:cubicBezTo>
                    <a:pt x="55" y="11"/>
                    <a:pt x="16" y="0"/>
                    <a:pt x="11" y="10"/>
                  </a:cubicBezTo>
                  <a:cubicBezTo>
                    <a:pt x="11" y="10"/>
                    <a:pt x="11" y="10"/>
                    <a:pt x="10" y="10"/>
                  </a:cubicBezTo>
                  <a:cubicBezTo>
                    <a:pt x="3" y="47"/>
                    <a:pt x="4" y="86"/>
                    <a:pt x="4" y="124"/>
                  </a:cubicBezTo>
                  <a:cubicBezTo>
                    <a:pt x="4" y="143"/>
                    <a:pt x="2" y="184"/>
                    <a:pt x="31" y="185"/>
                  </a:cubicBezTo>
                  <a:cubicBezTo>
                    <a:pt x="53" y="186"/>
                    <a:pt x="60" y="161"/>
                    <a:pt x="62" y="143"/>
                  </a:cubicBezTo>
                  <a:cubicBezTo>
                    <a:pt x="66" y="102"/>
                    <a:pt x="65" y="60"/>
                    <a:pt x="64" y="19"/>
                  </a:cubicBezTo>
                  <a:close/>
                  <a:moveTo>
                    <a:pt x="57" y="18"/>
                  </a:moveTo>
                  <a:cubicBezTo>
                    <a:pt x="51" y="23"/>
                    <a:pt x="44" y="24"/>
                    <a:pt x="36" y="23"/>
                  </a:cubicBezTo>
                  <a:cubicBezTo>
                    <a:pt x="30" y="22"/>
                    <a:pt x="15" y="21"/>
                    <a:pt x="14" y="13"/>
                  </a:cubicBezTo>
                  <a:cubicBezTo>
                    <a:pt x="18" y="6"/>
                    <a:pt x="50" y="16"/>
                    <a:pt x="57" y="18"/>
                  </a:cubicBezTo>
                  <a:close/>
                  <a:moveTo>
                    <a:pt x="60" y="95"/>
                  </a:moveTo>
                  <a:cubicBezTo>
                    <a:pt x="60" y="107"/>
                    <a:pt x="59" y="120"/>
                    <a:pt x="59" y="133"/>
                  </a:cubicBezTo>
                  <a:cubicBezTo>
                    <a:pt x="58" y="139"/>
                    <a:pt x="58" y="145"/>
                    <a:pt x="57" y="152"/>
                  </a:cubicBezTo>
                  <a:cubicBezTo>
                    <a:pt x="57" y="155"/>
                    <a:pt x="56" y="159"/>
                    <a:pt x="54" y="162"/>
                  </a:cubicBezTo>
                  <a:cubicBezTo>
                    <a:pt x="51" y="176"/>
                    <a:pt x="39" y="180"/>
                    <a:pt x="18" y="175"/>
                  </a:cubicBezTo>
                  <a:cubicBezTo>
                    <a:pt x="0" y="155"/>
                    <a:pt x="7" y="115"/>
                    <a:pt x="7" y="90"/>
                  </a:cubicBezTo>
                  <a:cubicBezTo>
                    <a:pt x="8" y="66"/>
                    <a:pt x="11" y="43"/>
                    <a:pt x="12" y="19"/>
                  </a:cubicBezTo>
                  <a:cubicBezTo>
                    <a:pt x="16" y="25"/>
                    <a:pt x="25" y="26"/>
                    <a:pt x="32" y="28"/>
                  </a:cubicBezTo>
                  <a:cubicBezTo>
                    <a:pt x="42" y="29"/>
                    <a:pt x="53" y="29"/>
                    <a:pt x="60" y="22"/>
                  </a:cubicBezTo>
                  <a:cubicBezTo>
                    <a:pt x="60" y="46"/>
                    <a:pt x="61" y="70"/>
                    <a:pt x="60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6794500" y="2174875"/>
              <a:ext cx="66675" cy="66675"/>
            </a:xfrm>
            <a:custGeom>
              <a:avLst/>
              <a:gdLst>
                <a:gd name="T0" fmla="*/ 18 w 21"/>
                <a:gd name="T1" fmla="*/ 7 h 21"/>
                <a:gd name="T2" fmla="*/ 5 w 21"/>
                <a:gd name="T3" fmla="*/ 3 h 21"/>
                <a:gd name="T4" fmla="*/ 5 w 21"/>
                <a:gd name="T5" fmla="*/ 3 h 21"/>
                <a:gd name="T6" fmla="*/ 1 w 21"/>
                <a:gd name="T7" fmla="*/ 14 h 21"/>
                <a:gd name="T8" fmla="*/ 13 w 21"/>
                <a:gd name="T9" fmla="*/ 19 h 21"/>
                <a:gd name="T10" fmla="*/ 18 w 21"/>
                <a:gd name="T11" fmla="*/ 7 h 21"/>
                <a:gd name="T12" fmla="*/ 11 w 21"/>
                <a:gd name="T13" fmla="*/ 15 h 21"/>
                <a:gd name="T14" fmla="*/ 4 w 21"/>
                <a:gd name="T15" fmla="*/ 12 h 21"/>
                <a:gd name="T16" fmla="*/ 6 w 21"/>
                <a:gd name="T17" fmla="*/ 6 h 21"/>
                <a:gd name="T18" fmla="*/ 6 w 21"/>
                <a:gd name="T19" fmla="*/ 6 h 21"/>
                <a:gd name="T20" fmla="*/ 14 w 21"/>
                <a:gd name="T21" fmla="*/ 9 h 21"/>
                <a:gd name="T22" fmla="*/ 11 w 21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8" y="7"/>
                  </a:moveTo>
                  <a:cubicBezTo>
                    <a:pt x="16" y="2"/>
                    <a:pt x="10" y="0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0" y="10"/>
                    <a:pt x="1" y="14"/>
                  </a:cubicBezTo>
                  <a:cubicBezTo>
                    <a:pt x="3" y="19"/>
                    <a:pt x="8" y="21"/>
                    <a:pt x="13" y="19"/>
                  </a:cubicBezTo>
                  <a:cubicBezTo>
                    <a:pt x="18" y="17"/>
                    <a:pt x="21" y="12"/>
                    <a:pt x="18" y="7"/>
                  </a:cubicBezTo>
                  <a:close/>
                  <a:moveTo>
                    <a:pt x="11" y="15"/>
                  </a:moveTo>
                  <a:cubicBezTo>
                    <a:pt x="8" y="16"/>
                    <a:pt x="5" y="15"/>
                    <a:pt x="4" y="12"/>
                  </a:cubicBezTo>
                  <a:cubicBezTo>
                    <a:pt x="4" y="10"/>
                    <a:pt x="4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5"/>
                    <a:pt x="12" y="6"/>
                    <a:pt x="14" y="9"/>
                  </a:cubicBezTo>
                  <a:cubicBezTo>
                    <a:pt x="15" y="11"/>
                    <a:pt x="13" y="14"/>
                    <a:pt x="1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6746875" y="2125663"/>
              <a:ext cx="41275" cy="42863"/>
            </a:xfrm>
            <a:custGeom>
              <a:avLst/>
              <a:gdLst>
                <a:gd name="T0" fmla="*/ 10 w 13"/>
                <a:gd name="T1" fmla="*/ 2 h 13"/>
                <a:gd name="T2" fmla="*/ 4 w 13"/>
                <a:gd name="T3" fmla="*/ 1 h 13"/>
                <a:gd name="T4" fmla="*/ 4 w 13"/>
                <a:gd name="T5" fmla="*/ 1 h 13"/>
                <a:gd name="T6" fmla="*/ 1 w 13"/>
                <a:gd name="T7" fmla="*/ 8 h 13"/>
                <a:gd name="T8" fmla="*/ 10 w 13"/>
                <a:gd name="T9" fmla="*/ 10 h 13"/>
                <a:gd name="T10" fmla="*/ 10 w 13"/>
                <a:gd name="T11" fmla="*/ 2 h 13"/>
                <a:gd name="T12" fmla="*/ 7 w 13"/>
                <a:gd name="T13" fmla="*/ 8 h 13"/>
                <a:gd name="T14" fmla="*/ 4 w 13"/>
                <a:gd name="T15" fmla="*/ 4 h 13"/>
                <a:gd name="T16" fmla="*/ 7 w 13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" y="12"/>
                    <a:pt x="7" y="13"/>
                    <a:pt x="10" y="10"/>
                  </a:cubicBezTo>
                  <a:cubicBezTo>
                    <a:pt x="12" y="8"/>
                    <a:pt x="13" y="4"/>
                    <a:pt x="10" y="2"/>
                  </a:cubicBezTo>
                  <a:close/>
                  <a:moveTo>
                    <a:pt x="7" y="8"/>
                  </a:moveTo>
                  <a:cubicBezTo>
                    <a:pt x="5" y="9"/>
                    <a:pt x="3" y="6"/>
                    <a:pt x="4" y="4"/>
                  </a:cubicBezTo>
                  <a:cubicBezTo>
                    <a:pt x="6" y="2"/>
                    <a:pt x="11" y="5"/>
                    <a:pt x="7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6794500" y="1963738"/>
              <a:ext cx="88900" cy="95250"/>
            </a:xfrm>
            <a:custGeom>
              <a:avLst/>
              <a:gdLst>
                <a:gd name="T0" fmla="*/ 21 w 28"/>
                <a:gd name="T1" fmla="*/ 4 h 30"/>
                <a:gd name="T2" fmla="*/ 4 w 28"/>
                <a:gd name="T3" fmla="*/ 6 h 30"/>
                <a:gd name="T4" fmla="*/ 4 w 28"/>
                <a:gd name="T5" fmla="*/ 7 h 30"/>
                <a:gd name="T6" fmla="*/ 6 w 28"/>
                <a:gd name="T7" fmla="*/ 26 h 30"/>
                <a:gd name="T8" fmla="*/ 24 w 28"/>
                <a:gd name="T9" fmla="*/ 23 h 30"/>
                <a:gd name="T10" fmla="*/ 21 w 28"/>
                <a:gd name="T11" fmla="*/ 4 h 30"/>
                <a:gd name="T12" fmla="*/ 21 w 28"/>
                <a:gd name="T13" fmla="*/ 20 h 30"/>
                <a:gd name="T14" fmla="*/ 8 w 28"/>
                <a:gd name="T15" fmla="*/ 22 h 30"/>
                <a:gd name="T16" fmla="*/ 7 w 28"/>
                <a:gd name="T17" fmla="*/ 6 h 30"/>
                <a:gd name="T18" fmla="*/ 19 w 28"/>
                <a:gd name="T19" fmla="*/ 7 h 30"/>
                <a:gd name="T20" fmla="*/ 21 w 28"/>
                <a:gd name="T2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0">
                  <a:moveTo>
                    <a:pt x="21" y="4"/>
                  </a:moveTo>
                  <a:cubicBezTo>
                    <a:pt x="17" y="0"/>
                    <a:pt x="7" y="0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" y="13"/>
                    <a:pt x="0" y="21"/>
                    <a:pt x="6" y="26"/>
                  </a:cubicBezTo>
                  <a:cubicBezTo>
                    <a:pt x="12" y="30"/>
                    <a:pt x="21" y="28"/>
                    <a:pt x="24" y="23"/>
                  </a:cubicBezTo>
                  <a:cubicBezTo>
                    <a:pt x="28" y="17"/>
                    <a:pt x="27" y="8"/>
                    <a:pt x="21" y="4"/>
                  </a:cubicBezTo>
                  <a:close/>
                  <a:moveTo>
                    <a:pt x="21" y="20"/>
                  </a:moveTo>
                  <a:cubicBezTo>
                    <a:pt x="18" y="24"/>
                    <a:pt x="12" y="25"/>
                    <a:pt x="8" y="22"/>
                  </a:cubicBezTo>
                  <a:cubicBezTo>
                    <a:pt x="3" y="18"/>
                    <a:pt x="5" y="11"/>
                    <a:pt x="7" y="6"/>
                  </a:cubicBezTo>
                  <a:cubicBezTo>
                    <a:pt x="11" y="4"/>
                    <a:pt x="15" y="3"/>
                    <a:pt x="19" y="7"/>
                  </a:cubicBezTo>
                  <a:cubicBezTo>
                    <a:pt x="23" y="10"/>
                    <a:pt x="24" y="16"/>
                    <a:pt x="2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1" name="组合 1040"/>
          <p:cNvGrpSpPr/>
          <p:nvPr/>
        </p:nvGrpSpPr>
        <p:grpSpPr>
          <a:xfrm>
            <a:off x="5197793" y="3567112"/>
            <a:ext cx="1138238" cy="741363"/>
            <a:chOff x="5262563" y="2657475"/>
            <a:chExt cx="1138238" cy="741363"/>
          </a:xfrm>
        </p:grpSpPr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5262563" y="2657475"/>
              <a:ext cx="1138238" cy="741363"/>
            </a:xfrm>
            <a:custGeom>
              <a:avLst/>
              <a:gdLst>
                <a:gd name="T0" fmla="*/ 332 w 358"/>
                <a:gd name="T1" fmla="*/ 40 h 233"/>
                <a:gd name="T2" fmla="*/ 283 w 358"/>
                <a:gd name="T3" fmla="*/ 37 h 233"/>
                <a:gd name="T4" fmla="*/ 233 w 358"/>
                <a:gd name="T5" fmla="*/ 38 h 233"/>
                <a:gd name="T6" fmla="*/ 128 w 358"/>
                <a:gd name="T7" fmla="*/ 48 h 233"/>
                <a:gd name="T8" fmla="*/ 52 w 358"/>
                <a:gd name="T9" fmla="*/ 27 h 233"/>
                <a:gd name="T10" fmla="*/ 43 w 358"/>
                <a:gd name="T11" fmla="*/ 3 h 233"/>
                <a:gd name="T12" fmla="*/ 19 w 358"/>
                <a:gd name="T13" fmla="*/ 22 h 233"/>
                <a:gd name="T14" fmla="*/ 19 w 358"/>
                <a:gd name="T15" fmla="*/ 22 h 233"/>
                <a:gd name="T16" fmla="*/ 4 w 358"/>
                <a:gd name="T17" fmla="*/ 64 h 233"/>
                <a:gd name="T18" fmla="*/ 4 w 358"/>
                <a:gd name="T19" fmla="*/ 87 h 233"/>
                <a:gd name="T20" fmla="*/ 29 w 358"/>
                <a:gd name="T21" fmla="*/ 82 h 233"/>
                <a:gd name="T22" fmla="*/ 81 w 358"/>
                <a:gd name="T23" fmla="*/ 102 h 233"/>
                <a:gd name="T24" fmla="*/ 132 w 358"/>
                <a:gd name="T25" fmla="*/ 134 h 233"/>
                <a:gd name="T26" fmla="*/ 216 w 358"/>
                <a:gd name="T27" fmla="*/ 203 h 233"/>
                <a:gd name="T28" fmla="*/ 283 w 358"/>
                <a:gd name="T29" fmla="*/ 233 h 233"/>
                <a:gd name="T30" fmla="*/ 322 w 358"/>
                <a:gd name="T31" fmla="*/ 184 h 233"/>
                <a:gd name="T32" fmla="*/ 354 w 358"/>
                <a:gd name="T33" fmla="*/ 90 h 233"/>
                <a:gd name="T34" fmla="*/ 332 w 358"/>
                <a:gd name="T35" fmla="*/ 40 h 233"/>
                <a:gd name="T36" fmla="*/ 350 w 358"/>
                <a:gd name="T37" fmla="*/ 73 h 233"/>
                <a:gd name="T38" fmla="*/ 344 w 358"/>
                <a:gd name="T39" fmla="*/ 115 h 233"/>
                <a:gd name="T40" fmla="*/ 313 w 358"/>
                <a:gd name="T41" fmla="*/ 195 h 233"/>
                <a:gd name="T42" fmla="*/ 268 w 358"/>
                <a:gd name="T43" fmla="*/ 225 h 233"/>
                <a:gd name="T44" fmla="*/ 234 w 358"/>
                <a:gd name="T45" fmla="*/ 208 h 233"/>
                <a:gd name="T46" fmla="*/ 167 w 358"/>
                <a:gd name="T47" fmla="*/ 158 h 233"/>
                <a:gd name="T48" fmla="*/ 106 w 358"/>
                <a:gd name="T49" fmla="*/ 106 h 233"/>
                <a:gd name="T50" fmla="*/ 29 w 358"/>
                <a:gd name="T51" fmla="*/ 79 h 233"/>
                <a:gd name="T52" fmla="*/ 25 w 358"/>
                <a:gd name="T53" fmla="*/ 79 h 233"/>
                <a:gd name="T54" fmla="*/ 7 w 358"/>
                <a:gd name="T55" fmla="*/ 72 h 233"/>
                <a:gd name="T56" fmla="*/ 12 w 358"/>
                <a:gd name="T57" fmla="*/ 54 h 233"/>
                <a:gd name="T58" fmla="*/ 23 w 358"/>
                <a:gd name="T59" fmla="*/ 25 h 233"/>
                <a:gd name="T60" fmla="*/ 24 w 358"/>
                <a:gd name="T61" fmla="*/ 23 h 233"/>
                <a:gd name="T62" fmla="*/ 40 w 358"/>
                <a:gd name="T63" fmla="*/ 9 h 233"/>
                <a:gd name="T64" fmla="*/ 48 w 358"/>
                <a:gd name="T65" fmla="*/ 27 h 233"/>
                <a:gd name="T66" fmla="*/ 49 w 358"/>
                <a:gd name="T67" fmla="*/ 30 h 233"/>
                <a:gd name="T68" fmla="*/ 50 w 358"/>
                <a:gd name="T69" fmla="*/ 30 h 233"/>
                <a:gd name="T70" fmla="*/ 122 w 358"/>
                <a:gd name="T71" fmla="*/ 51 h 233"/>
                <a:gd name="T72" fmla="*/ 124 w 358"/>
                <a:gd name="T73" fmla="*/ 52 h 233"/>
                <a:gd name="T74" fmla="*/ 130 w 358"/>
                <a:gd name="T75" fmla="*/ 52 h 233"/>
                <a:gd name="T76" fmla="*/ 130 w 358"/>
                <a:gd name="T77" fmla="*/ 52 h 233"/>
                <a:gd name="T78" fmla="*/ 131 w 358"/>
                <a:gd name="T79" fmla="*/ 51 h 233"/>
                <a:gd name="T80" fmla="*/ 301 w 358"/>
                <a:gd name="T81" fmla="*/ 43 h 233"/>
                <a:gd name="T82" fmla="*/ 350 w 358"/>
                <a:gd name="T83" fmla="*/ 7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33">
                  <a:moveTo>
                    <a:pt x="332" y="40"/>
                  </a:moveTo>
                  <a:cubicBezTo>
                    <a:pt x="317" y="35"/>
                    <a:pt x="299" y="37"/>
                    <a:pt x="283" y="37"/>
                  </a:cubicBezTo>
                  <a:cubicBezTo>
                    <a:pt x="267" y="37"/>
                    <a:pt x="250" y="37"/>
                    <a:pt x="233" y="38"/>
                  </a:cubicBezTo>
                  <a:cubicBezTo>
                    <a:pt x="198" y="40"/>
                    <a:pt x="163" y="43"/>
                    <a:pt x="128" y="48"/>
                  </a:cubicBezTo>
                  <a:cubicBezTo>
                    <a:pt x="103" y="41"/>
                    <a:pt x="77" y="37"/>
                    <a:pt x="52" y="27"/>
                  </a:cubicBezTo>
                  <a:cubicBezTo>
                    <a:pt x="58" y="18"/>
                    <a:pt x="53" y="6"/>
                    <a:pt x="43" y="3"/>
                  </a:cubicBezTo>
                  <a:cubicBezTo>
                    <a:pt x="31" y="0"/>
                    <a:pt x="20" y="10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3" y="36"/>
                    <a:pt x="8" y="50"/>
                    <a:pt x="4" y="64"/>
                  </a:cubicBezTo>
                  <a:cubicBezTo>
                    <a:pt x="2" y="71"/>
                    <a:pt x="0" y="80"/>
                    <a:pt x="4" y="87"/>
                  </a:cubicBezTo>
                  <a:cubicBezTo>
                    <a:pt x="11" y="98"/>
                    <a:pt x="27" y="94"/>
                    <a:pt x="29" y="82"/>
                  </a:cubicBezTo>
                  <a:cubicBezTo>
                    <a:pt x="46" y="90"/>
                    <a:pt x="63" y="95"/>
                    <a:pt x="81" y="102"/>
                  </a:cubicBezTo>
                  <a:cubicBezTo>
                    <a:pt x="101" y="109"/>
                    <a:pt x="116" y="119"/>
                    <a:pt x="132" y="134"/>
                  </a:cubicBezTo>
                  <a:cubicBezTo>
                    <a:pt x="159" y="158"/>
                    <a:pt x="186" y="182"/>
                    <a:pt x="216" y="203"/>
                  </a:cubicBezTo>
                  <a:cubicBezTo>
                    <a:pt x="235" y="215"/>
                    <a:pt x="259" y="233"/>
                    <a:pt x="283" y="233"/>
                  </a:cubicBezTo>
                  <a:cubicBezTo>
                    <a:pt x="310" y="232"/>
                    <a:pt x="314" y="205"/>
                    <a:pt x="322" y="184"/>
                  </a:cubicBezTo>
                  <a:cubicBezTo>
                    <a:pt x="334" y="152"/>
                    <a:pt x="349" y="124"/>
                    <a:pt x="354" y="90"/>
                  </a:cubicBezTo>
                  <a:cubicBezTo>
                    <a:pt x="358" y="68"/>
                    <a:pt x="357" y="47"/>
                    <a:pt x="332" y="40"/>
                  </a:cubicBezTo>
                  <a:close/>
                  <a:moveTo>
                    <a:pt x="350" y="73"/>
                  </a:moveTo>
                  <a:cubicBezTo>
                    <a:pt x="351" y="86"/>
                    <a:pt x="347" y="102"/>
                    <a:pt x="344" y="115"/>
                  </a:cubicBezTo>
                  <a:cubicBezTo>
                    <a:pt x="337" y="143"/>
                    <a:pt x="322" y="168"/>
                    <a:pt x="313" y="195"/>
                  </a:cubicBezTo>
                  <a:cubicBezTo>
                    <a:pt x="306" y="218"/>
                    <a:pt x="293" y="232"/>
                    <a:pt x="268" y="225"/>
                  </a:cubicBezTo>
                  <a:cubicBezTo>
                    <a:pt x="256" y="222"/>
                    <a:pt x="245" y="215"/>
                    <a:pt x="234" y="208"/>
                  </a:cubicBezTo>
                  <a:cubicBezTo>
                    <a:pt x="210" y="194"/>
                    <a:pt x="189" y="176"/>
                    <a:pt x="167" y="158"/>
                  </a:cubicBezTo>
                  <a:cubicBezTo>
                    <a:pt x="148" y="142"/>
                    <a:pt x="129" y="119"/>
                    <a:pt x="106" y="106"/>
                  </a:cubicBezTo>
                  <a:cubicBezTo>
                    <a:pt x="83" y="94"/>
                    <a:pt x="54" y="85"/>
                    <a:pt x="29" y="79"/>
                  </a:cubicBezTo>
                  <a:cubicBezTo>
                    <a:pt x="28" y="77"/>
                    <a:pt x="26" y="77"/>
                    <a:pt x="25" y="79"/>
                  </a:cubicBezTo>
                  <a:cubicBezTo>
                    <a:pt x="22" y="91"/>
                    <a:pt x="7" y="82"/>
                    <a:pt x="7" y="72"/>
                  </a:cubicBezTo>
                  <a:cubicBezTo>
                    <a:pt x="8" y="66"/>
                    <a:pt x="10" y="60"/>
                    <a:pt x="12" y="54"/>
                  </a:cubicBezTo>
                  <a:cubicBezTo>
                    <a:pt x="15" y="44"/>
                    <a:pt x="19" y="35"/>
                    <a:pt x="23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5" y="15"/>
                    <a:pt x="31" y="7"/>
                    <a:pt x="40" y="9"/>
                  </a:cubicBezTo>
                  <a:cubicBezTo>
                    <a:pt x="49" y="10"/>
                    <a:pt x="52" y="20"/>
                    <a:pt x="48" y="27"/>
                  </a:cubicBezTo>
                  <a:cubicBezTo>
                    <a:pt x="47" y="28"/>
                    <a:pt x="48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73" y="40"/>
                    <a:pt x="97" y="50"/>
                    <a:pt x="122" y="51"/>
                  </a:cubicBezTo>
                  <a:cubicBezTo>
                    <a:pt x="123" y="52"/>
                    <a:pt x="123" y="52"/>
                    <a:pt x="124" y="52"/>
                  </a:cubicBezTo>
                  <a:cubicBezTo>
                    <a:pt x="126" y="52"/>
                    <a:pt x="128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1" y="52"/>
                    <a:pt x="131" y="52"/>
                    <a:pt x="131" y="51"/>
                  </a:cubicBezTo>
                  <a:cubicBezTo>
                    <a:pt x="187" y="44"/>
                    <a:pt x="244" y="41"/>
                    <a:pt x="301" y="43"/>
                  </a:cubicBezTo>
                  <a:cubicBezTo>
                    <a:pt x="323" y="43"/>
                    <a:pt x="349" y="43"/>
                    <a:pt x="350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297488" y="2692400"/>
              <a:ext cx="114300" cy="212725"/>
            </a:xfrm>
            <a:custGeom>
              <a:avLst/>
              <a:gdLst>
                <a:gd name="T0" fmla="*/ 24 w 36"/>
                <a:gd name="T1" fmla="*/ 4 h 67"/>
                <a:gd name="T2" fmla="*/ 20 w 36"/>
                <a:gd name="T3" fmla="*/ 36 h 67"/>
                <a:gd name="T4" fmla="*/ 2 w 36"/>
                <a:gd name="T5" fmla="*/ 64 h 67"/>
                <a:gd name="T6" fmla="*/ 3 w 36"/>
                <a:gd name="T7" fmla="*/ 67 h 67"/>
                <a:gd name="T8" fmla="*/ 24 w 36"/>
                <a:gd name="T9" fmla="*/ 37 h 67"/>
                <a:gd name="T10" fmla="*/ 28 w 36"/>
                <a:gd name="T11" fmla="*/ 2 h 67"/>
                <a:gd name="T12" fmla="*/ 24 w 36"/>
                <a:gd name="T13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7">
                  <a:moveTo>
                    <a:pt x="24" y="4"/>
                  </a:moveTo>
                  <a:cubicBezTo>
                    <a:pt x="30" y="13"/>
                    <a:pt x="23" y="27"/>
                    <a:pt x="20" y="36"/>
                  </a:cubicBezTo>
                  <a:cubicBezTo>
                    <a:pt x="16" y="44"/>
                    <a:pt x="11" y="60"/>
                    <a:pt x="2" y="64"/>
                  </a:cubicBezTo>
                  <a:cubicBezTo>
                    <a:pt x="0" y="64"/>
                    <a:pt x="1" y="67"/>
                    <a:pt x="3" y="67"/>
                  </a:cubicBezTo>
                  <a:cubicBezTo>
                    <a:pt x="14" y="64"/>
                    <a:pt x="20" y="47"/>
                    <a:pt x="24" y="37"/>
                  </a:cubicBezTo>
                  <a:cubicBezTo>
                    <a:pt x="28" y="27"/>
                    <a:pt x="36" y="12"/>
                    <a:pt x="28" y="2"/>
                  </a:cubicBezTo>
                  <a:cubicBezTo>
                    <a:pt x="26" y="0"/>
                    <a:pt x="23" y="2"/>
                    <a:pt x="2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5797550" y="2809875"/>
              <a:ext cx="571500" cy="573088"/>
            </a:xfrm>
            <a:custGeom>
              <a:avLst/>
              <a:gdLst>
                <a:gd name="T0" fmla="*/ 126 w 180"/>
                <a:gd name="T1" fmla="*/ 1 h 180"/>
                <a:gd name="T2" fmla="*/ 40 w 180"/>
                <a:gd name="T3" fmla="*/ 5 h 180"/>
                <a:gd name="T4" fmla="*/ 39 w 180"/>
                <a:gd name="T5" fmla="*/ 5 h 180"/>
                <a:gd name="T6" fmla="*/ 36 w 180"/>
                <a:gd name="T7" fmla="*/ 6 h 180"/>
                <a:gd name="T8" fmla="*/ 6 w 180"/>
                <a:gd name="T9" fmla="*/ 69 h 180"/>
                <a:gd name="T10" fmla="*/ 9 w 180"/>
                <a:gd name="T11" fmla="*/ 108 h 180"/>
                <a:gd name="T12" fmla="*/ 10 w 180"/>
                <a:gd name="T13" fmla="*/ 108 h 180"/>
                <a:gd name="T14" fmla="*/ 73 w 180"/>
                <a:gd name="T15" fmla="*/ 157 h 180"/>
                <a:gd name="T16" fmla="*/ 125 w 180"/>
                <a:gd name="T17" fmla="*/ 165 h 180"/>
                <a:gd name="T18" fmla="*/ 141 w 180"/>
                <a:gd name="T19" fmla="*/ 137 h 180"/>
                <a:gd name="T20" fmla="*/ 161 w 180"/>
                <a:gd name="T21" fmla="*/ 89 h 180"/>
                <a:gd name="T22" fmla="*/ 171 w 180"/>
                <a:gd name="T23" fmla="*/ 20 h 180"/>
                <a:gd name="T24" fmla="*/ 169 w 180"/>
                <a:gd name="T25" fmla="*/ 19 h 180"/>
                <a:gd name="T26" fmla="*/ 126 w 180"/>
                <a:gd name="T27" fmla="*/ 1 h 180"/>
                <a:gd name="T28" fmla="*/ 16 w 180"/>
                <a:gd name="T29" fmla="*/ 56 h 180"/>
                <a:gd name="T30" fmla="*/ 40 w 180"/>
                <a:gd name="T31" fmla="*/ 10 h 180"/>
                <a:gd name="T32" fmla="*/ 36 w 180"/>
                <a:gd name="T33" fmla="*/ 60 h 180"/>
                <a:gd name="T34" fmla="*/ 10 w 180"/>
                <a:gd name="T35" fmla="*/ 103 h 180"/>
                <a:gd name="T36" fmla="*/ 16 w 180"/>
                <a:gd name="T37" fmla="*/ 56 h 180"/>
                <a:gd name="T38" fmla="*/ 167 w 180"/>
                <a:gd name="T39" fmla="*/ 25 h 180"/>
                <a:gd name="T40" fmla="*/ 155 w 180"/>
                <a:gd name="T41" fmla="*/ 90 h 180"/>
                <a:gd name="T42" fmla="*/ 127 w 180"/>
                <a:gd name="T43" fmla="*/ 154 h 180"/>
                <a:gd name="T44" fmla="*/ 82 w 180"/>
                <a:gd name="T45" fmla="*/ 157 h 180"/>
                <a:gd name="T46" fmla="*/ 56 w 180"/>
                <a:gd name="T47" fmla="*/ 140 h 180"/>
                <a:gd name="T48" fmla="*/ 12 w 180"/>
                <a:gd name="T49" fmla="*/ 107 h 180"/>
                <a:gd name="T50" fmla="*/ 36 w 180"/>
                <a:gd name="T51" fmla="*/ 72 h 180"/>
                <a:gd name="T52" fmla="*/ 44 w 180"/>
                <a:gd name="T53" fmla="*/ 8 h 180"/>
                <a:gd name="T54" fmla="*/ 107 w 180"/>
                <a:gd name="T55" fmla="*/ 6 h 180"/>
                <a:gd name="T56" fmla="*/ 167 w 180"/>
                <a:gd name="T57" fmla="*/ 2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0" h="180">
                  <a:moveTo>
                    <a:pt x="126" y="1"/>
                  </a:moveTo>
                  <a:cubicBezTo>
                    <a:pt x="97" y="0"/>
                    <a:pt x="69" y="1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38" y="5"/>
                    <a:pt x="37" y="5"/>
                    <a:pt x="36" y="6"/>
                  </a:cubicBezTo>
                  <a:cubicBezTo>
                    <a:pt x="24" y="26"/>
                    <a:pt x="11" y="46"/>
                    <a:pt x="6" y="69"/>
                  </a:cubicBezTo>
                  <a:cubicBezTo>
                    <a:pt x="4" y="80"/>
                    <a:pt x="0" y="99"/>
                    <a:pt x="9" y="10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24" y="129"/>
                    <a:pt x="53" y="145"/>
                    <a:pt x="73" y="157"/>
                  </a:cubicBezTo>
                  <a:cubicBezTo>
                    <a:pt x="89" y="166"/>
                    <a:pt x="108" y="180"/>
                    <a:pt x="125" y="165"/>
                  </a:cubicBezTo>
                  <a:cubicBezTo>
                    <a:pt x="132" y="158"/>
                    <a:pt x="137" y="146"/>
                    <a:pt x="141" y="137"/>
                  </a:cubicBezTo>
                  <a:cubicBezTo>
                    <a:pt x="148" y="121"/>
                    <a:pt x="155" y="105"/>
                    <a:pt x="161" y="89"/>
                  </a:cubicBezTo>
                  <a:cubicBezTo>
                    <a:pt x="169" y="67"/>
                    <a:pt x="180" y="43"/>
                    <a:pt x="171" y="20"/>
                  </a:cubicBezTo>
                  <a:cubicBezTo>
                    <a:pt x="170" y="20"/>
                    <a:pt x="170" y="19"/>
                    <a:pt x="169" y="19"/>
                  </a:cubicBezTo>
                  <a:cubicBezTo>
                    <a:pt x="161" y="4"/>
                    <a:pt x="143" y="2"/>
                    <a:pt x="126" y="1"/>
                  </a:cubicBezTo>
                  <a:close/>
                  <a:moveTo>
                    <a:pt x="16" y="56"/>
                  </a:moveTo>
                  <a:cubicBezTo>
                    <a:pt x="22" y="40"/>
                    <a:pt x="31" y="25"/>
                    <a:pt x="40" y="10"/>
                  </a:cubicBezTo>
                  <a:cubicBezTo>
                    <a:pt x="47" y="27"/>
                    <a:pt x="41" y="43"/>
                    <a:pt x="36" y="60"/>
                  </a:cubicBezTo>
                  <a:cubicBezTo>
                    <a:pt x="32" y="71"/>
                    <a:pt x="24" y="99"/>
                    <a:pt x="10" y="103"/>
                  </a:cubicBezTo>
                  <a:cubicBezTo>
                    <a:pt x="5" y="89"/>
                    <a:pt x="12" y="67"/>
                    <a:pt x="16" y="56"/>
                  </a:cubicBezTo>
                  <a:close/>
                  <a:moveTo>
                    <a:pt x="167" y="25"/>
                  </a:moveTo>
                  <a:cubicBezTo>
                    <a:pt x="175" y="46"/>
                    <a:pt x="162" y="71"/>
                    <a:pt x="155" y="90"/>
                  </a:cubicBezTo>
                  <a:cubicBezTo>
                    <a:pt x="148" y="110"/>
                    <a:pt x="141" y="138"/>
                    <a:pt x="127" y="154"/>
                  </a:cubicBezTo>
                  <a:cubicBezTo>
                    <a:pt x="115" y="169"/>
                    <a:pt x="96" y="165"/>
                    <a:pt x="82" y="157"/>
                  </a:cubicBezTo>
                  <a:cubicBezTo>
                    <a:pt x="73" y="151"/>
                    <a:pt x="64" y="146"/>
                    <a:pt x="56" y="140"/>
                  </a:cubicBezTo>
                  <a:cubicBezTo>
                    <a:pt x="41" y="130"/>
                    <a:pt x="27" y="115"/>
                    <a:pt x="12" y="107"/>
                  </a:cubicBezTo>
                  <a:cubicBezTo>
                    <a:pt x="25" y="106"/>
                    <a:pt x="33" y="81"/>
                    <a:pt x="36" y="72"/>
                  </a:cubicBezTo>
                  <a:cubicBezTo>
                    <a:pt x="44" y="52"/>
                    <a:pt x="54" y="29"/>
                    <a:pt x="44" y="8"/>
                  </a:cubicBezTo>
                  <a:cubicBezTo>
                    <a:pt x="65" y="7"/>
                    <a:pt x="86" y="5"/>
                    <a:pt x="107" y="6"/>
                  </a:cubicBezTo>
                  <a:cubicBezTo>
                    <a:pt x="129" y="6"/>
                    <a:pt x="154" y="5"/>
                    <a:pt x="16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5737225" y="2895600"/>
              <a:ext cx="53975" cy="50800"/>
            </a:xfrm>
            <a:custGeom>
              <a:avLst/>
              <a:gdLst>
                <a:gd name="T0" fmla="*/ 10 w 17"/>
                <a:gd name="T1" fmla="*/ 0 h 16"/>
                <a:gd name="T2" fmla="*/ 3 w 17"/>
                <a:gd name="T3" fmla="*/ 4 h 16"/>
                <a:gd name="T4" fmla="*/ 2 w 17"/>
                <a:gd name="T5" fmla="*/ 4 h 16"/>
                <a:gd name="T6" fmla="*/ 6 w 17"/>
                <a:gd name="T7" fmla="*/ 14 h 16"/>
                <a:gd name="T8" fmla="*/ 16 w 17"/>
                <a:gd name="T9" fmla="*/ 9 h 16"/>
                <a:gd name="T10" fmla="*/ 10 w 17"/>
                <a:gd name="T11" fmla="*/ 0 h 16"/>
                <a:gd name="T12" fmla="*/ 12 w 17"/>
                <a:gd name="T13" fmla="*/ 8 h 16"/>
                <a:gd name="T14" fmla="*/ 8 w 17"/>
                <a:gd name="T15" fmla="*/ 11 h 16"/>
                <a:gd name="T16" fmla="*/ 4 w 17"/>
                <a:gd name="T17" fmla="*/ 6 h 16"/>
                <a:gd name="T18" fmla="*/ 10 w 17"/>
                <a:gd name="T19" fmla="*/ 3 h 16"/>
                <a:gd name="T20" fmla="*/ 12 w 17"/>
                <a:gd name="T2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0" y="0"/>
                  </a:moveTo>
                  <a:cubicBezTo>
                    <a:pt x="7" y="0"/>
                    <a:pt x="4" y="1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8"/>
                    <a:pt x="2" y="13"/>
                    <a:pt x="6" y="14"/>
                  </a:cubicBezTo>
                  <a:cubicBezTo>
                    <a:pt x="10" y="16"/>
                    <a:pt x="15" y="13"/>
                    <a:pt x="16" y="9"/>
                  </a:cubicBezTo>
                  <a:cubicBezTo>
                    <a:pt x="17" y="5"/>
                    <a:pt x="15" y="1"/>
                    <a:pt x="10" y="0"/>
                  </a:cubicBezTo>
                  <a:close/>
                  <a:moveTo>
                    <a:pt x="12" y="8"/>
                  </a:moveTo>
                  <a:cubicBezTo>
                    <a:pt x="11" y="10"/>
                    <a:pt x="10" y="12"/>
                    <a:pt x="8" y="11"/>
                  </a:cubicBezTo>
                  <a:cubicBezTo>
                    <a:pt x="6" y="10"/>
                    <a:pt x="4" y="8"/>
                    <a:pt x="4" y="6"/>
                  </a:cubicBezTo>
                  <a:cubicBezTo>
                    <a:pt x="5" y="4"/>
                    <a:pt x="7" y="2"/>
                    <a:pt x="10" y="3"/>
                  </a:cubicBezTo>
                  <a:cubicBezTo>
                    <a:pt x="12" y="4"/>
                    <a:pt x="13" y="6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5619750" y="2889250"/>
              <a:ext cx="88900" cy="95250"/>
            </a:xfrm>
            <a:custGeom>
              <a:avLst/>
              <a:gdLst>
                <a:gd name="T0" fmla="*/ 7 w 28"/>
                <a:gd name="T1" fmla="*/ 4 h 30"/>
                <a:gd name="T2" fmla="*/ 2 w 28"/>
                <a:gd name="T3" fmla="*/ 19 h 30"/>
                <a:gd name="T4" fmla="*/ 2 w 28"/>
                <a:gd name="T5" fmla="*/ 19 h 30"/>
                <a:gd name="T6" fmla="*/ 19 w 28"/>
                <a:gd name="T7" fmla="*/ 26 h 30"/>
                <a:gd name="T8" fmla="*/ 25 w 28"/>
                <a:gd name="T9" fmla="*/ 9 h 30"/>
                <a:gd name="T10" fmla="*/ 7 w 28"/>
                <a:gd name="T11" fmla="*/ 4 h 30"/>
                <a:gd name="T12" fmla="*/ 21 w 28"/>
                <a:gd name="T13" fmla="*/ 11 h 30"/>
                <a:gd name="T14" fmla="*/ 17 w 28"/>
                <a:gd name="T15" fmla="*/ 23 h 30"/>
                <a:gd name="T16" fmla="*/ 5 w 28"/>
                <a:gd name="T17" fmla="*/ 21 h 30"/>
                <a:gd name="T18" fmla="*/ 5 w 28"/>
                <a:gd name="T19" fmla="*/ 20 h 30"/>
                <a:gd name="T20" fmla="*/ 8 w 28"/>
                <a:gd name="T21" fmla="*/ 7 h 30"/>
                <a:gd name="T22" fmla="*/ 21 w 28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30">
                  <a:moveTo>
                    <a:pt x="7" y="4"/>
                  </a:moveTo>
                  <a:cubicBezTo>
                    <a:pt x="2" y="7"/>
                    <a:pt x="0" y="14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6"/>
                    <a:pt x="12" y="30"/>
                    <a:pt x="19" y="26"/>
                  </a:cubicBezTo>
                  <a:cubicBezTo>
                    <a:pt x="25" y="23"/>
                    <a:pt x="28" y="15"/>
                    <a:pt x="25" y="9"/>
                  </a:cubicBezTo>
                  <a:cubicBezTo>
                    <a:pt x="21" y="3"/>
                    <a:pt x="13" y="0"/>
                    <a:pt x="7" y="4"/>
                  </a:cubicBezTo>
                  <a:close/>
                  <a:moveTo>
                    <a:pt x="21" y="11"/>
                  </a:moveTo>
                  <a:cubicBezTo>
                    <a:pt x="23" y="15"/>
                    <a:pt x="21" y="21"/>
                    <a:pt x="17" y="23"/>
                  </a:cubicBezTo>
                  <a:cubicBezTo>
                    <a:pt x="13" y="25"/>
                    <a:pt x="8" y="24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4" y="16"/>
                    <a:pt x="4" y="10"/>
                    <a:pt x="8" y="7"/>
                  </a:cubicBezTo>
                  <a:cubicBezTo>
                    <a:pt x="12" y="4"/>
                    <a:pt x="19" y="6"/>
                    <a:pt x="21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5537200" y="2835275"/>
              <a:ext cx="57150" cy="57150"/>
            </a:xfrm>
            <a:custGeom>
              <a:avLst/>
              <a:gdLst>
                <a:gd name="T0" fmla="*/ 5 w 18"/>
                <a:gd name="T1" fmla="*/ 3 h 18"/>
                <a:gd name="T2" fmla="*/ 2 w 18"/>
                <a:gd name="T3" fmla="*/ 14 h 18"/>
                <a:gd name="T4" fmla="*/ 3 w 18"/>
                <a:gd name="T5" fmla="*/ 14 h 18"/>
                <a:gd name="T6" fmla="*/ 11 w 18"/>
                <a:gd name="T7" fmla="*/ 17 h 18"/>
                <a:gd name="T8" fmla="*/ 16 w 18"/>
                <a:gd name="T9" fmla="*/ 7 h 18"/>
                <a:gd name="T10" fmla="*/ 5 w 18"/>
                <a:gd name="T11" fmla="*/ 3 h 18"/>
                <a:gd name="T12" fmla="*/ 13 w 18"/>
                <a:gd name="T13" fmla="*/ 8 h 18"/>
                <a:gd name="T14" fmla="*/ 3 w 18"/>
                <a:gd name="T15" fmla="*/ 11 h 18"/>
                <a:gd name="T16" fmla="*/ 3 w 18"/>
                <a:gd name="T17" fmla="*/ 11 h 18"/>
                <a:gd name="T18" fmla="*/ 6 w 18"/>
                <a:gd name="T19" fmla="*/ 6 h 18"/>
                <a:gd name="T20" fmla="*/ 13 w 18"/>
                <a:gd name="T2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5" y="3"/>
                  </a:moveTo>
                  <a:cubicBezTo>
                    <a:pt x="2" y="6"/>
                    <a:pt x="0" y="11"/>
                    <a:pt x="2" y="14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5" y="16"/>
                    <a:pt x="8" y="18"/>
                    <a:pt x="11" y="17"/>
                  </a:cubicBezTo>
                  <a:cubicBezTo>
                    <a:pt x="15" y="16"/>
                    <a:pt x="18" y="11"/>
                    <a:pt x="16" y="7"/>
                  </a:cubicBezTo>
                  <a:cubicBezTo>
                    <a:pt x="14" y="3"/>
                    <a:pt x="9" y="0"/>
                    <a:pt x="5" y="3"/>
                  </a:cubicBezTo>
                  <a:close/>
                  <a:moveTo>
                    <a:pt x="13" y="8"/>
                  </a:moveTo>
                  <a:cubicBezTo>
                    <a:pt x="15" y="15"/>
                    <a:pt x="5" y="16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4" y="7"/>
                    <a:pt x="6" y="6"/>
                  </a:cubicBezTo>
                  <a:cubicBezTo>
                    <a:pt x="8" y="4"/>
                    <a:pt x="12" y="5"/>
                    <a:pt x="13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0" name="组合 1039"/>
          <p:cNvGrpSpPr/>
          <p:nvPr/>
        </p:nvGrpSpPr>
        <p:grpSpPr>
          <a:xfrm>
            <a:off x="5523230" y="2397125"/>
            <a:ext cx="784225" cy="1160463"/>
            <a:chOff x="5588000" y="1487488"/>
            <a:chExt cx="784225" cy="1160463"/>
          </a:xfrm>
        </p:grpSpPr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5588000" y="1487488"/>
              <a:ext cx="784225" cy="1160463"/>
            </a:xfrm>
            <a:custGeom>
              <a:avLst/>
              <a:gdLst>
                <a:gd name="T0" fmla="*/ 241 w 247"/>
                <a:gd name="T1" fmla="*/ 231 h 365"/>
                <a:gd name="T2" fmla="*/ 150 w 247"/>
                <a:gd name="T3" fmla="*/ 112 h 365"/>
                <a:gd name="T4" fmla="*/ 149 w 247"/>
                <a:gd name="T5" fmla="*/ 112 h 365"/>
                <a:gd name="T6" fmla="*/ 144 w 247"/>
                <a:gd name="T7" fmla="*/ 34 h 365"/>
                <a:gd name="T8" fmla="*/ 161 w 247"/>
                <a:gd name="T9" fmla="*/ 25 h 365"/>
                <a:gd name="T10" fmla="*/ 157 w 247"/>
                <a:gd name="T11" fmla="*/ 7 h 365"/>
                <a:gd name="T12" fmla="*/ 155 w 247"/>
                <a:gd name="T13" fmla="*/ 5 h 365"/>
                <a:gd name="T14" fmla="*/ 89 w 247"/>
                <a:gd name="T15" fmla="*/ 3 h 365"/>
                <a:gd name="T16" fmla="*/ 72 w 247"/>
                <a:gd name="T17" fmla="*/ 9 h 365"/>
                <a:gd name="T18" fmla="*/ 68 w 247"/>
                <a:gd name="T19" fmla="*/ 25 h 365"/>
                <a:gd name="T20" fmla="*/ 87 w 247"/>
                <a:gd name="T21" fmla="*/ 32 h 365"/>
                <a:gd name="T22" fmla="*/ 88 w 247"/>
                <a:gd name="T23" fmla="*/ 115 h 365"/>
                <a:gd name="T24" fmla="*/ 6 w 247"/>
                <a:gd name="T25" fmla="*/ 220 h 365"/>
                <a:gd name="T26" fmla="*/ 48 w 247"/>
                <a:gd name="T27" fmla="*/ 338 h 365"/>
                <a:gd name="T28" fmla="*/ 184 w 247"/>
                <a:gd name="T29" fmla="*/ 345 h 365"/>
                <a:gd name="T30" fmla="*/ 241 w 247"/>
                <a:gd name="T31" fmla="*/ 231 h 365"/>
                <a:gd name="T32" fmla="*/ 206 w 247"/>
                <a:gd name="T33" fmla="*/ 324 h 365"/>
                <a:gd name="T34" fmla="*/ 126 w 247"/>
                <a:gd name="T35" fmla="*/ 352 h 365"/>
                <a:gd name="T36" fmla="*/ 12 w 247"/>
                <a:gd name="T37" fmla="*/ 266 h 365"/>
                <a:gd name="T38" fmla="*/ 90 w 247"/>
                <a:gd name="T39" fmla="*/ 120 h 365"/>
                <a:gd name="T40" fmla="*/ 91 w 247"/>
                <a:gd name="T41" fmla="*/ 118 h 365"/>
                <a:gd name="T42" fmla="*/ 92 w 247"/>
                <a:gd name="T43" fmla="*/ 117 h 365"/>
                <a:gd name="T44" fmla="*/ 90 w 247"/>
                <a:gd name="T45" fmla="*/ 32 h 365"/>
                <a:gd name="T46" fmla="*/ 89 w 247"/>
                <a:gd name="T47" fmla="*/ 31 h 365"/>
                <a:gd name="T48" fmla="*/ 88 w 247"/>
                <a:gd name="T49" fmla="*/ 29 h 365"/>
                <a:gd name="T50" fmla="*/ 73 w 247"/>
                <a:gd name="T51" fmla="*/ 24 h 365"/>
                <a:gd name="T52" fmla="*/ 74 w 247"/>
                <a:gd name="T53" fmla="*/ 12 h 365"/>
                <a:gd name="T54" fmla="*/ 114 w 247"/>
                <a:gd name="T55" fmla="*/ 7 h 365"/>
                <a:gd name="T56" fmla="*/ 153 w 247"/>
                <a:gd name="T57" fmla="*/ 9 h 365"/>
                <a:gd name="T58" fmla="*/ 156 w 247"/>
                <a:gd name="T59" fmla="*/ 22 h 365"/>
                <a:gd name="T60" fmla="*/ 143 w 247"/>
                <a:gd name="T61" fmla="*/ 30 h 365"/>
                <a:gd name="T62" fmla="*/ 141 w 247"/>
                <a:gd name="T63" fmla="*/ 32 h 365"/>
                <a:gd name="T64" fmla="*/ 140 w 247"/>
                <a:gd name="T65" fmla="*/ 34 h 365"/>
                <a:gd name="T66" fmla="*/ 145 w 247"/>
                <a:gd name="T67" fmla="*/ 118 h 365"/>
                <a:gd name="T68" fmla="*/ 150 w 247"/>
                <a:gd name="T69" fmla="*/ 118 h 365"/>
                <a:gd name="T70" fmla="*/ 149 w 247"/>
                <a:gd name="T71" fmla="*/ 116 h 365"/>
                <a:gd name="T72" fmla="*/ 236 w 247"/>
                <a:gd name="T73" fmla="*/ 247 h 365"/>
                <a:gd name="T74" fmla="*/ 206 w 247"/>
                <a:gd name="T75" fmla="*/ 324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" h="365">
                  <a:moveTo>
                    <a:pt x="241" y="231"/>
                  </a:moveTo>
                  <a:cubicBezTo>
                    <a:pt x="235" y="183"/>
                    <a:pt x="199" y="124"/>
                    <a:pt x="150" y="112"/>
                  </a:cubicBezTo>
                  <a:cubicBezTo>
                    <a:pt x="150" y="112"/>
                    <a:pt x="149" y="112"/>
                    <a:pt x="149" y="112"/>
                  </a:cubicBezTo>
                  <a:cubicBezTo>
                    <a:pt x="149" y="86"/>
                    <a:pt x="147" y="59"/>
                    <a:pt x="144" y="34"/>
                  </a:cubicBezTo>
                  <a:cubicBezTo>
                    <a:pt x="151" y="35"/>
                    <a:pt x="158" y="32"/>
                    <a:pt x="161" y="25"/>
                  </a:cubicBezTo>
                  <a:cubicBezTo>
                    <a:pt x="164" y="19"/>
                    <a:pt x="162" y="11"/>
                    <a:pt x="157" y="7"/>
                  </a:cubicBezTo>
                  <a:cubicBezTo>
                    <a:pt x="157" y="6"/>
                    <a:pt x="156" y="5"/>
                    <a:pt x="155" y="5"/>
                  </a:cubicBezTo>
                  <a:cubicBezTo>
                    <a:pt x="133" y="2"/>
                    <a:pt x="111" y="0"/>
                    <a:pt x="89" y="3"/>
                  </a:cubicBezTo>
                  <a:cubicBezTo>
                    <a:pt x="82" y="3"/>
                    <a:pt x="75" y="4"/>
                    <a:pt x="72" y="9"/>
                  </a:cubicBezTo>
                  <a:cubicBezTo>
                    <a:pt x="66" y="11"/>
                    <a:pt x="65" y="20"/>
                    <a:pt x="68" y="25"/>
                  </a:cubicBezTo>
                  <a:cubicBezTo>
                    <a:pt x="71" y="33"/>
                    <a:pt x="80" y="34"/>
                    <a:pt x="87" y="32"/>
                  </a:cubicBezTo>
                  <a:cubicBezTo>
                    <a:pt x="85" y="59"/>
                    <a:pt x="85" y="88"/>
                    <a:pt x="88" y="115"/>
                  </a:cubicBezTo>
                  <a:cubicBezTo>
                    <a:pt x="38" y="123"/>
                    <a:pt x="12" y="175"/>
                    <a:pt x="6" y="220"/>
                  </a:cubicBezTo>
                  <a:cubicBezTo>
                    <a:pt x="0" y="263"/>
                    <a:pt x="12" y="311"/>
                    <a:pt x="48" y="338"/>
                  </a:cubicBezTo>
                  <a:cubicBezTo>
                    <a:pt x="86" y="365"/>
                    <a:pt x="143" y="362"/>
                    <a:pt x="184" y="345"/>
                  </a:cubicBezTo>
                  <a:cubicBezTo>
                    <a:pt x="228" y="327"/>
                    <a:pt x="247" y="275"/>
                    <a:pt x="241" y="231"/>
                  </a:cubicBezTo>
                  <a:close/>
                  <a:moveTo>
                    <a:pt x="206" y="324"/>
                  </a:moveTo>
                  <a:cubicBezTo>
                    <a:pt x="186" y="344"/>
                    <a:pt x="154" y="350"/>
                    <a:pt x="126" y="352"/>
                  </a:cubicBezTo>
                  <a:cubicBezTo>
                    <a:pt x="70" y="355"/>
                    <a:pt x="22" y="323"/>
                    <a:pt x="12" y="266"/>
                  </a:cubicBezTo>
                  <a:cubicBezTo>
                    <a:pt x="1" y="208"/>
                    <a:pt x="28" y="136"/>
                    <a:pt x="90" y="120"/>
                  </a:cubicBezTo>
                  <a:cubicBezTo>
                    <a:pt x="91" y="120"/>
                    <a:pt x="91" y="119"/>
                    <a:pt x="91" y="118"/>
                  </a:cubicBezTo>
                  <a:cubicBezTo>
                    <a:pt x="92" y="118"/>
                    <a:pt x="92" y="117"/>
                    <a:pt x="92" y="117"/>
                  </a:cubicBezTo>
                  <a:cubicBezTo>
                    <a:pt x="95" y="90"/>
                    <a:pt x="93" y="59"/>
                    <a:pt x="90" y="32"/>
                  </a:cubicBezTo>
                  <a:cubicBezTo>
                    <a:pt x="90" y="31"/>
                    <a:pt x="90" y="31"/>
                    <a:pt x="89" y="31"/>
                  </a:cubicBezTo>
                  <a:cubicBezTo>
                    <a:pt x="89" y="30"/>
                    <a:pt x="89" y="29"/>
                    <a:pt x="88" y="29"/>
                  </a:cubicBezTo>
                  <a:cubicBezTo>
                    <a:pt x="83" y="29"/>
                    <a:pt x="77" y="28"/>
                    <a:pt x="73" y="24"/>
                  </a:cubicBezTo>
                  <a:cubicBezTo>
                    <a:pt x="70" y="20"/>
                    <a:pt x="71" y="16"/>
                    <a:pt x="74" y="12"/>
                  </a:cubicBezTo>
                  <a:cubicBezTo>
                    <a:pt x="84" y="5"/>
                    <a:pt x="103" y="7"/>
                    <a:pt x="114" y="7"/>
                  </a:cubicBezTo>
                  <a:cubicBezTo>
                    <a:pt x="127" y="7"/>
                    <a:pt x="140" y="8"/>
                    <a:pt x="153" y="9"/>
                  </a:cubicBezTo>
                  <a:cubicBezTo>
                    <a:pt x="155" y="13"/>
                    <a:pt x="158" y="17"/>
                    <a:pt x="156" y="22"/>
                  </a:cubicBezTo>
                  <a:cubicBezTo>
                    <a:pt x="154" y="28"/>
                    <a:pt x="148" y="31"/>
                    <a:pt x="143" y="30"/>
                  </a:cubicBezTo>
                  <a:cubicBezTo>
                    <a:pt x="141" y="30"/>
                    <a:pt x="141" y="31"/>
                    <a:pt x="141" y="32"/>
                  </a:cubicBezTo>
                  <a:cubicBezTo>
                    <a:pt x="141" y="33"/>
                    <a:pt x="141" y="33"/>
                    <a:pt x="140" y="34"/>
                  </a:cubicBezTo>
                  <a:cubicBezTo>
                    <a:pt x="140" y="62"/>
                    <a:pt x="140" y="91"/>
                    <a:pt x="145" y="118"/>
                  </a:cubicBezTo>
                  <a:cubicBezTo>
                    <a:pt x="146" y="121"/>
                    <a:pt x="150" y="120"/>
                    <a:pt x="150" y="118"/>
                  </a:cubicBezTo>
                  <a:cubicBezTo>
                    <a:pt x="150" y="117"/>
                    <a:pt x="149" y="117"/>
                    <a:pt x="149" y="116"/>
                  </a:cubicBezTo>
                  <a:cubicBezTo>
                    <a:pt x="202" y="131"/>
                    <a:pt x="236" y="195"/>
                    <a:pt x="236" y="247"/>
                  </a:cubicBezTo>
                  <a:cubicBezTo>
                    <a:pt x="236" y="275"/>
                    <a:pt x="226" y="304"/>
                    <a:pt x="206" y="3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829300" y="1525588"/>
              <a:ext cx="250825" cy="50800"/>
            </a:xfrm>
            <a:custGeom>
              <a:avLst/>
              <a:gdLst>
                <a:gd name="T0" fmla="*/ 74 w 79"/>
                <a:gd name="T1" fmla="*/ 2 h 16"/>
                <a:gd name="T2" fmla="*/ 36 w 79"/>
                <a:gd name="T3" fmla="*/ 6 h 16"/>
                <a:gd name="T4" fmla="*/ 2 w 79"/>
                <a:gd name="T5" fmla="*/ 2 h 16"/>
                <a:gd name="T6" fmla="*/ 1 w 79"/>
                <a:gd name="T7" fmla="*/ 4 h 16"/>
                <a:gd name="T8" fmla="*/ 38 w 79"/>
                <a:gd name="T9" fmla="*/ 11 h 16"/>
                <a:gd name="T10" fmla="*/ 77 w 79"/>
                <a:gd name="T11" fmla="*/ 6 h 16"/>
                <a:gd name="T12" fmla="*/ 74 w 7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4" y="2"/>
                  </a:moveTo>
                  <a:cubicBezTo>
                    <a:pt x="66" y="10"/>
                    <a:pt x="46" y="6"/>
                    <a:pt x="36" y="6"/>
                  </a:cubicBezTo>
                  <a:cubicBezTo>
                    <a:pt x="24" y="6"/>
                    <a:pt x="13" y="8"/>
                    <a:pt x="2" y="2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1" y="13"/>
                    <a:pt x="26" y="11"/>
                    <a:pt x="38" y="11"/>
                  </a:cubicBezTo>
                  <a:cubicBezTo>
                    <a:pt x="50" y="12"/>
                    <a:pt x="69" y="16"/>
                    <a:pt x="77" y="6"/>
                  </a:cubicBezTo>
                  <a:cubicBezTo>
                    <a:pt x="79" y="3"/>
                    <a:pt x="76" y="0"/>
                    <a:pt x="7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5607050" y="2106613"/>
              <a:ext cx="717550" cy="471488"/>
            </a:xfrm>
            <a:custGeom>
              <a:avLst/>
              <a:gdLst>
                <a:gd name="T0" fmla="*/ 218 w 226"/>
                <a:gd name="T1" fmla="*/ 18 h 148"/>
                <a:gd name="T2" fmla="*/ 218 w 226"/>
                <a:gd name="T3" fmla="*/ 18 h 148"/>
                <a:gd name="T4" fmla="*/ 217 w 226"/>
                <a:gd name="T5" fmla="*/ 14 h 148"/>
                <a:gd name="T6" fmla="*/ 119 w 226"/>
                <a:gd name="T7" fmla="*/ 2 h 148"/>
                <a:gd name="T8" fmla="*/ 12 w 226"/>
                <a:gd name="T9" fmla="*/ 15 h 148"/>
                <a:gd name="T10" fmla="*/ 11 w 226"/>
                <a:gd name="T11" fmla="*/ 15 h 148"/>
                <a:gd name="T12" fmla="*/ 11 w 226"/>
                <a:gd name="T13" fmla="*/ 15 h 148"/>
                <a:gd name="T14" fmla="*/ 10 w 226"/>
                <a:gd name="T15" fmla="*/ 18 h 148"/>
                <a:gd name="T16" fmla="*/ 111 w 226"/>
                <a:gd name="T17" fmla="*/ 147 h 148"/>
                <a:gd name="T18" fmla="*/ 204 w 226"/>
                <a:gd name="T19" fmla="*/ 111 h 148"/>
                <a:gd name="T20" fmla="*/ 218 w 226"/>
                <a:gd name="T21" fmla="*/ 18 h 148"/>
                <a:gd name="T22" fmla="*/ 111 w 226"/>
                <a:gd name="T23" fmla="*/ 8 h 148"/>
                <a:gd name="T24" fmla="*/ 212 w 226"/>
                <a:gd name="T25" fmla="*/ 18 h 148"/>
                <a:gd name="T26" fmla="*/ 111 w 226"/>
                <a:gd name="T27" fmla="*/ 43 h 148"/>
                <a:gd name="T28" fmla="*/ 14 w 226"/>
                <a:gd name="T29" fmla="*/ 18 h 148"/>
                <a:gd name="T30" fmla="*/ 111 w 226"/>
                <a:gd name="T31" fmla="*/ 8 h 148"/>
                <a:gd name="T32" fmla="*/ 197 w 226"/>
                <a:gd name="T33" fmla="*/ 113 h 148"/>
                <a:gd name="T34" fmla="*/ 107 w 226"/>
                <a:gd name="T35" fmla="*/ 141 h 148"/>
                <a:gd name="T36" fmla="*/ 29 w 226"/>
                <a:gd name="T37" fmla="*/ 98 h 148"/>
                <a:gd name="T38" fmla="*/ 13 w 226"/>
                <a:gd name="T39" fmla="*/ 22 h 148"/>
                <a:gd name="T40" fmla="*/ 111 w 226"/>
                <a:gd name="T41" fmla="*/ 48 h 148"/>
                <a:gd name="T42" fmla="*/ 214 w 226"/>
                <a:gd name="T43" fmla="*/ 23 h 148"/>
                <a:gd name="T44" fmla="*/ 197 w 226"/>
                <a:gd name="T45" fmla="*/ 11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6" h="148">
                  <a:moveTo>
                    <a:pt x="218" y="18"/>
                  </a:moveTo>
                  <a:cubicBezTo>
                    <a:pt x="218" y="18"/>
                    <a:pt x="218" y="18"/>
                    <a:pt x="218" y="18"/>
                  </a:cubicBezTo>
                  <a:cubicBezTo>
                    <a:pt x="219" y="16"/>
                    <a:pt x="219" y="14"/>
                    <a:pt x="217" y="14"/>
                  </a:cubicBezTo>
                  <a:cubicBezTo>
                    <a:pt x="187" y="0"/>
                    <a:pt x="151" y="3"/>
                    <a:pt x="119" y="2"/>
                  </a:cubicBezTo>
                  <a:cubicBezTo>
                    <a:pt x="83" y="2"/>
                    <a:pt x="45" y="2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6"/>
                    <a:pt x="9" y="18"/>
                    <a:pt x="10" y="18"/>
                  </a:cubicBezTo>
                  <a:cubicBezTo>
                    <a:pt x="0" y="84"/>
                    <a:pt x="43" y="144"/>
                    <a:pt x="111" y="147"/>
                  </a:cubicBezTo>
                  <a:cubicBezTo>
                    <a:pt x="143" y="148"/>
                    <a:pt x="183" y="138"/>
                    <a:pt x="204" y="111"/>
                  </a:cubicBezTo>
                  <a:cubicBezTo>
                    <a:pt x="226" y="84"/>
                    <a:pt x="225" y="50"/>
                    <a:pt x="218" y="18"/>
                  </a:cubicBezTo>
                  <a:close/>
                  <a:moveTo>
                    <a:pt x="111" y="8"/>
                  </a:moveTo>
                  <a:cubicBezTo>
                    <a:pt x="143" y="8"/>
                    <a:pt x="182" y="5"/>
                    <a:pt x="212" y="18"/>
                  </a:cubicBezTo>
                  <a:cubicBezTo>
                    <a:pt x="187" y="43"/>
                    <a:pt x="144" y="43"/>
                    <a:pt x="111" y="43"/>
                  </a:cubicBezTo>
                  <a:cubicBezTo>
                    <a:pt x="81" y="43"/>
                    <a:pt x="35" y="44"/>
                    <a:pt x="14" y="18"/>
                  </a:cubicBezTo>
                  <a:cubicBezTo>
                    <a:pt x="46" y="12"/>
                    <a:pt x="78" y="8"/>
                    <a:pt x="111" y="8"/>
                  </a:cubicBezTo>
                  <a:close/>
                  <a:moveTo>
                    <a:pt x="197" y="113"/>
                  </a:moveTo>
                  <a:cubicBezTo>
                    <a:pt x="175" y="135"/>
                    <a:pt x="137" y="143"/>
                    <a:pt x="107" y="141"/>
                  </a:cubicBezTo>
                  <a:cubicBezTo>
                    <a:pt x="76" y="139"/>
                    <a:pt x="46" y="124"/>
                    <a:pt x="29" y="98"/>
                  </a:cubicBezTo>
                  <a:cubicBezTo>
                    <a:pt x="14" y="74"/>
                    <a:pt x="14" y="48"/>
                    <a:pt x="13" y="22"/>
                  </a:cubicBezTo>
                  <a:cubicBezTo>
                    <a:pt x="30" y="50"/>
                    <a:pt x="83" y="48"/>
                    <a:pt x="111" y="48"/>
                  </a:cubicBezTo>
                  <a:cubicBezTo>
                    <a:pt x="142" y="48"/>
                    <a:pt x="192" y="49"/>
                    <a:pt x="214" y="23"/>
                  </a:cubicBezTo>
                  <a:cubicBezTo>
                    <a:pt x="222" y="54"/>
                    <a:pt x="220" y="89"/>
                    <a:pt x="19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6029325" y="1992313"/>
              <a:ext cx="92075" cy="98425"/>
            </a:xfrm>
            <a:custGeom>
              <a:avLst/>
              <a:gdLst>
                <a:gd name="T0" fmla="*/ 26 w 29"/>
                <a:gd name="T1" fmla="*/ 11 h 31"/>
                <a:gd name="T2" fmla="*/ 10 w 29"/>
                <a:gd name="T3" fmla="*/ 4 h 31"/>
                <a:gd name="T4" fmla="*/ 10 w 29"/>
                <a:gd name="T5" fmla="*/ 4 h 31"/>
                <a:gd name="T6" fmla="*/ 1 w 29"/>
                <a:gd name="T7" fmla="*/ 18 h 31"/>
                <a:gd name="T8" fmla="*/ 18 w 29"/>
                <a:gd name="T9" fmla="*/ 28 h 31"/>
                <a:gd name="T10" fmla="*/ 26 w 29"/>
                <a:gd name="T11" fmla="*/ 11 h 31"/>
                <a:gd name="T12" fmla="*/ 18 w 29"/>
                <a:gd name="T13" fmla="*/ 24 h 31"/>
                <a:gd name="T14" fmla="*/ 5 w 29"/>
                <a:gd name="T15" fmla="*/ 19 h 31"/>
                <a:gd name="T16" fmla="*/ 11 w 29"/>
                <a:gd name="T17" fmla="*/ 6 h 31"/>
                <a:gd name="T18" fmla="*/ 22 w 29"/>
                <a:gd name="T19" fmla="*/ 11 h 31"/>
                <a:gd name="T20" fmla="*/ 18 w 29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1">
                  <a:moveTo>
                    <a:pt x="26" y="11"/>
                  </a:moveTo>
                  <a:cubicBezTo>
                    <a:pt x="24" y="6"/>
                    <a:pt x="16" y="0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6"/>
                    <a:pt x="0" y="11"/>
                    <a:pt x="1" y="18"/>
                  </a:cubicBezTo>
                  <a:cubicBezTo>
                    <a:pt x="2" y="25"/>
                    <a:pt x="10" y="31"/>
                    <a:pt x="18" y="28"/>
                  </a:cubicBezTo>
                  <a:cubicBezTo>
                    <a:pt x="24" y="26"/>
                    <a:pt x="29" y="18"/>
                    <a:pt x="26" y="11"/>
                  </a:cubicBezTo>
                  <a:close/>
                  <a:moveTo>
                    <a:pt x="18" y="24"/>
                  </a:moveTo>
                  <a:cubicBezTo>
                    <a:pt x="13" y="26"/>
                    <a:pt x="7" y="23"/>
                    <a:pt x="5" y="19"/>
                  </a:cubicBezTo>
                  <a:cubicBezTo>
                    <a:pt x="4" y="14"/>
                    <a:pt x="7" y="9"/>
                    <a:pt x="11" y="6"/>
                  </a:cubicBezTo>
                  <a:cubicBezTo>
                    <a:pt x="15" y="7"/>
                    <a:pt x="19" y="7"/>
                    <a:pt x="22" y="11"/>
                  </a:cubicBezTo>
                  <a:cubicBezTo>
                    <a:pt x="24" y="15"/>
                    <a:pt x="22" y="21"/>
                    <a:pt x="1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32"/>
            <p:cNvSpPr>
              <a:spLocks noEditPoints="1"/>
            </p:cNvSpPr>
            <p:nvPr/>
          </p:nvSpPr>
          <p:spPr bwMode="auto">
            <a:xfrm>
              <a:off x="5959475" y="1931988"/>
              <a:ext cx="73025" cy="69850"/>
            </a:xfrm>
            <a:custGeom>
              <a:avLst/>
              <a:gdLst>
                <a:gd name="T0" fmla="*/ 20 w 23"/>
                <a:gd name="T1" fmla="*/ 5 h 22"/>
                <a:gd name="T2" fmla="*/ 8 w 23"/>
                <a:gd name="T3" fmla="*/ 4 h 22"/>
                <a:gd name="T4" fmla="*/ 2 w 23"/>
                <a:gd name="T5" fmla="*/ 15 h 22"/>
                <a:gd name="T6" fmla="*/ 16 w 23"/>
                <a:gd name="T7" fmla="*/ 19 h 22"/>
                <a:gd name="T8" fmla="*/ 20 w 23"/>
                <a:gd name="T9" fmla="*/ 5 h 22"/>
                <a:gd name="T10" fmla="*/ 14 w 23"/>
                <a:gd name="T11" fmla="*/ 16 h 22"/>
                <a:gd name="T12" fmla="*/ 6 w 23"/>
                <a:gd name="T13" fmla="*/ 14 h 22"/>
                <a:gd name="T14" fmla="*/ 10 w 23"/>
                <a:gd name="T15" fmla="*/ 6 h 22"/>
                <a:gd name="T16" fmla="*/ 11 w 23"/>
                <a:gd name="T17" fmla="*/ 4 h 22"/>
                <a:gd name="T18" fmla="*/ 17 w 23"/>
                <a:gd name="T19" fmla="*/ 8 h 22"/>
                <a:gd name="T20" fmla="*/ 14 w 23"/>
                <a:gd name="T2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17" y="1"/>
                    <a:pt x="11" y="0"/>
                    <a:pt x="8" y="4"/>
                  </a:cubicBezTo>
                  <a:cubicBezTo>
                    <a:pt x="3" y="5"/>
                    <a:pt x="0" y="10"/>
                    <a:pt x="2" y="15"/>
                  </a:cubicBezTo>
                  <a:cubicBezTo>
                    <a:pt x="4" y="20"/>
                    <a:pt x="11" y="22"/>
                    <a:pt x="16" y="19"/>
                  </a:cubicBezTo>
                  <a:cubicBezTo>
                    <a:pt x="21" y="16"/>
                    <a:pt x="23" y="10"/>
                    <a:pt x="20" y="5"/>
                  </a:cubicBezTo>
                  <a:close/>
                  <a:moveTo>
                    <a:pt x="14" y="16"/>
                  </a:moveTo>
                  <a:cubicBezTo>
                    <a:pt x="11" y="18"/>
                    <a:pt x="7" y="17"/>
                    <a:pt x="6" y="14"/>
                  </a:cubicBezTo>
                  <a:cubicBezTo>
                    <a:pt x="4" y="10"/>
                    <a:pt x="7" y="7"/>
                    <a:pt x="10" y="6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3" y="4"/>
                    <a:pt x="16" y="5"/>
                    <a:pt x="17" y="8"/>
                  </a:cubicBezTo>
                  <a:cubicBezTo>
                    <a:pt x="18" y="11"/>
                    <a:pt x="17" y="14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33"/>
            <p:cNvSpPr>
              <a:spLocks noEditPoints="1"/>
            </p:cNvSpPr>
            <p:nvPr/>
          </p:nvSpPr>
          <p:spPr bwMode="auto">
            <a:xfrm>
              <a:off x="5978525" y="1855788"/>
              <a:ext cx="41275" cy="44450"/>
            </a:xfrm>
            <a:custGeom>
              <a:avLst/>
              <a:gdLst>
                <a:gd name="T0" fmla="*/ 7 w 13"/>
                <a:gd name="T1" fmla="*/ 1 h 14"/>
                <a:gd name="T2" fmla="*/ 7 w 13"/>
                <a:gd name="T3" fmla="*/ 2 h 14"/>
                <a:gd name="T4" fmla="*/ 6 w 13"/>
                <a:gd name="T5" fmla="*/ 1 h 14"/>
                <a:gd name="T6" fmla="*/ 0 w 13"/>
                <a:gd name="T7" fmla="*/ 7 h 14"/>
                <a:gd name="T8" fmla="*/ 6 w 13"/>
                <a:gd name="T9" fmla="*/ 14 h 14"/>
                <a:gd name="T10" fmla="*/ 13 w 13"/>
                <a:gd name="T11" fmla="*/ 8 h 14"/>
                <a:gd name="T12" fmla="*/ 7 w 13"/>
                <a:gd name="T13" fmla="*/ 1 h 14"/>
                <a:gd name="T14" fmla="*/ 6 w 13"/>
                <a:gd name="T15" fmla="*/ 11 h 14"/>
                <a:gd name="T16" fmla="*/ 3 w 13"/>
                <a:gd name="T17" fmla="*/ 7 h 14"/>
                <a:gd name="T18" fmla="*/ 4 w 13"/>
                <a:gd name="T19" fmla="*/ 5 h 14"/>
                <a:gd name="T20" fmla="*/ 6 w 13"/>
                <a:gd name="T21" fmla="*/ 3 h 14"/>
                <a:gd name="T22" fmla="*/ 7 w 13"/>
                <a:gd name="T23" fmla="*/ 3 h 14"/>
                <a:gd name="T24" fmla="*/ 10 w 13"/>
                <a:gd name="T25" fmla="*/ 8 h 14"/>
                <a:gd name="T26" fmla="*/ 6 w 13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7" y="1"/>
                  </a:moveTo>
                  <a:cubicBezTo>
                    <a:pt x="7" y="1"/>
                    <a:pt x="7" y="2"/>
                    <a:pt x="7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2"/>
                    <a:pt x="13" y="8"/>
                  </a:cubicBezTo>
                  <a:cubicBezTo>
                    <a:pt x="13" y="4"/>
                    <a:pt x="11" y="1"/>
                    <a:pt x="7" y="1"/>
                  </a:cubicBezTo>
                  <a:close/>
                  <a:moveTo>
                    <a:pt x="6" y="11"/>
                  </a:moveTo>
                  <a:cubicBezTo>
                    <a:pt x="4" y="11"/>
                    <a:pt x="3" y="9"/>
                    <a:pt x="3" y="7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10" y="6"/>
                    <a:pt x="10" y="8"/>
                  </a:cubicBezTo>
                  <a:cubicBezTo>
                    <a:pt x="10" y="10"/>
                    <a:pt x="8" y="1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39" name="组合 1038"/>
          <p:cNvGrpSpPr/>
          <p:nvPr/>
        </p:nvGrpSpPr>
        <p:grpSpPr>
          <a:xfrm>
            <a:off x="5805805" y="1646237"/>
            <a:ext cx="885825" cy="760413"/>
            <a:chOff x="5870575" y="736600"/>
            <a:chExt cx="885825" cy="760413"/>
          </a:xfrm>
        </p:grpSpPr>
        <p:sp>
          <p:nvSpPr>
            <p:cNvPr id="1027" name="Freeform 34"/>
            <p:cNvSpPr>
              <a:spLocks noEditPoints="1"/>
            </p:cNvSpPr>
            <p:nvPr/>
          </p:nvSpPr>
          <p:spPr bwMode="auto">
            <a:xfrm>
              <a:off x="5870575" y="736600"/>
              <a:ext cx="885825" cy="760413"/>
            </a:xfrm>
            <a:custGeom>
              <a:avLst/>
              <a:gdLst>
                <a:gd name="T0" fmla="*/ 227 w 279"/>
                <a:gd name="T1" fmla="*/ 79 h 239"/>
                <a:gd name="T2" fmla="*/ 223 w 279"/>
                <a:gd name="T3" fmla="*/ 15 h 239"/>
                <a:gd name="T4" fmla="*/ 220 w 279"/>
                <a:gd name="T5" fmla="*/ 13 h 239"/>
                <a:gd name="T6" fmla="*/ 82 w 279"/>
                <a:gd name="T7" fmla="*/ 15 h 239"/>
                <a:gd name="T8" fmla="*/ 65 w 279"/>
                <a:gd name="T9" fmla="*/ 79 h 239"/>
                <a:gd name="T10" fmla="*/ 66 w 279"/>
                <a:gd name="T11" fmla="*/ 168 h 239"/>
                <a:gd name="T12" fmla="*/ 141 w 279"/>
                <a:gd name="T13" fmla="*/ 204 h 239"/>
                <a:gd name="T14" fmla="*/ 238 w 279"/>
                <a:gd name="T15" fmla="*/ 176 h 239"/>
                <a:gd name="T16" fmla="*/ 260 w 279"/>
                <a:gd name="T17" fmla="*/ 152 h 239"/>
                <a:gd name="T18" fmla="*/ 218 w 279"/>
                <a:gd name="T19" fmla="*/ 17 h 239"/>
                <a:gd name="T20" fmla="*/ 220 w 279"/>
                <a:gd name="T21" fmla="*/ 79 h 239"/>
                <a:gd name="T22" fmla="*/ 152 w 279"/>
                <a:gd name="T23" fmla="*/ 31 h 239"/>
                <a:gd name="T24" fmla="*/ 124 w 279"/>
                <a:gd name="T25" fmla="*/ 176 h 239"/>
                <a:gd name="T26" fmla="*/ 88 w 279"/>
                <a:gd name="T27" fmla="*/ 121 h 239"/>
                <a:gd name="T28" fmla="*/ 109 w 279"/>
                <a:gd name="T29" fmla="*/ 81 h 239"/>
                <a:gd name="T30" fmla="*/ 184 w 279"/>
                <a:gd name="T31" fmla="*/ 83 h 239"/>
                <a:gd name="T32" fmla="*/ 204 w 279"/>
                <a:gd name="T33" fmla="*/ 115 h 239"/>
                <a:gd name="T34" fmla="*/ 159 w 279"/>
                <a:gd name="T35" fmla="*/ 176 h 239"/>
                <a:gd name="T36" fmla="*/ 85 w 279"/>
                <a:gd name="T37" fmla="*/ 128 h 239"/>
                <a:gd name="T38" fmla="*/ 115 w 279"/>
                <a:gd name="T39" fmla="*/ 175 h 239"/>
                <a:gd name="T40" fmla="*/ 81 w 279"/>
                <a:gd name="T41" fmla="*/ 139 h 239"/>
                <a:gd name="T42" fmla="*/ 84 w 279"/>
                <a:gd name="T43" fmla="*/ 114 h 239"/>
                <a:gd name="T44" fmla="*/ 101 w 279"/>
                <a:gd name="T45" fmla="*/ 81 h 239"/>
                <a:gd name="T46" fmla="*/ 181 w 279"/>
                <a:gd name="T47" fmla="*/ 160 h 239"/>
                <a:gd name="T48" fmla="*/ 225 w 279"/>
                <a:gd name="T49" fmla="*/ 151 h 239"/>
                <a:gd name="T50" fmla="*/ 221 w 279"/>
                <a:gd name="T51" fmla="*/ 165 h 239"/>
                <a:gd name="T52" fmla="*/ 169 w 279"/>
                <a:gd name="T53" fmla="*/ 175 h 239"/>
                <a:gd name="T54" fmla="*/ 207 w 279"/>
                <a:gd name="T55" fmla="*/ 109 h 239"/>
                <a:gd name="T56" fmla="*/ 191 w 279"/>
                <a:gd name="T57" fmla="*/ 84 h 239"/>
                <a:gd name="T58" fmla="*/ 207 w 279"/>
                <a:gd name="T59" fmla="*/ 109 h 239"/>
                <a:gd name="T60" fmla="*/ 180 w 279"/>
                <a:gd name="T61" fmla="*/ 76 h 239"/>
                <a:gd name="T62" fmla="*/ 148 w 279"/>
                <a:gd name="T63" fmla="*/ 35 h 239"/>
                <a:gd name="T64" fmla="*/ 85 w 279"/>
                <a:gd name="T65" fmla="*/ 20 h 239"/>
                <a:gd name="T66" fmla="*/ 106 w 279"/>
                <a:gd name="T67" fmla="*/ 75 h 239"/>
                <a:gd name="T68" fmla="*/ 98 w 279"/>
                <a:gd name="T69" fmla="*/ 76 h 239"/>
                <a:gd name="T70" fmla="*/ 82 w 279"/>
                <a:gd name="T71" fmla="*/ 20 h 239"/>
                <a:gd name="T72" fmla="*/ 27 w 279"/>
                <a:gd name="T73" fmla="*/ 109 h 239"/>
                <a:gd name="T74" fmla="*/ 66 w 279"/>
                <a:gd name="T75" fmla="*/ 85 h 239"/>
                <a:gd name="T76" fmla="*/ 70 w 279"/>
                <a:gd name="T77" fmla="*/ 153 h 239"/>
                <a:gd name="T78" fmla="*/ 47 w 279"/>
                <a:gd name="T79" fmla="*/ 155 h 239"/>
                <a:gd name="T80" fmla="*/ 70 w 279"/>
                <a:gd name="T81" fmla="*/ 202 h 239"/>
                <a:gd name="T82" fmla="*/ 119 w 279"/>
                <a:gd name="T83" fmla="*/ 179 h 239"/>
                <a:gd name="T84" fmla="*/ 116 w 279"/>
                <a:gd name="T85" fmla="*/ 214 h 239"/>
                <a:gd name="T86" fmla="*/ 127 w 279"/>
                <a:gd name="T87" fmla="*/ 180 h 239"/>
                <a:gd name="T88" fmla="*/ 142 w 279"/>
                <a:gd name="T89" fmla="*/ 193 h 239"/>
                <a:gd name="T90" fmla="*/ 204 w 279"/>
                <a:gd name="T91" fmla="*/ 225 h 239"/>
                <a:gd name="T92" fmla="*/ 163 w 279"/>
                <a:gd name="T93" fmla="*/ 182 h 239"/>
                <a:gd name="T94" fmla="*/ 231 w 279"/>
                <a:gd name="T95" fmla="*/ 169 h 239"/>
                <a:gd name="T96" fmla="*/ 268 w 279"/>
                <a:gd name="T97" fmla="*/ 129 h 239"/>
                <a:gd name="T98" fmla="*/ 211 w 279"/>
                <a:gd name="T99" fmla="*/ 115 h 239"/>
                <a:gd name="T100" fmla="*/ 268 w 279"/>
                <a:gd name="T101" fmla="*/ 1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9" h="239">
                  <a:moveTo>
                    <a:pt x="274" y="111"/>
                  </a:moveTo>
                  <a:cubicBezTo>
                    <a:pt x="267" y="92"/>
                    <a:pt x="245" y="85"/>
                    <a:pt x="227" y="79"/>
                  </a:cubicBezTo>
                  <a:cubicBezTo>
                    <a:pt x="233" y="58"/>
                    <a:pt x="234" y="36"/>
                    <a:pt x="223" y="16"/>
                  </a:cubicBezTo>
                  <a:cubicBezTo>
                    <a:pt x="223" y="16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2" y="13"/>
                    <a:pt x="221" y="13"/>
                    <a:pt x="220" y="13"/>
                  </a:cubicBezTo>
                  <a:cubicBezTo>
                    <a:pt x="194" y="0"/>
                    <a:pt x="169" y="10"/>
                    <a:pt x="148" y="27"/>
                  </a:cubicBezTo>
                  <a:cubicBezTo>
                    <a:pt x="130" y="11"/>
                    <a:pt x="108" y="4"/>
                    <a:pt x="82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59" y="28"/>
                    <a:pt x="58" y="54"/>
                    <a:pt x="65" y="79"/>
                  </a:cubicBezTo>
                  <a:cubicBezTo>
                    <a:pt x="49" y="83"/>
                    <a:pt x="35" y="89"/>
                    <a:pt x="25" y="101"/>
                  </a:cubicBezTo>
                  <a:cubicBezTo>
                    <a:pt x="0" y="134"/>
                    <a:pt x="31" y="156"/>
                    <a:pt x="66" y="168"/>
                  </a:cubicBezTo>
                  <a:cubicBezTo>
                    <a:pt x="62" y="185"/>
                    <a:pt x="60" y="205"/>
                    <a:pt x="71" y="217"/>
                  </a:cubicBezTo>
                  <a:cubicBezTo>
                    <a:pt x="91" y="239"/>
                    <a:pt x="118" y="225"/>
                    <a:pt x="141" y="204"/>
                  </a:cubicBezTo>
                  <a:cubicBezTo>
                    <a:pt x="163" y="225"/>
                    <a:pt x="189" y="239"/>
                    <a:pt x="215" y="229"/>
                  </a:cubicBezTo>
                  <a:cubicBezTo>
                    <a:pt x="236" y="221"/>
                    <a:pt x="240" y="196"/>
                    <a:pt x="238" y="176"/>
                  </a:cubicBezTo>
                  <a:cubicBezTo>
                    <a:pt x="238" y="172"/>
                    <a:pt x="238" y="169"/>
                    <a:pt x="237" y="166"/>
                  </a:cubicBezTo>
                  <a:cubicBezTo>
                    <a:pt x="246" y="162"/>
                    <a:pt x="254" y="158"/>
                    <a:pt x="260" y="152"/>
                  </a:cubicBezTo>
                  <a:cubicBezTo>
                    <a:pt x="272" y="142"/>
                    <a:pt x="279" y="126"/>
                    <a:pt x="274" y="111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7"/>
                    <a:pt x="218" y="17"/>
                  </a:cubicBezTo>
                  <a:cubicBezTo>
                    <a:pt x="227" y="37"/>
                    <a:pt x="226" y="59"/>
                    <a:pt x="220" y="79"/>
                  </a:cubicBezTo>
                  <a:cubicBezTo>
                    <a:pt x="209" y="78"/>
                    <a:pt x="198" y="77"/>
                    <a:pt x="187" y="77"/>
                  </a:cubicBezTo>
                  <a:cubicBezTo>
                    <a:pt x="177" y="61"/>
                    <a:pt x="166" y="44"/>
                    <a:pt x="152" y="31"/>
                  </a:cubicBezTo>
                  <a:cubicBezTo>
                    <a:pt x="171" y="17"/>
                    <a:pt x="193" y="9"/>
                    <a:pt x="218" y="17"/>
                  </a:cubicBezTo>
                  <a:close/>
                  <a:moveTo>
                    <a:pt x="124" y="176"/>
                  </a:moveTo>
                  <a:cubicBezTo>
                    <a:pt x="116" y="166"/>
                    <a:pt x="109" y="156"/>
                    <a:pt x="104" y="148"/>
                  </a:cubicBezTo>
                  <a:cubicBezTo>
                    <a:pt x="99" y="140"/>
                    <a:pt x="93" y="131"/>
                    <a:pt x="88" y="121"/>
                  </a:cubicBezTo>
                  <a:cubicBezTo>
                    <a:pt x="93" y="108"/>
                    <a:pt x="100" y="95"/>
                    <a:pt x="108" y="83"/>
                  </a:cubicBezTo>
                  <a:cubicBezTo>
                    <a:pt x="108" y="83"/>
                    <a:pt x="109" y="82"/>
                    <a:pt x="109" y="81"/>
                  </a:cubicBezTo>
                  <a:cubicBezTo>
                    <a:pt x="119" y="81"/>
                    <a:pt x="129" y="82"/>
                    <a:pt x="139" y="82"/>
                  </a:cubicBezTo>
                  <a:cubicBezTo>
                    <a:pt x="154" y="82"/>
                    <a:pt x="169" y="83"/>
                    <a:pt x="184" y="83"/>
                  </a:cubicBezTo>
                  <a:cubicBezTo>
                    <a:pt x="187" y="88"/>
                    <a:pt x="189" y="93"/>
                    <a:pt x="192" y="97"/>
                  </a:cubicBezTo>
                  <a:cubicBezTo>
                    <a:pt x="196" y="103"/>
                    <a:pt x="200" y="109"/>
                    <a:pt x="204" y="115"/>
                  </a:cubicBezTo>
                  <a:cubicBezTo>
                    <a:pt x="198" y="126"/>
                    <a:pt x="191" y="136"/>
                    <a:pt x="184" y="145"/>
                  </a:cubicBezTo>
                  <a:cubicBezTo>
                    <a:pt x="176" y="156"/>
                    <a:pt x="168" y="166"/>
                    <a:pt x="159" y="176"/>
                  </a:cubicBezTo>
                  <a:cubicBezTo>
                    <a:pt x="147" y="176"/>
                    <a:pt x="135" y="175"/>
                    <a:pt x="124" y="176"/>
                  </a:cubicBezTo>
                  <a:close/>
                  <a:moveTo>
                    <a:pt x="85" y="128"/>
                  </a:moveTo>
                  <a:cubicBezTo>
                    <a:pt x="88" y="135"/>
                    <a:pt x="92" y="141"/>
                    <a:pt x="95" y="145"/>
                  </a:cubicBezTo>
                  <a:cubicBezTo>
                    <a:pt x="100" y="154"/>
                    <a:pt x="107" y="164"/>
                    <a:pt x="115" y="175"/>
                  </a:cubicBezTo>
                  <a:cubicBezTo>
                    <a:pt x="101" y="172"/>
                    <a:pt x="86" y="169"/>
                    <a:pt x="73" y="165"/>
                  </a:cubicBezTo>
                  <a:cubicBezTo>
                    <a:pt x="75" y="155"/>
                    <a:pt x="78" y="146"/>
                    <a:pt x="81" y="139"/>
                  </a:cubicBezTo>
                  <a:cubicBezTo>
                    <a:pt x="82" y="136"/>
                    <a:pt x="83" y="132"/>
                    <a:pt x="85" y="128"/>
                  </a:cubicBezTo>
                  <a:close/>
                  <a:moveTo>
                    <a:pt x="84" y="114"/>
                  </a:moveTo>
                  <a:cubicBezTo>
                    <a:pt x="79" y="104"/>
                    <a:pt x="75" y="94"/>
                    <a:pt x="72" y="84"/>
                  </a:cubicBezTo>
                  <a:cubicBezTo>
                    <a:pt x="82" y="82"/>
                    <a:pt x="91" y="82"/>
                    <a:pt x="101" y="81"/>
                  </a:cubicBezTo>
                  <a:cubicBezTo>
                    <a:pt x="95" y="92"/>
                    <a:pt x="89" y="103"/>
                    <a:pt x="84" y="114"/>
                  </a:cubicBezTo>
                  <a:close/>
                  <a:moveTo>
                    <a:pt x="181" y="160"/>
                  </a:moveTo>
                  <a:cubicBezTo>
                    <a:pt x="190" y="149"/>
                    <a:pt x="199" y="136"/>
                    <a:pt x="208" y="121"/>
                  </a:cubicBezTo>
                  <a:cubicBezTo>
                    <a:pt x="214" y="131"/>
                    <a:pt x="220" y="141"/>
                    <a:pt x="225" y="151"/>
                  </a:cubicBezTo>
                  <a:cubicBezTo>
                    <a:pt x="226" y="154"/>
                    <a:pt x="228" y="158"/>
                    <a:pt x="229" y="162"/>
                  </a:cubicBezTo>
                  <a:cubicBezTo>
                    <a:pt x="226" y="163"/>
                    <a:pt x="223" y="164"/>
                    <a:pt x="221" y="165"/>
                  </a:cubicBezTo>
                  <a:cubicBezTo>
                    <a:pt x="204" y="170"/>
                    <a:pt x="187" y="174"/>
                    <a:pt x="170" y="175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74" y="169"/>
                    <a:pt x="178" y="164"/>
                    <a:pt x="181" y="160"/>
                  </a:cubicBezTo>
                  <a:close/>
                  <a:moveTo>
                    <a:pt x="207" y="109"/>
                  </a:moveTo>
                  <a:cubicBezTo>
                    <a:pt x="204" y="105"/>
                    <a:pt x="202" y="101"/>
                    <a:pt x="199" y="97"/>
                  </a:cubicBezTo>
                  <a:cubicBezTo>
                    <a:pt x="197" y="93"/>
                    <a:pt x="194" y="88"/>
                    <a:pt x="191" y="84"/>
                  </a:cubicBezTo>
                  <a:cubicBezTo>
                    <a:pt x="200" y="84"/>
                    <a:pt x="209" y="85"/>
                    <a:pt x="218" y="85"/>
                  </a:cubicBezTo>
                  <a:cubicBezTo>
                    <a:pt x="215" y="93"/>
                    <a:pt x="211" y="101"/>
                    <a:pt x="207" y="109"/>
                  </a:cubicBezTo>
                  <a:close/>
                  <a:moveTo>
                    <a:pt x="148" y="35"/>
                  </a:moveTo>
                  <a:cubicBezTo>
                    <a:pt x="160" y="47"/>
                    <a:pt x="171" y="62"/>
                    <a:pt x="180" y="76"/>
                  </a:cubicBezTo>
                  <a:cubicBezTo>
                    <a:pt x="157" y="75"/>
                    <a:pt x="135" y="75"/>
                    <a:pt x="113" y="75"/>
                  </a:cubicBezTo>
                  <a:cubicBezTo>
                    <a:pt x="123" y="61"/>
                    <a:pt x="135" y="46"/>
                    <a:pt x="148" y="35"/>
                  </a:cubicBezTo>
                  <a:close/>
                  <a:moveTo>
                    <a:pt x="82" y="20"/>
                  </a:moveTo>
                  <a:cubicBezTo>
                    <a:pt x="83" y="20"/>
                    <a:pt x="84" y="20"/>
                    <a:pt x="85" y="20"/>
                  </a:cubicBezTo>
                  <a:cubicBezTo>
                    <a:pt x="108" y="10"/>
                    <a:pt x="127" y="16"/>
                    <a:pt x="144" y="30"/>
                  </a:cubicBezTo>
                  <a:cubicBezTo>
                    <a:pt x="128" y="44"/>
                    <a:pt x="115" y="60"/>
                    <a:pt x="106" y="75"/>
                  </a:cubicBezTo>
                  <a:cubicBezTo>
                    <a:pt x="106" y="75"/>
                    <a:pt x="105" y="75"/>
                    <a:pt x="105" y="76"/>
                  </a:cubicBezTo>
                  <a:cubicBezTo>
                    <a:pt x="103" y="76"/>
                    <a:pt x="100" y="76"/>
                    <a:pt x="98" y="76"/>
                  </a:cubicBezTo>
                  <a:cubicBezTo>
                    <a:pt x="89" y="76"/>
                    <a:pt x="80" y="77"/>
                    <a:pt x="70" y="78"/>
                  </a:cubicBezTo>
                  <a:cubicBezTo>
                    <a:pt x="65" y="56"/>
                    <a:pt x="66" y="34"/>
                    <a:pt x="82" y="20"/>
                  </a:cubicBezTo>
                  <a:close/>
                  <a:moveTo>
                    <a:pt x="47" y="155"/>
                  </a:moveTo>
                  <a:cubicBezTo>
                    <a:pt x="31" y="146"/>
                    <a:pt x="16" y="128"/>
                    <a:pt x="27" y="109"/>
                  </a:cubicBezTo>
                  <a:cubicBezTo>
                    <a:pt x="34" y="96"/>
                    <a:pt x="50" y="90"/>
                    <a:pt x="63" y="86"/>
                  </a:cubicBezTo>
                  <a:cubicBezTo>
                    <a:pt x="64" y="86"/>
                    <a:pt x="65" y="86"/>
                    <a:pt x="66" y="85"/>
                  </a:cubicBezTo>
                  <a:cubicBezTo>
                    <a:pt x="70" y="98"/>
                    <a:pt x="76" y="110"/>
                    <a:pt x="81" y="121"/>
                  </a:cubicBezTo>
                  <a:cubicBezTo>
                    <a:pt x="77" y="132"/>
                    <a:pt x="73" y="142"/>
                    <a:pt x="70" y="153"/>
                  </a:cubicBezTo>
                  <a:cubicBezTo>
                    <a:pt x="69" y="156"/>
                    <a:pt x="68" y="160"/>
                    <a:pt x="67" y="163"/>
                  </a:cubicBezTo>
                  <a:cubicBezTo>
                    <a:pt x="60" y="161"/>
                    <a:pt x="53" y="158"/>
                    <a:pt x="47" y="155"/>
                  </a:cubicBezTo>
                  <a:close/>
                  <a:moveTo>
                    <a:pt x="116" y="214"/>
                  </a:moveTo>
                  <a:cubicBezTo>
                    <a:pt x="100" y="223"/>
                    <a:pt x="77" y="225"/>
                    <a:pt x="70" y="202"/>
                  </a:cubicBezTo>
                  <a:cubicBezTo>
                    <a:pt x="67" y="193"/>
                    <a:pt x="69" y="181"/>
                    <a:pt x="71" y="169"/>
                  </a:cubicBezTo>
                  <a:cubicBezTo>
                    <a:pt x="89" y="175"/>
                    <a:pt x="107" y="178"/>
                    <a:pt x="119" y="179"/>
                  </a:cubicBezTo>
                  <a:cubicBezTo>
                    <a:pt x="124" y="186"/>
                    <a:pt x="130" y="193"/>
                    <a:pt x="136" y="199"/>
                  </a:cubicBezTo>
                  <a:cubicBezTo>
                    <a:pt x="130" y="205"/>
                    <a:pt x="123" y="210"/>
                    <a:pt x="116" y="214"/>
                  </a:cubicBezTo>
                  <a:close/>
                  <a:moveTo>
                    <a:pt x="140" y="195"/>
                  </a:moveTo>
                  <a:cubicBezTo>
                    <a:pt x="136" y="190"/>
                    <a:pt x="131" y="185"/>
                    <a:pt x="127" y="180"/>
                  </a:cubicBezTo>
                  <a:cubicBezTo>
                    <a:pt x="135" y="182"/>
                    <a:pt x="144" y="183"/>
                    <a:pt x="153" y="182"/>
                  </a:cubicBezTo>
                  <a:cubicBezTo>
                    <a:pt x="150" y="186"/>
                    <a:pt x="146" y="190"/>
                    <a:pt x="142" y="193"/>
                  </a:cubicBezTo>
                  <a:cubicBezTo>
                    <a:pt x="142" y="194"/>
                    <a:pt x="141" y="194"/>
                    <a:pt x="140" y="195"/>
                  </a:cubicBezTo>
                  <a:close/>
                  <a:moveTo>
                    <a:pt x="204" y="225"/>
                  </a:moveTo>
                  <a:cubicBezTo>
                    <a:pt x="182" y="227"/>
                    <a:pt x="163" y="216"/>
                    <a:pt x="146" y="200"/>
                  </a:cubicBezTo>
                  <a:cubicBezTo>
                    <a:pt x="152" y="194"/>
                    <a:pt x="158" y="188"/>
                    <a:pt x="163" y="182"/>
                  </a:cubicBezTo>
                  <a:cubicBezTo>
                    <a:pt x="174" y="181"/>
                    <a:pt x="185" y="179"/>
                    <a:pt x="195" y="178"/>
                  </a:cubicBezTo>
                  <a:cubicBezTo>
                    <a:pt x="206" y="176"/>
                    <a:pt x="219" y="173"/>
                    <a:pt x="231" y="169"/>
                  </a:cubicBezTo>
                  <a:cubicBezTo>
                    <a:pt x="235" y="192"/>
                    <a:pt x="231" y="222"/>
                    <a:pt x="204" y="225"/>
                  </a:cubicBezTo>
                  <a:close/>
                  <a:moveTo>
                    <a:pt x="268" y="129"/>
                  </a:moveTo>
                  <a:cubicBezTo>
                    <a:pt x="265" y="145"/>
                    <a:pt x="250" y="154"/>
                    <a:pt x="235" y="160"/>
                  </a:cubicBezTo>
                  <a:cubicBezTo>
                    <a:pt x="231" y="144"/>
                    <a:pt x="221" y="129"/>
                    <a:pt x="211" y="115"/>
                  </a:cubicBezTo>
                  <a:cubicBezTo>
                    <a:pt x="217" y="106"/>
                    <a:pt x="221" y="96"/>
                    <a:pt x="225" y="85"/>
                  </a:cubicBezTo>
                  <a:cubicBezTo>
                    <a:pt x="245" y="92"/>
                    <a:pt x="275" y="102"/>
                    <a:pt x="268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35"/>
            <p:cNvSpPr>
              <a:spLocks noEditPoints="1"/>
            </p:cNvSpPr>
            <p:nvPr/>
          </p:nvSpPr>
          <p:spPr bwMode="auto">
            <a:xfrm>
              <a:off x="6238875" y="1022350"/>
              <a:ext cx="203200" cy="209550"/>
            </a:xfrm>
            <a:custGeom>
              <a:avLst/>
              <a:gdLst>
                <a:gd name="T0" fmla="*/ 61 w 64"/>
                <a:gd name="T1" fmla="*/ 25 h 66"/>
                <a:gd name="T2" fmla="*/ 26 w 64"/>
                <a:gd name="T3" fmla="*/ 4 h 66"/>
                <a:gd name="T4" fmla="*/ 1 w 64"/>
                <a:gd name="T5" fmla="*/ 39 h 66"/>
                <a:gd name="T6" fmla="*/ 36 w 64"/>
                <a:gd name="T7" fmla="*/ 61 h 66"/>
                <a:gd name="T8" fmla="*/ 61 w 64"/>
                <a:gd name="T9" fmla="*/ 25 h 66"/>
                <a:gd name="T10" fmla="*/ 35 w 64"/>
                <a:gd name="T11" fmla="*/ 56 h 66"/>
                <a:gd name="T12" fmla="*/ 7 w 64"/>
                <a:gd name="T13" fmla="*/ 35 h 66"/>
                <a:gd name="T14" fmla="*/ 25 w 64"/>
                <a:gd name="T15" fmla="*/ 8 h 66"/>
                <a:gd name="T16" fmla="*/ 28 w 64"/>
                <a:gd name="T17" fmla="*/ 9 h 66"/>
                <a:gd name="T18" fmla="*/ 55 w 64"/>
                <a:gd name="T19" fmla="*/ 26 h 66"/>
                <a:gd name="T20" fmla="*/ 35 w 64"/>
                <a:gd name="T21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6">
                  <a:moveTo>
                    <a:pt x="61" y="25"/>
                  </a:moveTo>
                  <a:cubicBezTo>
                    <a:pt x="58" y="9"/>
                    <a:pt x="42" y="0"/>
                    <a:pt x="26" y="4"/>
                  </a:cubicBezTo>
                  <a:cubicBezTo>
                    <a:pt x="10" y="7"/>
                    <a:pt x="0" y="23"/>
                    <a:pt x="1" y="39"/>
                  </a:cubicBezTo>
                  <a:cubicBezTo>
                    <a:pt x="3" y="58"/>
                    <a:pt x="18" y="66"/>
                    <a:pt x="36" y="61"/>
                  </a:cubicBezTo>
                  <a:cubicBezTo>
                    <a:pt x="52" y="57"/>
                    <a:pt x="64" y="42"/>
                    <a:pt x="61" y="25"/>
                  </a:cubicBezTo>
                  <a:close/>
                  <a:moveTo>
                    <a:pt x="35" y="56"/>
                  </a:moveTo>
                  <a:cubicBezTo>
                    <a:pt x="19" y="60"/>
                    <a:pt x="6" y="52"/>
                    <a:pt x="7" y="35"/>
                  </a:cubicBezTo>
                  <a:cubicBezTo>
                    <a:pt x="7" y="22"/>
                    <a:pt x="15" y="14"/>
                    <a:pt x="25" y="8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40" y="6"/>
                    <a:pt x="53" y="13"/>
                    <a:pt x="55" y="26"/>
                  </a:cubicBezTo>
                  <a:cubicBezTo>
                    <a:pt x="58" y="40"/>
                    <a:pt x="47" y="52"/>
                    <a:pt x="35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3" name="组合 1042"/>
          <p:cNvGrpSpPr/>
          <p:nvPr/>
        </p:nvGrpSpPr>
        <p:grpSpPr>
          <a:xfrm>
            <a:off x="6720205" y="1063625"/>
            <a:ext cx="1363663" cy="1393825"/>
            <a:chOff x="6784975" y="153988"/>
            <a:chExt cx="1363663" cy="1393825"/>
          </a:xfrm>
        </p:grpSpPr>
        <p:sp>
          <p:nvSpPr>
            <p:cNvPr id="1029" name="Freeform 36"/>
            <p:cNvSpPr>
              <a:spLocks noEditPoints="1"/>
            </p:cNvSpPr>
            <p:nvPr/>
          </p:nvSpPr>
          <p:spPr bwMode="auto">
            <a:xfrm>
              <a:off x="6784975" y="153988"/>
              <a:ext cx="1363663" cy="1393825"/>
            </a:xfrm>
            <a:custGeom>
              <a:avLst/>
              <a:gdLst>
                <a:gd name="T0" fmla="*/ 378 w 429"/>
                <a:gd name="T1" fmla="*/ 301 h 438"/>
                <a:gd name="T2" fmla="*/ 425 w 429"/>
                <a:gd name="T3" fmla="*/ 214 h 438"/>
                <a:gd name="T4" fmla="*/ 344 w 429"/>
                <a:gd name="T5" fmla="*/ 140 h 438"/>
                <a:gd name="T6" fmla="*/ 137 w 429"/>
                <a:gd name="T7" fmla="*/ 29 h 438"/>
                <a:gd name="T8" fmla="*/ 50 w 429"/>
                <a:gd name="T9" fmla="*/ 141 h 438"/>
                <a:gd name="T10" fmla="*/ 6 w 429"/>
                <a:gd name="T11" fmla="*/ 219 h 438"/>
                <a:gd name="T12" fmla="*/ 100 w 429"/>
                <a:gd name="T13" fmla="*/ 290 h 438"/>
                <a:gd name="T14" fmla="*/ 29 w 429"/>
                <a:gd name="T15" fmla="*/ 325 h 438"/>
                <a:gd name="T16" fmla="*/ 44 w 429"/>
                <a:gd name="T17" fmla="*/ 358 h 438"/>
                <a:gd name="T18" fmla="*/ 115 w 429"/>
                <a:gd name="T19" fmla="*/ 411 h 438"/>
                <a:gd name="T20" fmla="*/ 163 w 429"/>
                <a:gd name="T21" fmla="*/ 430 h 438"/>
                <a:gd name="T22" fmla="*/ 156 w 429"/>
                <a:gd name="T23" fmla="*/ 387 h 438"/>
                <a:gd name="T24" fmla="*/ 225 w 429"/>
                <a:gd name="T25" fmla="*/ 382 h 438"/>
                <a:gd name="T26" fmla="*/ 335 w 429"/>
                <a:gd name="T27" fmla="*/ 360 h 438"/>
                <a:gd name="T28" fmla="*/ 157 w 429"/>
                <a:gd name="T29" fmla="*/ 426 h 438"/>
                <a:gd name="T30" fmla="*/ 119 w 429"/>
                <a:gd name="T31" fmla="*/ 406 h 438"/>
                <a:gd name="T32" fmla="*/ 54 w 429"/>
                <a:gd name="T33" fmla="*/ 357 h 438"/>
                <a:gd name="T34" fmla="*/ 30 w 429"/>
                <a:gd name="T35" fmla="*/ 330 h 438"/>
                <a:gd name="T36" fmla="*/ 155 w 429"/>
                <a:gd name="T37" fmla="*/ 422 h 438"/>
                <a:gd name="T38" fmla="*/ 150 w 429"/>
                <a:gd name="T39" fmla="*/ 411 h 438"/>
                <a:gd name="T40" fmla="*/ 71 w 429"/>
                <a:gd name="T41" fmla="*/ 330 h 438"/>
                <a:gd name="T42" fmla="*/ 110 w 429"/>
                <a:gd name="T43" fmla="*/ 298 h 438"/>
                <a:gd name="T44" fmla="*/ 150 w 429"/>
                <a:gd name="T45" fmla="*/ 411 h 438"/>
                <a:gd name="T46" fmla="*/ 267 w 429"/>
                <a:gd name="T47" fmla="*/ 400 h 438"/>
                <a:gd name="T48" fmla="*/ 205 w 429"/>
                <a:gd name="T49" fmla="*/ 356 h 438"/>
                <a:gd name="T50" fmla="*/ 13 w 429"/>
                <a:gd name="T51" fmla="*/ 201 h 438"/>
                <a:gd name="T52" fmla="*/ 50 w 429"/>
                <a:gd name="T53" fmla="*/ 154 h 438"/>
                <a:gd name="T54" fmla="*/ 321 w 429"/>
                <a:gd name="T55" fmla="*/ 359 h 438"/>
                <a:gd name="T56" fmla="*/ 189 w 429"/>
                <a:gd name="T57" fmla="*/ 252 h 438"/>
                <a:gd name="T58" fmla="*/ 68 w 429"/>
                <a:gd name="T59" fmla="*/ 130 h 438"/>
                <a:gd name="T60" fmla="*/ 142 w 429"/>
                <a:gd name="T61" fmla="*/ 35 h 438"/>
                <a:gd name="T62" fmla="*/ 246 w 429"/>
                <a:gd name="T63" fmla="*/ 79 h 438"/>
                <a:gd name="T64" fmla="*/ 373 w 429"/>
                <a:gd name="T65" fmla="*/ 174 h 438"/>
                <a:gd name="T66" fmla="*/ 394 w 429"/>
                <a:gd name="T67" fmla="*/ 265 h 438"/>
                <a:gd name="T68" fmla="*/ 302 w 429"/>
                <a:gd name="T69" fmla="*/ 38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9" h="438">
                  <a:moveTo>
                    <a:pt x="335" y="360"/>
                  </a:moveTo>
                  <a:cubicBezTo>
                    <a:pt x="349" y="341"/>
                    <a:pt x="364" y="321"/>
                    <a:pt x="378" y="301"/>
                  </a:cubicBezTo>
                  <a:cubicBezTo>
                    <a:pt x="391" y="284"/>
                    <a:pt x="404" y="268"/>
                    <a:pt x="415" y="251"/>
                  </a:cubicBezTo>
                  <a:cubicBezTo>
                    <a:pt x="422" y="240"/>
                    <a:pt x="429" y="227"/>
                    <a:pt x="425" y="214"/>
                  </a:cubicBezTo>
                  <a:cubicBezTo>
                    <a:pt x="422" y="202"/>
                    <a:pt x="412" y="194"/>
                    <a:pt x="403" y="187"/>
                  </a:cubicBezTo>
                  <a:cubicBezTo>
                    <a:pt x="384" y="171"/>
                    <a:pt x="364" y="155"/>
                    <a:pt x="344" y="140"/>
                  </a:cubicBezTo>
                  <a:cubicBezTo>
                    <a:pt x="302" y="108"/>
                    <a:pt x="258" y="77"/>
                    <a:pt x="214" y="49"/>
                  </a:cubicBezTo>
                  <a:cubicBezTo>
                    <a:pt x="198" y="39"/>
                    <a:pt x="152" y="0"/>
                    <a:pt x="137" y="29"/>
                  </a:cubicBezTo>
                  <a:cubicBezTo>
                    <a:pt x="137" y="29"/>
                    <a:pt x="137" y="30"/>
                    <a:pt x="137" y="30"/>
                  </a:cubicBezTo>
                  <a:cubicBezTo>
                    <a:pt x="106" y="66"/>
                    <a:pt x="79" y="104"/>
                    <a:pt x="50" y="141"/>
                  </a:cubicBezTo>
                  <a:cubicBezTo>
                    <a:pt x="36" y="159"/>
                    <a:pt x="21" y="177"/>
                    <a:pt x="8" y="197"/>
                  </a:cubicBezTo>
                  <a:cubicBezTo>
                    <a:pt x="2" y="205"/>
                    <a:pt x="0" y="211"/>
                    <a:pt x="6" y="219"/>
                  </a:cubicBezTo>
                  <a:cubicBezTo>
                    <a:pt x="16" y="233"/>
                    <a:pt x="37" y="243"/>
                    <a:pt x="50" y="253"/>
                  </a:cubicBezTo>
                  <a:cubicBezTo>
                    <a:pt x="66" y="265"/>
                    <a:pt x="83" y="277"/>
                    <a:pt x="100" y="290"/>
                  </a:cubicBezTo>
                  <a:cubicBezTo>
                    <a:pt x="82" y="314"/>
                    <a:pt x="65" y="334"/>
                    <a:pt x="32" y="324"/>
                  </a:cubicBezTo>
                  <a:cubicBezTo>
                    <a:pt x="31" y="324"/>
                    <a:pt x="30" y="324"/>
                    <a:pt x="29" y="325"/>
                  </a:cubicBezTo>
                  <a:cubicBezTo>
                    <a:pt x="22" y="325"/>
                    <a:pt x="17" y="329"/>
                    <a:pt x="20" y="338"/>
                  </a:cubicBezTo>
                  <a:cubicBezTo>
                    <a:pt x="24" y="346"/>
                    <a:pt x="37" y="353"/>
                    <a:pt x="44" y="358"/>
                  </a:cubicBezTo>
                  <a:cubicBezTo>
                    <a:pt x="56" y="367"/>
                    <a:pt x="68" y="376"/>
                    <a:pt x="80" y="385"/>
                  </a:cubicBezTo>
                  <a:cubicBezTo>
                    <a:pt x="92" y="394"/>
                    <a:pt x="103" y="403"/>
                    <a:pt x="115" y="411"/>
                  </a:cubicBezTo>
                  <a:cubicBezTo>
                    <a:pt x="125" y="419"/>
                    <a:pt x="136" y="431"/>
                    <a:pt x="147" y="435"/>
                  </a:cubicBezTo>
                  <a:cubicBezTo>
                    <a:pt x="155" y="438"/>
                    <a:pt x="162" y="437"/>
                    <a:pt x="163" y="430"/>
                  </a:cubicBezTo>
                  <a:cubicBezTo>
                    <a:pt x="165" y="430"/>
                    <a:pt x="168" y="429"/>
                    <a:pt x="166" y="426"/>
                  </a:cubicBezTo>
                  <a:cubicBezTo>
                    <a:pt x="160" y="413"/>
                    <a:pt x="154" y="402"/>
                    <a:pt x="156" y="387"/>
                  </a:cubicBezTo>
                  <a:cubicBezTo>
                    <a:pt x="157" y="371"/>
                    <a:pt x="166" y="358"/>
                    <a:pt x="179" y="348"/>
                  </a:cubicBezTo>
                  <a:cubicBezTo>
                    <a:pt x="194" y="359"/>
                    <a:pt x="210" y="371"/>
                    <a:pt x="225" y="382"/>
                  </a:cubicBezTo>
                  <a:cubicBezTo>
                    <a:pt x="246" y="397"/>
                    <a:pt x="276" y="428"/>
                    <a:pt x="302" y="404"/>
                  </a:cubicBezTo>
                  <a:cubicBezTo>
                    <a:pt x="314" y="392"/>
                    <a:pt x="324" y="374"/>
                    <a:pt x="335" y="360"/>
                  </a:cubicBezTo>
                  <a:close/>
                  <a:moveTo>
                    <a:pt x="158" y="425"/>
                  </a:moveTo>
                  <a:cubicBezTo>
                    <a:pt x="157" y="426"/>
                    <a:pt x="157" y="426"/>
                    <a:pt x="157" y="426"/>
                  </a:cubicBezTo>
                  <a:cubicBezTo>
                    <a:pt x="157" y="436"/>
                    <a:pt x="136" y="419"/>
                    <a:pt x="136" y="419"/>
                  </a:cubicBezTo>
                  <a:cubicBezTo>
                    <a:pt x="130" y="415"/>
                    <a:pt x="124" y="410"/>
                    <a:pt x="119" y="406"/>
                  </a:cubicBezTo>
                  <a:cubicBezTo>
                    <a:pt x="108" y="398"/>
                    <a:pt x="98" y="390"/>
                    <a:pt x="87" y="382"/>
                  </a:cubicBezTo>
                  <a:cubicBezTo>
                    <a:pt x="76" y="374"/>
                    <a:pt x="65" y="366"/>
                    <a:pt x="54" y="357"/>
                  </a:cubicBezTo>
                  <a:cubicBezTo>
                    <a:pt x="48" y="353"/>
                    <a:pt x="41" y="349"/>
                    <a:pt x="36" y="344"/>
                  </a:cubicBezTo>
                  <a:cubicBezTo>
                    <a:pt x="33" y="341"/>
                    <a:pt x="24" y="332"/>
                    <a:pt x="30" y="330"/>
                  </a:cubicBezTo>
                  <a:cubicBezTo>
                    <a:pt x="32" y="332"/>
                    <a:pt x="34" y="333"/>
                    <a:pt x="36" y="334"/>
                  </a:cubicBezTo>
                  <a:cubicBezTo>
                    <a:pt x="72" y="368"/>
                    <a:pt x="114" y="396"/>
                    <a:pt x="155" y="422"/>
                  </a:cubicBezTo>
                  <a:cubicBezTo>
                    <a:pt x="156" y="423"/>
                    <a:pt x="157" y="424"/>
                    <a:pt x="158" y="425"/>
                  </a:cubicBezTo>
                  <a:close/>
                  <a:moveTo>
                    <a:pt x="150" y="411"/>
                  </a:moveTo>
                  <a:cubicBezTo>
                    <a:pt x="114" y="388"/>
                    <a:pt x="81" y="362"/>
                    <a:pt x="47" y="336"/>
                  </a:cubicBezTo>
                  <a:cubicBezTo>
                    <a:pt x="55" y="336"/>
                    <a:pt x="64" y="334"/>
                    <a:pt x="71" y="330"/>
                  </a:cubicBezTo>
                  <a:cubicBezTo>
                    <a:pt x="87" y="322"/>
                    <a:pt x="96" y="308"/>
                    <a:pt x="104" y="293"/>
                  </a:cubicBezTo>
                  <a:cubicBezTo>
                    <a:pt x="106" y="294"/>
                    <a:pt x="108" y="296"/>
                    <a:pt x="110" y="298"/>
                  </a:cubicBezTo>
                  <a:cubicBezTo>
                    <a:pt x="132" y="313"/>
                    <a:pt x="153" y="329"/>
                    <a:pt x="174" y="345"/>
                  </a:cubicBezTo>
                  <a:cubicBezTo>
                    <a:pt x="153" y="359"/>
                    <a:pt x="142" y="388"/>
                    <a:pt x="150" y="411"/>
                  </a:cubicBezTo>
                  <a:close/>
                  <a:moveTo>
                    <a:pt x="302" y="389"/>
                  </a:moveTo>
                  <a:cubicBezTo>
                    <a:pt x="291" y="402"/>
                    <a:pt x="282" y="406"/>
                    <a:pt x="267" y="400"/>
                  </a:cubicBezTo>
                  <a:cubicBezTo>
                    <a:pt x="260" y="397"/>
                    <a:pt x="255" y="393"/>
                    <a:pt x="250" y="389"/>
                  </a:cubicBezTo>
                  <a:cubicBezTo>
                    <a:pt x="235" y="378"/>
                    <a:pt x="220" y="367"/>
                    <a:pt x="205" y="356"/>
                  </a:cubicBezTo>
                  <a:cubicBezTo>
                    <a:pt x="147" y="314"/>
                    <a:pt x="90" y="272"/>
                    <a:pt x="32" y="230"/>
                  </a:cubicBezTo>
                  <a:cubicBezTo>
                    <a:pt x="22" y="223"/>
                    <a:pt x="10" y="217"/>
                    <a:pt x="13" y="201"/>
                  </a:cubicBezTo>
                  <a:cubicBezTo>
                    <a:pt x="15" y="193"/>
                    <a:pt x="27" y="183"/>
                    <a:pt x="32" y="176"/>
                  </a:cubicBezTo>
                  <a:cubicBezTo>
                    <a:pt x="38" y="169"/>
                    <a:pt x="44" y="161"/>
                    <a:pt x="50" y="154"/>
                  </a:cubicBezTo>
                  <a:cubicBezTo>
                    <a:pt x="91" y="192"/>
                    <a:pt x="139" y="224"/>
                    <a:pt x="184" y="258"/>
                  </a:cubicBezTo>
                  <a:cubicBezTo>
                    <a:pt x="230" y="291"/>
                    <a:pt x="274" y="328"/>
                    <a:pt x="321" y="359"/>
                  </a:cubicBezTo>
                  <a:cubicBezTo>
                    <a:pt x="324" y="361"/>
                    <a:pt x="328" y="357"/>
                    <a:pt x="324" y="354"/>
                  </a:cubicBezTo>
                  <a:cubicBezTo>
                    <a:pt x="281" y="318"/>
                    <a:pt x="234" y="286"/>
                    <a:pt x="189" y="252"/>
                  </a:cubicBezTo>
                  <a:cubicBezTo>
                    <a:pt x="144" y="218"/>
                    <a:pt x="100" y="180"/>
                    <a:pt x="51" y="152"/>
                  </a:cubicBezTo>
                  <a:cubicBezTo>
                    <a:pt x="57" y="144"/>
                    <a:pt x="62" y="137"/>
                    <a:pt x="68" y="130"/>
                  </a:cubicBezTo>
                  <a:cubicBezTo>
                    <a:pt x="92" y="99"/>
                    <a:pt x="116" y="69"/>
                    <a:pt x="138" y="37"/>
                  </a:cubicBezTo>
                  <a:cubicBezTo>
                    <a:pt x="140" y="37"/>
                    <a:pt x="141" y="37"/>
                    <a:pt x="142" y="35"/>
                  </a:cubicBezTo>
                  <a:cubicBezTo>
                    <a:pt x="151" y="12"/>
                    <a:pt x="187" y="41"/>
                    <a:pt x="199" y="48"/>
                  </a:cubicBezTo>
                  <a:cubicBezTo>
                    <a:pt x="215" y="58"/>
                    <a:pt x="230" y="69"/>
                    <a:pt x="246" y="79"/>
                  </a:cubicBezTo>
                  <a:cubicBezTo>
                    <a:pt x="275" y="99"/>
                    <a:pt x="304" y="120"/>
                    <a:pt x="333" y="142"/>
                  </a:cubicBezTo>
                  <a:cubicBezTo>
                    <a:pt x="346" y="152"/>
                    <a:pt x="360" y="163"/>
                    <a:pt x="373" y="174"/>
                  </a:cubicBezTo>
                  <a:cubicBezTo>
                    <a:pt x="388" y="185"/>
                    <a:pt x="409" y="198"/>
                    <a:pt x="415" y="216"/>
                  </a:cubicBezTo>
                  <a:cubicBezTo>
                    <a:pt x="420" y="235"/>
                    <a:pt x="405" y="250"/>
                    <a:pt x="394" y="265"/>
                  </a:cubicBezTo>
                  <a:cubicBezTo>
                    <a:pt x="383" y="279"/>
                    <a:pt x="373" y="294"/>
                    <a:pt x="362" y="308"/>
                  </a:cubicBezTo>
                  <a:cubicBezTo>
                    <a:pt x="342" y="335"/>
                    <a:pt x="323" y="363"/>
                    <a:pt x="302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37"/>
            <p:cNvSpPr>
              <a:spLocks/>
            </p:cNvSpPr>
            <p:nvPr/>
          </p:nvSpPr>
          <p:spPr bwMode="auto">
            <a:xfrm>
              <a:off x="7035800" y="293688"/>
              <a:ext cx="1030288" cy="903288"/>
            </a:xfrm>
            <a:custGeom>
              <a:avLst/>
              <a:gdLst>
                <a:gd name="T0" fmla="*/ 323 w 324"/>
                <a:gd name="T1" fmla="*/ 173 h 284"/>
                <a:gd name="T2" fmla="*/ 319 w 324"/>
                <a:gd name="T3" fmla="*/ 171 h 284"/>
                <a:gd name="T4" fmla="*/ 241 w 324"/>
                <a:gd name="T5" fmla="*/ 278 h 284"/>
                <a:gd name="T6" fmla="*/ 240 w 324"/>
                <a:gd name="T7" fmla="*/ 280 h 284"/>
                <a:gd name="T8" fmla="*/ 238 w 324"/>
                <a:gd name="T9" fmla="*/ 279 h 284"/>
                <a:gd name="T10" fmla="*/ 238 w 324"/>
                <a:gd name="T11" fmla="*/ 276 h 284"/>
                <a:gd name="T12" fmla="*/ 122 w 324"/>
                <a:gd name="T13" fmla="*/ 186 h 284"/>
                <a:gd name="T14" fmla="*/ 5 w 324"/>
                <a:gd name="T15" fmla="*/ 97 h 284"/>
                <a:gd name="T16" fmla="*/ 78 w 324"/>
                <a:gd name="T17" fmla="*/ 6 h 284"/>
                <a:gd name="T18" fmla="*/ 79 w 324"/>
                <a:gd name="T19" fmla="*/ 4 h 284"/>
                <a:gd name="T20" fmla="*/ 198 w 324"/>
                <a:gd name="T21" fmla="*/ 85 h 284"/>
                <a:gd name="T22" fmla="*/ 314 w 324"/>
                <a:gd name="T23" fmla="*/ 173 h 284"/>
                <a:gd name="T24" fmla="*/ 317 w 324"/>
                <a:gd name="T25" fmla="*/ 169 h 284"/>
                <a:gd name="T26" fmla="*/ 81 w 324"/>
                <a:gd name="T27" fmla="*/ 1 h 284"/>
                <a:gd name="T28" fmla="*/ 78 w 324"/>
                <a:gd name="T29" fmla="*/ 3 h 284"/>
                <a:gd name="T30" fmla="*/ 74 w 324"/>
                <a:gd name="T31" fmla="*/ 3 h 284"/>
                <a:gd name="T32" fmla="*/ 1 w 324"/>
                <a:gd name="T33" fmla="*/ 95 h 284"/>
                <a:gd name="T34" fmla="*/ 1 w 324"/>
                <a:gd name="T35" fmla="*/ 99 h 284"/>
                <a:gd name="T36" fmla="*/ 2 w 324"/>
                <a:gd name="T37" fmla="*/ 101 h 284"/>
                <a:gd name="T38" fmla="*/ 118 w 324"/>
                <a:gd name="T39" fmla="*/ 191 h 284"/>
                <a:gd name="T40" fmla="*/ 236 w 324"/>
                <a:gd name="T41" fmla="*/ 279 h 284"/>
                <a:gd name="T42" fmla="*/ 236 w 324"/>
                <a:gd name="T43" fmla="*/ 280 h 284"/>
                <a:gd name="T44" fmla="*/ 241 w 324"/>
                <a:gd name="T45" fmla="*/ 283 h 284"/>
                <a:gd name="T46" fmla="*/ 241 w 324"/>
                <a:gd name="T47" fmla="*/ 283 h 284"/>
                <a:gd name="T48" fmla="*/ 245 w 324"/>
                <a:gd name="T49" fmla="*/ 283 h 284"/>
                <a:gd name="T50" fmla="*/ 323 w 324"/>
                <a:gd name="T51" fmla="*/ 17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4" h="284">
                  <a:moveTo>
                    <a:pt x="323" y="173"/>
                  </a:moveTo>
                  <a:cubicBezTo>
                    <a:pt x="324" y="171"/>
                    <a:pt x="321" y="169"/>
                    <a:pt x="319" y="171"/>
                  </a:cubicBezTo>
                  <a:cubicBezTo>
                    <a:pt x="297" y="211"/>
                    <a:pt x="275" y="247"/>
                    <a:pt x="241" y="278"/>
                  </a:cubicBezTo>
                  <a:cubicBezTo>
                    <a:pt x="240" y="279"/>
                    <a:pt x="240" y="280"/>
                    <a:pt x="240" y="280"/>
                  </a:cubicBezTo>
                  <a:cubicBezTo>
                    <a:pt x="239" y="280"/>
                    <a:pt x="239" y="280"/>
                    <a:pt x="238" y="279"/>
                  </a:cubicBezTo>
                  <a:cubicBezTo>
                    <a:pt x="239" y="278"/>
                    <a:pt x="239" y="277"/>
                    <a:pt x="238" y="276"/>
                  </a:cubicBezTo>
                  <a:cubicBezTo>
                    <a:pt x="202" y="243"/>
                    <a:pt x="160" y="216"/>
                    <a:pt x="122" y="186"/>
                  </a:cubicBezTo>
                  <a:cubicBezTo>
                    <a:pt x="83" y="157"/>
                    <a:pt x="45" y="126"/>
                    <a:pt x="5" y="97"/>
                  </a:cubicBezTo>
                  <a:cubicBezTo>
                    <a:pt x="29" y="66"/>
                    <a:pt x="53" y="36"/>
                    <a:pt x="78" y="6"/>
                  </a:cubicBezTo>
                  <a:cubicBezTo>
                    <a:pt x="79" y="5"/>
                    <a:pt x="79" y="5"/>
                    <a:pt x="79" y="4"/>
                  </a:cubicBezTo>
                  <a:cubicBezTo>
                    <a:pt x="118" y="32"/>
                    <a:pt x="159" y="57"/>
                    <a:pt x="198" y="85"/>
                  </a:cubicBezTo>
                  <a:cubicBezTo>
                    <a:pt x="238" y="114"/>
                    <a:pt x="276" y="143"/>
                    <a:pt x="314" y="173"/>
                  </a:cubicBezTo>
                  <a:cubicBezTo>
                    <a:pt x="317" y="176"/>
                    <a:pt x="320" y="171"/>
                    <a:pt x="317" y="169"/>
                  </a:cubicBezTo>
                  <a:cubicBezTo>
                    <a:pt x="241" y="110"/>
                    <a:pt x="164" y="48"/>
                    <a:pt x="81" y="1"/>
                  </a:cubicBezTo>
                  <a:cubicBezTo>
                    <a:pt x="79" y="0"/>
                    <a:pt x="77" y="1"/>
                    <a:pt x="78" y="3"/>
                  </a:cubicBezTo>
                  <a:cubicBezTo>
                    <a:pt x="77" y="2"/>
                    <a:pt x="75" y="2"/>
                    <a:pt x="74" y="3"/>
                  </a:cubicBezTo>
                  <a:cubicBezTo>
                    <a:pt x="47" y="31"/>
                    <a:pt x="22" y="63"/>
                    <a:pt x="1" y="95"/>
                  </a:cubicBezTo>
                  <a:cubicBezTo>
                    <a:pt x="0" y="97"/>
                    <a:pt x="0" y="98"/>
                    <a:pt x="1" y="99"/>
                  </a:cubicBezTo>
                  <a:cubicBezTo>
                    <a:pt x="1" y="99"/>
                    <a:pt x="1" y="100"/>
                    <a:pt x="2" y="101"/>
                  </a:cubicBezTo>
                  <a:cubicBezTo>
                    <a:pt x="39" y="133"/>
                    <a:pt x="79" y="162"/>
                    <a:pt x="118" y="191"/>
                  </a:cubicBezTo>
                  <a:cubicBezTo>
                    <a:pt x="157" y="221"/>
                    <a:pt x="194" y="254"/>
                    <a:pt x="236" y="279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8" y="281"/>
                    <a:pt x="239" y="282"/>
                    <a:pt x="241" y="283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2" y="284"/>
                    <a:pt x="243" y="284"/>
                    <a:pt x="245" y="283"/>
                  </a:cubicBezTo>
                  <a:cubicBezTo>
                    <a:pt x="277" y="253"/>
                    <a:pt x="308" y="216"/>
                    <a:pt x="323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5" name="组合 1044"/>
          <p:cNvGrpSpPr/>
          <p:nvPr/>
        </p:nvGrpSpPr>
        <p:grpSpPr>
          <a:xfrm>
            <a:off x="7302818" y="3541712"/>
            <a:ext cx="349250" cy="858838"/>
            <a:chOff x="7367588" y="2632075"/>
            <a:chExt cx="349250" cy="858838"/>
          </a:xfrm>
        </p:grpSpPr>
        <p:sp>
          <p:nvSpPr>
            <p:cNvPr id="1031" name="Freeform 38"/>
            <p:cNvSpPr>
              <a:spLocks noEditPoints="1"/>
            </p:cNvSpPr>
            <p:nvPr/>
          </p:nvSpPr>
          <p:spPr bwMode="auto">
            <a:xfrm>
              <a:off x="7367588" y="2632075"/>
              <a:ext cx="349250" cy="858838"/>
            </a:xfrm>
            <a:custGeom>
              <a:avLst/>
              <a:gdLst>
                <a:gd name="T0" fmla="*/ 48 w 110"/>
                <a:gd name="T1" fmla="*/ 23 h 270"/>
                <a:gd name="T2" fmla="*/ 45 w 110"/>
                <a:gd name="T3" fmla="*/ 23 h 270"/>
                <a:gd name="T4" fmla="*/ 41 w 110"/>
                <a:gd name="T5" fmla="*/ 113 h 270"/>
                <a:gd name="T6" fmla="*/ 66 w 110"/>
                <a:gd name="T7" fmla="*/ 137 h 270"/>
                <a:gd name="T8" fmla="*/ 67 w 110"/>
                <a:gd name="T9" fmla="*/ 162 h 270"/>
                <a:gd name="T10" fmla="*/ 80 w 110"/>
                <a:gd name="T11" fmla="*/ 184 h 270"/>
                <a:gd name="T12" fmla="*/ 40 w 110"/>
                <a:gd name="T13" fmla="*/ 224 h 270"/>
                <a:gd name="T14" fmla="*/ 10 w 110"/>
                <a:gd name="T15" fmla="*/ 226 h 270"/>
                <a:gd name="T16" fmla="*/ 10 w 110"/>
                <a:gd name="T17" fmla="*/ 267 h 270"/>
                <a:gd name="T18" fmla="*/ 15 w 110"/>
                <a:gd name="T19" fmla="*/ 266 h 270"/>
                <a:gd name="T20" fmla="*/ 11 w 110"/>
                <a:gd name="T21" fmla="*/ 248 h 270"/>
                <a:gd name="T22" fmla="*/ 20 w 110"/>
                <a:gd name="T23" fmla="*/ 235 h 270"/>
                <a:gd name="T24" fmla="*/ 32 w 110"/>
                <a:gd name="T25" fmla="*/ 229 h 270"/>
                <a:gd name="T26" fmla="*/ 53 w 110"/>
                <a:gd name="T27" fmla="*/ 235 h 270"/>
                <a:gd name="T28" fmla="*/ 84 w 110"/>
                <a:gd name="T29" fmla="*/ 220 h 270"/>
                <a:gd name="T30" fmla="*/ 91 w 110"/>
                <a:gd name="T31" fmla="*/ 192 h 270"/>
                <a:gd name="T32" fmla="*/ 72 w 110"/>
                <a:gd name="T33" fmla="*/ 136 h 270"/>
                <a:gd name="T34" fmla="*/ 93 w 110"/>
                <a:gd name="T35" fmla="*/ 119 h 270"/>
                <a:gd name="T36" fmla="*/ 97 w 110"/>
                <a:gd name="T37" fmla="*/ 39 h 270"/>
                <a:gd name="T38" fmla="*/ 48 w 110"/>
                <a:gd name="T39" fmla="*/ 23 h 270"/>
                <a:gd name="T40" fmla="*/ 94 w 110"/>
                <a:gd name="T41" fmla="*/ 50 h 270"/>
                <a:gd name="T42" fmla="*/ 98 w 110"/>
                <a:gd name="T43" fmla="*/ 76 h 270"/>
                <a:gd name="T44" fmla="*/ 81 w 110"/>
                <a:gd name="T45" fmla="*/ 124 h 270"/>
                <a:gd name="T46" fmla="*/ 41 w 110"/>
                <a:gd name="T47" fmla="*/ 76 h 270"/>
                <a:gd name="T48" fmla="*/ 46 w 110"/>
                <a:gd name="T49" fmla="*/ 34 h 270"/>
                <a:gd name="T50" fmla="*/ 49 w 110"/>
                <a:gd name="T51" fmla="*/ 32 h 270"/>
                <a:gd name="T52" fmla="*/ 94 w 110"/>
                <a:gd name="T53" fmla="*/ 5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0" h="270">
                  <a:moveTo>
                    <a:pt x="48" y="23"/>
                  </a:moveTo>
                  <a:cubicBezTo>
                    <a:pt x="47" y="22"/>
                    <a:pt x="46" y="22"/>
                    <a:pt x="45" y="23"/>
                  </a:cubicBezTo>
                  <a:cubicBezTo>
                    <a:pt x="31" y="51"/>
                    <a:pt x="29" y="84"/>
                    <a:pt x="41" y="113"/>
                  </a:cubicBezTo>
                  <a:cubicBezTo>
                    <a:pt x="47" y="128"/>
                    <a:pt x="56" y="136"/>
                    <a:pt x="66" y="137"/>
                  </a:cubicBezTo>
                  <a:cubicBezTo>
                    <a:pt x="62" y="144"/>
                    <a:pt x="63" y="153"/>
                    <a:pt x="67" y="162"/>
                  </a:cubicBezTo>
                  <a:cubicBezTo>
                    <a:pt x="70" y="169"/>
                    <a:pt x="77" y="176"/>
                    <a:pt x="80" y="184"/>
                  </a:cubicBezTo>
                  <a:cubicBezTo>
                    <a:pt x="93" y="213"/>
                    <a:pt x="65" y="232"/>
                    <a:pt x="40" y="224"/>
                  </a:cubicBezTo>
                  <a:cubicBezTo>
                    <a:pt x="30" y="220"/>
                    <a:pt x="18" y="217"/>
                    <a:pt x="10" y="226"/>
                  </a:cubicBezTo>
                  <a:cubicBezTo>
                    <a:pt x="0" y="236"/>
                    <a:pt x="6" y="256"/>
                    <a:pt x="10" y="267"/>
                  </a:cubicBezTo>
                  <a:cubicBezTo>
                    <a:pt x="11" y="270"/>
                    <a:pt x="15" y="269"/>
                    <a:pt x="15" y="266"/>
                  </a:cubicBezTo>
                  <a:cubicBezTo>
                    <a:pt x="13" y="261"/>
                    <a:pt x="11" y="254"/>
                    <a:pt x="11" y="248"/>
                  </a:cubicBezTo>
                  <a:cubicBezTo>
                    <a:pt x="9" y="241"/>
                    <a:pt x="12" y="237"/>
                    <a:pt x="20" y="235"/>
                  </a:cubicBezTo>
                  <a:cubicBezTo>
                    <a:pt x="23" y="228"/>
                    <a:pt x="27" y="226"/>
                    <a:pt x="32" y="229"/>
                  </a:cubicBezTo>
                  <a:cubicBezTo>
                    <a:pt x="39" y="229"/>
                    <a:pt x="46" y="234"/>
                    <a:pt x="53" y="235"/>
                  </a:cubicBezTo>
                  <a:cubicBezTo>
                    <a:pt x="65" y="235"/>
                    <a:pt x="77" y="230"/>
                    <a:pt x="84" y="220"/>
                  </a:cubicBezTo>
                  <a:cubicBezTo>
                    <a:pt x="90" y="212"/>
                    <a:pt x="93" y="202"/>
                    <a:pt x="91" y="192"/>
                  </a:cubicBezTo>
                  <a:cubicBezTo>
                    <a:pt x="88" y="173"/>
                    <a:pt x="63" y="156"/>
                    <a:pt x="72" y="136"/>
                  </a:cubicBezTo>
                  <a:cubicBezTo>
                    <a:pt x="79" y="135"/>
                    <a:pt x="87" y="129"/>
                    <a:pt x="93" y="119"/>
                  </a:cubicBezTo>
                  <a:cubicBezTo>
                    <a:pt x="108" y="96"/>
                    <a:pt x="110" y="64"/>
                    <a:pt x="97" y="39"/>
                  </a:cubicBezTo>
                  <a:cubicBezTo>
                    <a:pt x="88" y="22"/>
                    <a:pt x="61" y="5"/>
                    <a:pt x="48" y="23"/>
                  </a:cubicBezTo>
                  <a:close/>
                  <a:moveTo>
                    <a:pt x="94" y="50"/>
                  </a:moveTo>
                  <a:cubicBezTo>
                    <a:pt x="97" y="58"/>
                    <a:pt x="98" y="67"/>
                    <a:pt x="98" y="76"/>
                  </a:cubicBezTo>
                  <a:cubicBezTo>
                    <a:pt x="98" y="91"/>
                    <a:pt x="94" y="113"/>
                    <a:pt x="81" y="124"/>
                  </a:cubicBezTo>
                  <a:cubicBezTo>
                    <a:pt x="51" y="149"/>
                    <a:pt x="43" y="93"/>
                    <a:pt x="41" y="76"/>
                  </a:cubicBezTo>
                  <a:cubicBezTo>
                    <a:pt x="41" y="62"/>
                    <a:pt x="42" y="48"/>
                    <a:pt x="46" y="34"/>
                  </a:cubicBezTo>
                  <a:cubicBezTo>
                    <a:pt x="47" y="34"/>
                    <a:pt x="48" y="34"/>
                    <a:pt x="49" y="32"/>
                  </a:cubicBezTo>
                  <a:cubicBezTo>
                    <a:pt x="64" y="0"/>
                    <a:pt x="89" y="37"/>
                    <a:pt x="94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39"/>
            <p:cNvSpPr>
              <a:spLocks noEditPoints="1"/>
            </p:cNvSpPr>
            <p:nvPr/>
          </p:nvSpPr>
          <p:spPr bwMode="auto">
            <a:xfrm>
              <a:off x="7551738" y="2759075"/>
              <a:ext cx="73025" cy="66675"/>
            </a:xfrm>
            <a:custGeom>
              <a:avLst/>
              <a:gdLst>
                <a:gd name="T0" fmla="*/ 16 w 23"/>
                <a:gd name="T1" fmla="*/ 2 h 21"/>
                <a:gd name="T2" fmla="*/ 9 w 23"/>
                <a:gd name="T3" fmla="*/ 2 h 21"/>
                <a:gd name="T4" fmla="*/ 7 w 23"/>
                <a:gd name="T5" fmla="*/ 0 h 21"/>
                <a:gd name="T6" fmla="*/ 4 w 23"/>
                <a:gd name="T7" fmla="*/ 16 h 21"/>
                <a:gd name="T8" fmla="*/ 19 w 23"/>
                <a:gd name="T9" fmla="*/ 16 h 21"/>
                <a:gd name="T10" fmla="*/ 16 w 23"/>
                <a:gd name="T11" fmla="*/ 2 h 21"/>
                <a:gd name="T12" fmla="*/ 15 w 23"/>
                <a:gd name="T13" fmla="*/ 12 h 21"/>
                <a:gd name="T14" fmla="*/ 8 w 23"/>
                <a:gd name="T15" fmla="*/ 13 h 21"/>
                <a:gd name="T16" fmla="*/ 6 w 23"/>
                <a:gd name="T17" fmla="*/ 9 h 21"/>
                <a:gd name="T18" fmla="*/ 7 w 23"/>
                <a:gd name="T19" fmla="*/ 9 h 21"/>
                <a:gd name="T20" fmla="*/ 10 w 23"/>
                <a:gd name="T21" fmla="*/ 6 h 21"/>
                <a:gd name="T22" fmla="*/ 14 w 23"/>
                <a:gd name="T23" fmla="*/ 6 h 21"/>
                <a:gd name="T24" fmla="*/ 15 w 23"/>
                <a:gd name="T2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1">
                  <a:moveTo>
                    <a:pt x="16" y="2"/>
                  </a:moveTo>
                  <a:cubicBezTo>
                    <a:pt x="14" y="1"/>
                    <a:pt x="11" y="1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2" y="3"/>
                    <a:pt x="0" y="11"/>
                    <a:pt x="4" y="16"/>
                  </a:cubicBezTo>
                  <a:cubicBezTo>
                    <a:pt x="8" y="21"/>
                    <a:pt x="15" y="20"/>
                    <a:pt x="19" y="16"/>
                  </a:cubicBezTo>
                  <a:cubicBezTo>
                    <a:pt x="23" y="11"/>
                    <a:pt x="22" y="4"/>
                    <a:pt x="16" y="2"/>
                  </a:cubicBezTo>
                  <a:close/>
                  <a:moveTo>
                    <a:pt x="15" y="12"/>
                  </a:moveTo>
                  <a:cubicBezTo>
                    <a:pt x="13" y="14"/>
                    <a:pt x="10" y="15"/>
                    <a:pt x="8" y="13"/>
                  </a:cubicBezTo>
                  <a:cubicBezTo>
                    <a:pt x="7" y="11"/>
                    <a:pt x="7" y="10"/>
                    <a:pt x="6" y="9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1" y="6"/>
                    <a:pt x="13" y="6"/>
                    <a:pt x="14" y="6"/>
                  </a:cubicBezTo>
                  <a:cubicBezTo>
                    <a:pt x="17" y="7"/>
                    <a:pt x="17" y="10"/>
                    <a:pt x="1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/>
          <p:cNvGrpSpPr/>
          <p:nvPr/>
        </p:nvGrpSpPr>
        <p:grpSpPr>
          <a:xfrm>
            <a:off x="7118668" y="2451100"/>
            <a:ext cx="1035050" cy="1004888"/>
            <a:chOff x="7183438" y="1541463"/>
            <a:chExt cx="1035050" cy="1004888"/>
          </a:xfrm>
        </p:grpSpPr>
        <p:sp>
          <p:nvSpPr>
            <p:cNvPr id="1033" name="Freeform 40"/>
            <p:cNvSpPr>
              <a:spLocks noEditPoints="1"/>
            </p:cNvSpPr>
            <p:nvPr/>
          </p:nvSpPr>
          <p:spPr bwMode="auto">
            <a:xfrm>
              <a:off x="7183438" y="1541463"/>
              <a:ext cx="1035050" cy="1004888"/>
            </a:xfrm>
            <a:custGeom>
              <a:avLst/>
              <a:gdLst>
                <a:gd name="T0" fmla="*/ 326 w 326"/>
                <a:gd name="T1" fmla="*/ 77 h 316"/>
                <a:gd name="T2" fmla="*/ 258 w 326"/>
                <a:gd name="T3" fmla="*/ 2 h 316"/>
                <a:gd name="T4" fmla="*/ 255 w 326"/>
                <a:gd name="T5" fmla="*/ 1 h 316"/>
                <a:gd name="T6" fmla="*/ 251 w 326"/>
                <a:gd name="T7" fmla="*/ 1 h 316"/>
                <a:gd name="T8" fmla="*/ 126 w 326"/>
                <a:gd name="T9" fmla="*/ 117 h 316"/>
                <a:gd name="T10" fmla="*/ 7 w 326"/>
                <a:gd name="T11" fmla="*/ 230 h 316"/>
                <a:gd name="T12" fmla="*/ 3 w 326"/>
                <a:gd name="T13" fmla="*/ 231 h 316"/>
                <a:gd name="T14" fmla="*/ 3 w 326"/>
                <a:gd name="T15" fmla="*/ 233 h 316"/>
                <a:gd name="T16" fmla="*/ 1 w 326"/>
                <a:gd name="T17" fmla="*/ 235 h 316"/>
                <a:gd name="T18" fmla="*/ 3 w 326"/>
                <a:gd name="T19" fmla="*/ 237 h 316"/>
                <a:gd name="T20" fmla="*/ 4 w 326"/>
                <a:gd name="T21" fmla="*/ 236 h 316"/>
                <a:gd name="T22" fmla="*/ 27 w 326"/>
                <a:gd name="T23" fmla="*/ 266 h 316"/>
                <a:gd name="T24" fmla="*/ 75 w 326"/>
                <a:gd name="T25" fmla="*/ 314 h 316"/>
                <a:gd name="T26" fmla="*/ 80 w 326"/>
                <a:gd name="T27" fmla="*/ 314 h 316"/>
                <a:gd name="T28" fmla="*/ 83 w 326"/>
                <a:gd name="T29" fmla="*/ 314 h 316"/>
                <a:gd name="T30" fmla="*/ 210 w 326"/>
                <a:gd name="T31" fmla="*/ 204 h 316"/>
                <a:gd name="T32" fmla="*/ 271 w 326"/>
                <a:gd name="T33" fmla="*/ 141 h 316"/>
                <a:gd name="T34" fmla="*/ 323 w 326"/>
                <a:gd name="T35" fmla="*/ 81 h 316"/>
                <a:gd name="T36" fmla="*/ 326 w 326"/>
                <a:gd name="T37" fmla="*/ 77 h 316"/>
                <a:gd name="T38" fmla="*/ 263 w 326"/>
                <a:gd name="T39" fmla="*/ 139 h 316"/>
                <a:gd name="T40" fmla="*/ 204 w 326"/>
                <a:gd name="T41" fmla="*/ 198 h 316"/>
                <a:gd name="T42" fmla="*/ 80 w 326"/>
                <a:gd name="T43" fmla="*/ 310 h 316"/>
                <a:gd name="T44" fmla="*/ 80 w 326"/>
                <a:gd name="T45" fmla="*/ 309 h 316"/>
                <a:gd name="T46" fmla="*/ 43 w 326"/>
                <a:gd name="T47" fmla="*/ 272 h 316"/>
                <a:gd name="T48" fmla="*/ 8 w 326"/>
                <a:gd name="T49" fmla="*/ 233 h 316"/>
                <a:gd name="T50" fmla="*/ 130 w 326"/>
                <a:gd name="T51" fmla="*/ 122 h 316"/>
                <a:gd name="T52" fmla="*/ 254 w 326"/>
                <a:gd name="T53" fmla="*/ 6 h 316"/>
                <a:gd name="T54" fmla="*/ 292 w 326"/>
                <a:gd name="T55" fmla="*/ 40 h 316"/>
                <a:gd name="T56" fmla="*/ 319 w 326"/>
                <a:gd name="T57" fmla="*/ 77 h 316"/>
                <a:gd name="T58" fmla="*/ 263 w 326"/>
                <a:gd name="T59" fmla="*/ 13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6" h="316">
                  <a:moveTo>
                    <a:pt x="326" y="77"/>
                  </a:moveTo>
                  <a:cubicBezTo>
                    <a:pt x="321" y="43"/>
                    <a:pt x="282" y="21"/>
                    <a:pt x="258" y="2"/>
                  </a:cubicBezTo>
                  <a:cubicBezTo>
                    <a:pt x="257" y="1"/>
                    <a:pt x="256" y="1"/>
                    <a:pt x="255" y="1"/>
                  </a:cubicBezTo>
                  <a:cubicBezTo>
                    <a:pt x="254" y="0"/>
                    <a:pt x="253" y="0"/>
                    <a:pt x="251" y="1"/>
                  </a:cubicBezTo>
                  <a:cubicBezTo>
                    <a:pt x="208" y="38"/>
                    <a:pt x="167" y="79"/>
                    <a:pt x="126" y="117"/>
                  </a:cubicBezTo>
                  <a:cubicBezTo>
                    <a:pt x="86" y="154"/>
                    <a:pt x="45" y="191"/>
                    <a:pt x="7" y="230"/>
                  </a:cubicBezTo>
                  <a:cubicBezTo>
                    <a:pt x="6" y="229"/>
                    <a:pt x="3" y="230"/>
                    <a:pt x="3" y="231"/>
                  </a:cubicBezTo>
                  <a:cubicBezTo>
                    <a:pt x="3" y="232"/>
                    <a:pt x="3" y="232"/>
                    <a:pt x="3" y="233"/>
                  </a:cubicBezTo>
                  <a:cubicBezTo>
                    <a:pt x="3" y="234"/>
                    <a:pt x="2" y="234"/>
                    <a:pt x="1" y="235"/>
                  </a:cubicBezTo>
                  <a:cubicBezTo>
                    <a:pt x="0" y="236"/>
                    <a:pt x="2" y="238"/>
                    <a:pt x="3" y="237"/>
                  </a:cubicBezTo>
                  <a:cubicBezTo>
                    <a:pt x="3" y="237"/>
                    <a:pt x="4" y="237"/>
                    <a:pt x="4" y="236"/>
                  </a:cubicBezTo>
                  <a:cubicBezTo>
                    <a:pt x="6" y="249"/>
                    <a:pt x="18" y="257"/>
                    <a:pt x="27" y="266"/>
                  </a:cubicBezTo>
                  <a:cubicBezTo>
                    <a:pt x="43" y="282"/>
                    <a:pt x="59" y="298"/>
                    <a:pt x="75" y="314"/>
                  </a:cubicBezTo>
                  <a:cubicBezTo>
                    <a:pt x="77" y="316"/>
                    <a:pt x="79" y="315"/>
                    <a:pt x="80" y="314"/>
                  </a:cubicBezTo>
                  <a:cubicBezTo>
                    <a:pt x="81" y="314"/>
                    <a:pt x="82" y="315"/>
                    <a:pt x="83" y="314"/>
                  </a:cubicBezTo>
                  <a:cubicBezTo>
                    <a:pt x="129" y="282"/>
                    <a:pt x="170" y="243"/>
                    <a:pt x="210" y="204"/>
                  </a:cubicBezTo>
                  <a:cubicBezTo>
                    <a:pt x="231" y="184"/>
                    <a:pt x="251" y="163"/>
                    <a:pt x="271" y="141"/>
                  </a:cubicBezTo>
                  <a:cubicBezTo>
                    <a:pt x="288" y="122"/>
                    <a:pt x="309" y="103"/>
                    <a:pt x="323" y="81"/>
                  </a:cubicBezTo>
                  <a:cubicBezTo>
                    <a:pt x="325" y="80"/>
                    <a:pt x="326" y="79"/>
                    <a:pt x="326" y="77"/>
                  </a:cubicBezTo>
                  <a:close/>
                  <a:moveTo>
                    <a:pt x="263" y="139"/>
                  </a:moveTo>
                  <a:cubicBezTo>
                    <a:pt x="244" y="159"/>
                    <a:pt x="224" y="179"/>
                    <a:pt x="204" y="198"/>
                  </a:cubicBezTo>
                  <a:cubicBezTo>
                    <a:pt x="164" y="237"/>
                    <a:pt x="121" y="272"/>
                    <a:pt x="80" y="310"/>
                  </a:cubicBezTo>
                  <a:cubicBezTo>
                    <a:pt x="80" y="310"/>
                    <a:pt x="80" y="310"/>
                    <a:pt x="80" y="309"/>
                  </a:cubicBezTo>
                  <a:cubicBezTo>
                    <a:pt x="68" y="297"/>
                    <a:pt x="55" y="284"/>
                    <a:pt x="43" y="272"/>
                  </a:cubicBezTo>
                  <a:cubicBezTo>
                    <a:pt x="32" y="261"/>
                    <a:pt x="13" y="248"/>
                    <a:pt x="8" y="233"/>
                  </a:cubicBezTo>
                  <a:cubicBezTo>
                    <a:pt x="50" y="197"/>
                    <a:pt x="90" y="159"/>
                    <a:pt x="130" y="122"/>
                  </a:cubicBezTo>
                  <a:cubicBezTo>
                    <a:pt x="171" y="83"/>
                    <a:pt x="214" y="47"/>
                    <a:pt x="254" y="6"/>
                  </a:cubicBezTo>
                  <a:cubicBezTo>
                    <a:pt x="266" y="18"/>
                    <a:pt x="279" y="29"/>
                    <a:pt x="292" y="40"/>
                  </a:cubicBezTo>
                  <a:cubicBezTo>
                    <a:pt x="304" y="50"/>
                    <a:pt x="315" y="61"/>
                    <a:pt x="319" y="77"/>
                  </a:cubicBezTo>
                  <a:cubicBezTo>
                    <a:pt x="298" y="96"/>
                    <a:pt x="281" y="119"/>
                    <a:pt x="263" y="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41"/>
            <p:cNvSpPr>
              <a:spLocks noEditPoints="1"/>
            </p:cNvSpPr>
            <p:nvPr/>
          </p:nvSpPr>
          <p:spPr bwMode="auto">
            <a:xfrm>
              <a:off x="7250113" y="1614488"/>
              <a:ext cx="781050" cy="871538"/>
            </a:xfrm>
            <a:custGeom>
              <a:avLst/>
              <a:gdLst>
                <a:gd name="T0" fmla="*/ 233 w 246"/>
                <a:gd name="T1" fmla="*/ 83 h 274"/>
                <a:gd name="T2" fmla="*/ 201 w 246"/>
                <a:gd name="T3" fmla="*/ 58 h 274"/>
                <a:gd name="T4" fmla="*/ 240 w 246"/>
                <a:gd name="T5" fmla="*/ 22 h 274"/>
                <a:gd name="T6" fmla="*/ 229 w 246"/>
                <a:gd name="T7" fmla="*/ 6 h 274"/>
                <a:gd name="T8" fmla="*/ 192 w 246"/>
                <a:gd name="T9" fmla="*/ 34 h 274"/>
                <a:gd name="T10" fmla="*/ 2 w 246"/>
                <a:gd name="T11" fmla="*/ 211 h 274"/>
                <a:gd name="T12" fmla="*/ 67 w 246"/>
                <a:gd name="T13" fmla="*/ 272 h 274"/>
                <a:gd name="T14" fmla="*/ 113 w 246"/>
                <a:gd name="T15" fmla="*/ 224 h 274"/>
                <a:gd name="T16" fmla="*/ 241 w 246"/>
                <a:gd name="T17" fmla="*/ 93 h 274"/>
                <a:gd name="T18" fmla="*/ 113 w 246"/>
                <a:gd name="T19" fmla="*/ 165 h 274"/>
                <a:gd name="T20" fmla="*/ 100 w 246"/>
                <a:gd name="T21" fmla="*/ 184 h 274"/>
                <a:gd name="T22" fmla="*/ 148 w 246"/>
                <a:gd name="T23" fmla="*/ 142 h 274"/>
                <a:gd name="T24" fmla="*/ 159 w 246"/>
                <a:gd name="T25" fmla="*/ 122 h 274"/>
                <a:gd name="T26" fmla="*/ 184 w 246"/>
                <a:gd name="T27" fmla="*/ 109 h 274"/>
                <a:gd name="T28" fmla="*/ 187 w 246"/>
                <a:gd name="T29" fmla="*/ 106 h 274"/>
                <a:gd name="T30" fmla="*/ 177 w 246"/>
                <a:gd name="T31" fmla="*/ 97 h 274"/>
                <a:gd name="T32" fmla="*/ 154 w 246"/>
                <a:gd name="T33" fmla="*/ 118 h 274"/>
                <a:gd name="T34" fmla="*/ 126 w 246"/>
                <a:gd name="T35" fmla="*/ 144 h 274"/>
                <a:gd name="T36" fmla="*/ 100 w 246"/>
                <a:gd name="T37" fmla="*/ 154 h 274"/>
                <a:gd name="T38" fmla="*/ 96 w 246"/>
                <a:gd name="T39" fmla="*/ 157 h 274"/>
                <a:gd name="T40" fmla="*/ 80 w 246"/>
                <a:gd name="T41" fmla="*/ 193 h 274"/>
                <a:gd name="T42" fmla="*/ 88 w 246"/>
                <a:gd name="T43" fmla="*/ 179 h 274"/>
                <a:gd name="T44" fmla="*/ 61 w 246"/>
                <a:gd name="T45" fmla="*/ 205 h 274"/>
                <a:gd name="T46" fmla="*/ 34 w 246"/>
                <a:gd name="T47" fmla="*/ 208 h 274"/>
                <a:gd name="T48" fmla="*/ 49 w 246"/>
                <a:gd name="T49" fmla="*/ 221 h 274"/>
                <a:gd name="T50" fmla="*/ 70 w 246"/>
                <a:gd name="T51" fmla="*/ 221 h 274"/>
                <a:gd name="T52" fmla="*/ 90 w 246"/>
                <a:gd name="T53" fmla="*/ 203 h 274"/>
                <a:gd name="T54" fmla="*/ 118 w 246"/>
                <a:gd name="T55" fmla="*/ 177 h 274"/>
                <a:gd name="T56" fmla="*/ 135 w 246"/>
                <a:gd name="T57" fmla="*/ 160 h 274"/>
                <a:gd name="T58" fmla="*/ 161 w 246"/>
                <a:gd name="T59" fmla="*/ 153 h 274"/>
                <a:gd name="T60" fmla="*/ 163 w 246"/>
                <a:gd name="T61" fmla="*/ 150 h 274"/>
                <a:gd name="T62" fmla="*/ 172 w 246"/>
                <a:gd name="T63" fmla="*/ 126 h 274"/>
                <a:gd name="T64" fmla="*/ 217 w 246"/>
                <a:gd name="T65" fmla="*/ 82 h 274"/>
                <a:gd name="T66" fmla="*/ 193 w 246"/>
                <a:gd name="T67" fmla="*/ 83 h 274"/>
                <a:gd name="T68" fmla="*/ 222 w 246"/>
                <a:gd name="T69" fmla="*/ 28 h 274"/>
                <a:gd name="T70" fmla="*/ 198 w 246"/>
                <a:gd name="T71" fmla="*/ 37 h 274"/>
                <a:gd name="T72" fmla="*/ 196 w 246"/>
                <a:gd name="T73" fmla="*/ 39 h 274"/>
                <a:gd name="T74" fmla="*/ 186 w 246"/>
                <a:gd name="T75" fmla="*/ 49 h 274"/>
                <a:gd name="T76" fmla="*/ 155 w 246"/>
                <a:gd name="T77" fmla="*/ 80 h 274"/>
                <a:gd name="T78" fmla="*/ 142 w 246"/>
                <a:gd name="T79" fmla="*/ 106 h 274"/>
                <a:gd name="T80" fmla="*/ 126 w 246"/>
                <a:gd name="T81" fmla="*/ 121 h 274"/>
                <a:gd name="T82" fmla="*/ 94 w 246"/>
                <a:gd name="T83" fmla="*/ 149 h 274"/>
                <a:gd name="T84" fmla="*/ 74 w 246"/>
                <a:gd name="T85" fmla="*/ 159 h 274"/>
                <a:gd name="T86" fmla="*/ 55 w 246"/>
                <a:gd name="T87" fmla="*/ 171 h 274"/>
                <a:gd name="T88" fmla="*/ 36 w 246"/>
                <a:gd name="T89" fmla="*/ 187 h 274"/>
                <a:gd name="T90" fmla="*/ 20 w 246"/>
                <a:gd name="T91" fmla="*/ 199 h 274"/>
                <a:gd name="T92" fmla="*/ 31 w 246"/>
                <a:gd name="T93" fmla="*/ 210 h 274"/>
                <a:gd name="T94" fmla="*/ 51 w 246"/>
                <a:gd name="T95" fmla="*/ 231 h 274"/>
                <a:gd name="T96" fmla="*/ 35 w 246"/>
                <a:gd name="T97" fmla="*/ 234 h 274"/>
                <a:gd name="T98" fmla="*/ 78 w 246"/>
                <a:gd name="T99" fmla="*/ 251 h 274"/>
                <a:gd name="T100" fmla="*/ 98 w 246"/>
                <a:gd name="T101" fmla="*/ 217 h 274"/>
                <a:gd name="T102" fmla="*/ 119 w 246"/>
                <a:gd name="T103" fmla="*/ 210 h 274"/>
                <a:gd name="T104" fmla="*/ 130 w 246"/>
                <a:gd name="T105" fmla="*/ 188 h 274"/>
                <a:gd name="T106" fmla="*/ 148 w 246"/>
                <a:gd name="T107" fmla="*/ 171 h 274"/>
                <a:gd name="T108" fmla="*/ 166 w 246"/>
                <a:gd name="T109" fmla="*/ 154 h 274"/>
                <a:gd name="T110" fmla="*/ 188 w 246"/>
                <a:gd name="T111" fmla="*/ 141 h 274"/>
                <a:gd name="T112" fmla="*/ 214 w 246"/>
                <a:gd name="T113" fmla="*/ 108 h 274"/>
                <a:gd name="T114" fmla="*/ 235 w 246"/>
                <a:gd name="T115" fmla="*/ 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" h="274">
                  <a:moveTo>
                    <a:pt x="241" y="93"/>
                  </a:moveTo>
                  <a:cubicBezTo>
                    <a:pt x="240" y="94"/>
                    <a:pt x="239" y="95"/>
                    <a:pt x="238" y="95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6" y="93"/>
                    <a:pt x="235" y="91"/>
                    <a:pt x="233" y="89"/>
                  </a:cubicBezTo>
                  <a:cubicBezTo>
                    <a:pt x="234" y="88"/>
                    <a:pt x="235" y="87"/>
                    <a:pt x="236" y="86"/>
                  </a:cubicBezTo>
                  <a:cubicBezTo>
                    <a:pt x="237" y="84"/>
                    <a:pt x="235" y="81"/>
                    <a:pt x="233" y="83"/>
                  </a:cubicBezTo>
                  <a:cubicBezTo>
                    <a:pt x="232" y="84"/>
                    <a:pt x="231" y="85"/>
                    <a:pt x="230" y="86"/>
                  </a:cubicBezTo>
                  <a:cubicBezTo>
                    <a:pt x="225" y="80"/>
                    <a:pt x="220" y="75"/>
                    <a:pt x="214" y="70"/>
                  </a:cubicBezTo>
                  <a:cubicBezTo>
                    <a:pt x="217" y="67"/>
                    <a:pt x="220" y="65"/>
                    <a:pt x="222" y="62"/>
                  </a:cubicBezTo>
                  <a:cubicBezTo>
                    <a:pt x="224" y="60"/>
                    <a:pt x="221" y="58"/>
                    <a:pt x="220" y="60"/>
                  </a:cubicBezTo>
                  <a:cubicBezTo>
                    <a:pt x="217" y="62"/>
                    <a:pt x="214" y="65"/>
                    <a:pt x="211" y="67"/>
                  </a:cubicBezTo>
                  <a:cubicBezTo>
                    <a:pt x="208" y="64"/>
                    <a:pt x="204" y="61"/>
                    <a:pt x="201" y="58"/>
                  </a:cubicBezTo>
                  <a:cubicBezTo>
                    <a:pt x="204" y="54"/>
                    <a:pt x="207" y="51"/>
                    <a:pt x="210" y="48"/>
                  </a:cubicBezTo>
                  <a:cubicBezTo>
                    <a:pt x="212" y="48"/>
                    <a:pt x="212" y="47"/>
                    <a:pt x="212" y="46"/>
                  </a:cubicBezTo>
                  <a:cubicBezTo>
                    <a:pt x="216" y="42"/>
                    <a:pt x="220" y="38"/>
                    <a:pt x="224" y="34"/>
                  </a:cubicBezTo>
                  <a:cubicBezTo>
                    <a:pt x="225" y="34"/>
                    <a:pt x="227" y="33"/>
                    <a:pt x="226" y="32"/>
                  </a:cubicBezTo>
                  <a:cubicBezTo>
                    <a:pt x="229" y="28"/>
                    <a:pt x="233" y="24"/>
                    <a:pt x="237" y="20"/>
                  </a:cubicBezTo>
                  <a:cubicBezTo>
                    <a:pt x="238" y="21"/>
                    <a:pt x="239" y="21"/>
                    <a:pt x="240" y="22"/>
                  </a:cubicBezTo>
                  <a:cubicBezTo>
                    <a:pt x="242" y="23"/>
                    <a:pt x="243" y="20"/>
                    <a:pt x="242" y="19"/>
                  </a:cubicBezTo>
                  <a:cubicBezTo>
                    <a:pt x="241" y="18"/>
                    <a:pt x="240" y="18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ubicBezTo>
                    <a:pt x="242" y="15"/>
                    <a:pt x="238" y="11"/>
                    <a:pt x="236" y="14"/>
                  </a:cubicBezTo>
                  <a:cubicBezTo>
                    <a:pt x="236" y="14"/>
                    <a:pt x="236" y="14"/>
                    <a:pt x="235" y="14"/>
                  </a:cubicBezTo>
                  <a:cubicBezTo>
                    <a:pt x="233" y="12"/>
                    <a:pt x="231" y="9"/>
                    <a:pt x="229" y="6"/>
                  </a:cubicBezTo>
                  <a:cubicBezTo>
                    <a:pt x="230" y="5"/>
                    <a:pt x="231" y="4"/>
                    <a:pt x="233" y="2"/>
                  </a:cubicBezTo>
                  <a:cubicBezTo>
                    <a:pt x="234" y="1"/>
                    <a:pt x="232" y="0"/>
                    <a:pt x="231" y="1"/>
                  </a:cubicBezTo>
                  <a:cubicBezTo>
                    <a:pt x="218" y="11"/>
                    <a:pt x="206" y="22"/>
                    <a:pt x="194" y="33"/>
                  </a:cubicBezTo>
                  <a:cubicBezTo>
                    <a:pt x="193" y="33"/>
                    <a:pt x="193" y="32"/>
                    <a:pt x="193" y="32"/>
                  </a:cubicBezTo>
                  <a:cubicBezTo>
                    <a:pt x="192" y="31"/>
                    <a:pt x="191" y="33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29" y="91"/>
                    <a:pt x="71" y="153"/>
                    <a:pt x="5" y="206"/>
                  </a:cubicBezTo>
                  <a:cubicBezTo>
                    <a:pt x="5" y="206"/>
                    <a:pt x="5" y="206"/>
                    <a:pt x="5" y="206"/>
                  </a:cubicBezTo>
                  <a:cubicBezTo>
                    <a:pt x="4" y="205"/>
                    <a:pt x="2" y="207"/>
                    <a:pt x="3" y="208"/>
                  </a:cubicBezTo>
                  <a:cubicBezTo>
                    <a:pt x="3" y="208"/>
                    <a:pt x="3" y="208"/>
                    <a:pt x="3" y="208"/>
                  </a:cubicBezTo>
                  <a:cubicBezTo>
                    <a:pt x="2" y="209"/>
                    <a:pt x="2" y="209"/>
                    <a:pt x="1" y="210"/>
                  </a:cubicBezTo>
                  <a:cubicBezTo>
                    <a:pt x="0" y="210"/>
                    <a:pt x="1" y="212"/>
                    <a:pt x="2" y="211"/>
                  </a:cubicBezTo>
                  <a:cubicBezTo>
                    <a:pt x="3" y="211"/>
                    <a:pt x="4" y="210"/>
                    <a:pt x="4" y="210"/>
                  </a:cubicBezTo>
                  <a:cubicBezTo>
                    <a:pt x="8" y="213"/>
                    <a:pt x="11" y="216"/>
                    <a:pt x="14" y="219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2" y="221"/>
                    <a:pt x="14" y="223"/>
                    <a:pt x="16" y="222"/>
                  </a:cubicBezTo>
                  <a:cubicBezTo>
                    <a:pt x="16" y="222"/>
                    <a:pt x="16" y="222"/>
                    <a:pt x="16" y="222"/>
                  </a:cubicBezTo>
                  <a:cubicBezTo>
                    <a:pt x="32" y="239"/>
                    <a:pt x="49" y="257"/>
                    <a:pt x="67" y="272"/>
                  </a:cubicBezTo>
                  <a:cubicBezTo>
                    <a:pt x="69" y="274"/>
                    <a:pt x="72" y="271"/>
                    <a:pt x="70" y="269"/>
                  </a:cubicBezTo>
                  <a:cubicBezTo>
                    <a:pt x="69" y="268"/>
                    <a:pt x="68" y="268"/>
                    <a:pt x="68" y="267"/>
                  </a:cubicBezTo>
                  <a:cubicBezTo>
                    <a:pt x="71" y="263"/>
                    <a:pt x="75" y="260"/>
                    <a:pt x="79" y="256"/>
                  </a:cubicBezTo>
                  <a:cubicBezTo>
                    <a:pt x="80" y="256"/>
                    <a:pt x="80" y="256"/>
                    <a:pt x="80" y="255"/>
                  </a:cubicBezTo>
                  <a:cubicBezTo>
                    <a:pt x="90" y="246"/>
                    <a:pt x="100" y="236"/>
                    <a:pt x="110" y="226"/>
                  </a:cubicBezTo>
                  <a:cubicBezTo>
                    <a:pt x="112" y="227"/>
                    <a:pt x="113" y="226"/>
                    <a:pt x="113" y="224"/>
                  </a:cubicBezTo>
                  <a:cubicBezTo>
                    <a:pt x="122" y="215"/>
                    <a:pt x="132" y="206"/>
                    <a:pt x="141" y="196"/>
                  </a:cubicBezTo>
                  <a:cubicBezTo>
                    <a:pt x="141" y="196"/>
                    <a:pt x="142" y="196"/>
                    <a:pt x="142" y="196"/>
                  </a:cubicBezTo>
                  <a:cubicBezTo>
                    <a:pt x="143" y="197"/>
                    <a:pt x="145" y="195"/>
                    <a:pt x="144" y="194"/>
                  </a:cubicBezTo>
                  <a:cubicBezTo>
                    <a:pt x="148" y="190"/>
                    <a:pt x="152" y="186"/>
                    <a:pt x="156" y="182"/>
                  </a:cubicBezTo>
                  <a:cubicBezTo>
                    <a:pt x="185" y="153"/>
                    <a:pt x="217" y="126"/>
                    <a:pt x="244" y="96"/>
                  </a:cubicBezTo>
                  <a:cubicBezTo>
                    <a:pt x="246" y="94"/>
                    <a:pt x="243" y="91"/>
                    <a:pt x="241" y="93"/>
                  </a:cubicBezTo>
                  <a:close/>
                  <a:moveTo>
                    <a:pt x="226" y="90"/>
                  </a:moveTo>
                  <a:cubicBezTo>
                    <a:pt x="222" y="94"/>
                    <a:pt x="218" y="97"/>
                    <a:pt x="215" y="101"/>
                  </a:cubicBezTo>
                  <a:cubicBezTo>
                    <a:pt x="212" y="99"/>
                    <a:pt x="210" y="97"/>
                    <a:pt x="208" y="95"/>
                  </a:cubicBezTo>
                  <a:cubicBezTo>
                    <a:pt x="212" y="92"/>
                    <a:pt x="216" y="89"/>
                    <a:pt x="221" y="85"/>
                  </a:cubicBezTo>
                  <a:cubicBezTo>
                    <a:pt x="222" y="87"/>
                    <a:pt x="224" y="89"/>
                    <a:pt x="226" y="90"/>
                  </a:cubicBezTo>
                  <a:close/>
                  <a:moveTo>
                    <a:pt x="113" y="165"/>
                  </a:moveTo>
                  <a:cubicBezTo>
                    <a:pt x="117" y="160"/>
                    <a:pt x="122" y="156"/>
                    <a:pt x="127" y="152"/>
                  </a:cubicBezTo>
                  <a:cubicBezTo>
                    <a:pt x="128" y="153"/>
                    <a:pt x="130" y="155"/>
                    <a:pt x="131" y="156"/>
                  </a:cubicBezTo>
                  <a:cubicBezTo>
                    <a:pt x="127" y="161"/>
                    <a:pt x="122" y="165"/>
                    <a:pt x="117" y="169"/>
                  </a:cubicBezTo>
                  <a:cubicBezTo>
                    <a:pt x="116" y="167"/>
                    <a:pt x="114" y="166"/>
                    <a:pt x="113" y="165"/>
                  </a:cubicBezTo>
                  <a:close/>
                  <a:moveTo>
                    <a:pt x="113" y="173"/>
                  </a:moveTo>
                  <a:cubicBezTo>
                    <a:pt x="109" y="176"/>
                    <a:pt x="104" y="180"/>
                    <a:pt x="100" y="184"/>
                  </a:cubicBezTo>
                  <a:cubicBezTo>
                    <a:pt x="99" y="182"/>
                    <a:pt x="97" y="181"/>
                    <a:pt x="96" y="180"/>
                  </a:cubicBezTo>
                  <a:cubicBezTo>
                    <a:pt x="100" y="176"/>
                    <a:pt x="104" y="172"/>
                    <a:pt x="109" y="168"/>
                  </a:cubicBezTo>
                  <a:cubicBezTo>
                    <a:pt x="110" y="170"/>
                    <a:pt x="112" y="171"/>
                    <a:pt x="113" y="173"/>
                  </a:cubicBezTo>
                  <a:close/>
                  <a:moveTo>
                    <a:pt x="130" y="148"/>
                  </a:moveTo>
                  <a:cubicBezTo>
                    <a:pt x="135" y="145"/>
                    <a:pt x="139" y="141"/>
                    <a:pt x="143" y="137"/>
                  </a:cubicBezTo>
                  <a:cubicBezTo>
                    <a:pt x="145" y="139"/>
                    <a:pt x="146" y="140"/>
                    <a:pt x="148" y="142"/>
                  </a:cubicBezTo>
                  <a:cubicBezTo>
                    <a:pt x="144" y="145"/>
                    <a:pt x="140" y="149"/>
                    <a:pt x="136" y="153"/>
                  </a:cubicBezTo>
                  <a:cubicBezTo>
                    <a:pt x="136" y="153"/>
                    <a:pt x="136" y="153"/>
                    <a:pt x="135" y="153"/>
                  </a:cubicBezTo>
                  <a:cubicBezTo>
                    <a:pt x="134" y="152"/>
                    <a:pt x="133" y="151"/>
                    <a:pt x="132" y="150"/>
                  </a:cubicBezTo>
                  <a:cubicBezTo>
                    <a:pt x="132" y="149"/>
                    <a:pt x="131" y="149"/>
                    <a:pt x="130" y="148"/>
                  </a:cubicBezTo>
                  <a:close/>
                  <a:moveTo>
                    <a:pt x="146" y="134"/>
                  </a:moveTo>
                  <a:cubicBezTo>
                    <a:pt x="150" y="130"/>
                    <a:pt x="155" y="126"/>
                    <a:pt x="159" y="122"/>
                  </a:cubicBezTo>
                  <a:cubicBezTo>
                    <a:pt x="161" y="124"/>
                    <a:pt x="162" y="125"/>
                    <a:pt x="164" y="127"/>
                  </a:cubicBezTo>
                  <a:cubicBezTo>
                    <a:pt x="160" y="131"/>
                    <a:pt x="155" y="135"/>
                    <a:pt x="151" y="139"/>
                  </a:cubicBezTo>
                  <a:cubicBezTo>
                    <a:pt x="149" y="137"/>
                    <a:pt x="148" y="136"/>
                    <a:pt x="146" y="134"/>
                  </a:cubicBezTo>
                  <a:close/>
                  <a:moveTo>
                    <a:pt x="163" y="119"/>
                  </a:moveTo>
                  <a:cubicBezTo>
                    <a:pt x="168" y="114"/>
                    <a:pt x="173" y="109"/>
                    <a:pt x="178" y="104"/>
                  </a:cubicBezTo>
                  <a:cubicBezTo>
                    <a:pt x="180" y="106"/>
                    <a:pt x="182" y="107"/>
                    <a:pt x="184" y="109"/>
                  </a:cubicBezTo>
                  <a:cubicBezTo>
                    <a:pt x="179" y="114"/>
                    <a:pt x="173" y="118"/>
                    <a:pt x="168" y="123"/>
                  </a:cubicBezTo>
                  <a:cubicBezTo>
                    <a:pt x="166" y="122"/>
                    <a:pt x="165" y="120"/>
                    <a:pt x="163" y="119"/>
                  </a:cubicBezTo>
                  <a:close/>
                  <a:moveTo>
                    <a:pt x="182" y="101"/>
                  </a:moveTo>
                  <a:cubicBezTo>
                    <a:pt x="185" y="98"/>
                    <a:pt x="189" y="94"/>
                    <a:pt x="193" y="90"/>
                  </a:cubicBezTo>
                  <a:cubicBezTo>
                    <a:pt x="195" y="92"/>
                    <a:pt x="197" y="94"/>
                    <a:pt x="199" y="96"/>
                  </a:cubicBezTo>
                  <a:cubicBezTo>
                    <a:pt x="195" y="99"/>
                    <a:pt x="191" y="102"/>
                    <a:pt x="187" y="106"/>
                  </a:cubicBezTo>
                  <a:cubicBezTo>
                    <a:pt x="185" y="104"/>
                    <a:pt x="183" y="103"/>
                    <a:pt x="182" y="101"/>
                  </a:cubicBezTo>
                  <a:close/>
                  <a:moveTo>
                    <a:pt x="177" y="97"/>
                  </a:moveTo>
                  <a:cubicBezTo>
                    <a:pt x="174" y="95"/>
                    <a:pt x="171" y="93"/>
                    <a:pt x="168" y="90"/>
                  </a:cubicBezTo>
                  <a:cubicBezTo>
                    <a:pt x="172" y="86"/>
                    <a:pt x="176" y="82"/>
                    <a:pt x="180" y="79"/>
                  </a:cubicBezTo>
                  <a:cubicBezTo>
                    <a:pt x="183" y="81"/>
                    <a:pt x="186" y="84"/>
                    <a:pt x="189" y="87"/>
                  </a:cubicBezTo>
                  <a:cubicBezTo>
                    <a:pt x="185" y="90"/>
                    <a:pt x="181" y="94"/>
                    <a:pt x="177" y="97"/>
                  </a:cubicBezTo>
                  <a:close/>
                  <a:moveTo>
                    <a:pt x="174" y="100"/>
                  </a:moveTo>
                  <a:cubicBezTo>
                    <a:pt x="168" y="105"/>
                    <a:pt x="163" y="110"/>
                    <a:pt x="158" y="114"/>
                  </a:cubicBezTo>
                  <a:cubicBezTo>
                    <a:pt x="155" y="112"/>
                    <a:pt x="152" y="110"/>
                    <a:pt x="150" y="108"/>
                  </a:cubicBezTo>
                  <a:cubicBezTo>
                    <a:pt x="155" y="103"/>
                    <a:pt x="161" y="98"/>
                    <a:pt x="166" y="92"/>
                  </a:cubicBezTo>
                  <a:cubicBezTo>
                    <a:pt x="169" y="95"/>
                    <a:pt x="171" y="97"/>
                    <a:pt x="174" y="100"/>
                  </a:cubicBezTo>
                  <a:close/>
                  <a:moveTo>
                    <a:pt x="154" y="118"/>
                  </a:moveTo>
                  <a:cubicBezTo>
                    <a:pt x="150" y="122"/>
                    <a:pt x="145" y="126"/>
                    <a:pt x="141" y="130"/>
                  </a:cubicBezTo>
                  <a:cubicBezTo>
                    <a:pt x="139" y="127"/>
                    <a:pt x="136" y="125"/>
                    <a:pt x="134" y="123"/>
                  </a:cubicBezTo>
                  <a:cubicBezTo>
                    <a:pt x="138" y="119"/>
                    <a:pt x="142" y="115"/>
                    <a:pt x="147" y="111"/>
                  </a:cubicBezTo>
                  <a:cubicBezTo>
                    <a:pt x="149" y="113"/>
                    <a:pt x="152" y="115"/>
                    <a:pt x="154" y="118"/>
                  </a:cubicBezTo>
                  <a:close/>
                  <a:moveTo>
                    <a:pt x="138" y="132"/>
                  </a:moveTo>
                  <a:cubicBezTo>
                    <a:pt x="134" y="136"/>
                    <a:pt x="130" y="140"/>
                    <a:pt x="126" y="144"/>
                  </a:cubicBezTo>
                  <a:cubicBezTo>
                    <a:pt x="123" y="141"/>
                    <a:pt x="121" y="139"/>
                    <a:pt x="119" y="137"/>
                  </a:cubicBezTo>
                  <a:cubicBezTo>
                    <a:pt x="123" y="133"/>
                    <a:pt x="127" y="129"/>
                    <a:pt x="131" y="126"/>
                  </a:cubicBezTo>
                  <a:cubicBezTo>
                    <a:pt x="133" y="128"/>
                    <a:pt x="136" y="130"/>
                    <a:pt x="138" y="132"/>
                  </a:cubicBezTo>
                  <a:close/>
                  <a:moveTo>
                    <a:pt x="122" y="147"/>
                  </a:moveTo>
                  <a:cubicBezTo>
                    <a:pt x="117" y="151"/>
                    <a:pt x="113" y="156"/>
                    <a:pt x="108" y="161"/>
                  </a:cubicBezTo>
                  <a:cubicBezTo>
                    <a:pt x="105" y="158"/>
                    <a:pt x="102" y="156"/>
                    <a:pt x="100" y="154"/>
                  </a:cubicBezTo>
                  <a:cubicBezTo>
                    <a:pt x="105" y="149"/>
                    <a:pt x="110" y="145"/>
                    <a:pt x="116" y="140"/>
                  </a:cubicBezTo>
                  <a:cubicBezTo>
                    <a:pt x="118" y="142"/>
                    <a:pt x="120" y="145"/>
                    <a:pt x="122" y="147"/>
                  </a:cubicBezTo>
                  <a:close/>
                  <a:moveTo>
                    <a:pt x="104" y="164"/>
                  </a:moveTo>
                  <a:cubicBezTo>
                    <a:pt x="100" y="168"/>
                    <a:pt x="96" y="172"/>
                    <a:pt x="91" y="176"/>
                  </a:cubicBezTo>
                  <a:cubicBezTo>
                    <a:pt x="89" y="173"/>
                    <a:pt x="86" y="171"/>
                    <a:pt x="83" y="168"/>
                  </a:cubicBezTo>
                  <a:cubicBezTo>
                    <a:pt x="88" y="164"/>
                    <a:pt x="92" y="161"/>
                    <a:pt x="96" y="157"/>
                  </a:cubicBezTo>
                  <a:cubicBezTo>
                    <a:pt x="99" y="159"/>
                    <a:pt x="101" y="162"/>
                    <a:pt x="104" y="164"/>
                  </a:cubicBezTo>
                  <a:close/>
                  <a:moveTo>
                    <a:pt x="80" y="193"/>
                  </a:moveTo>
                  <a:cubicBezTo>
                    <a:pt x="84" y="190"/>
                    <a:pt x="88" y="187"/>
                    <a:pt x="92" y="183"/>
                  </a:cubicBezTo>
                  <a:cubicBezTo>
                    <a:pt x="93" y="185"/>
                    <a:pt x="94" y="186"/>
                    <a:pt x="96" y="187"/>
                  </a:cubicBezTo>
                  <a:cubicBezTo>
                    <a:pt x="92" y="191"/>
                    <a:pt x="88" y="194"/>
                    <a:pt x="84" y="197"/>
                  </a:cubicBezTo>
                  <a:cubicBezTo>
                    <a:pt x="83" y="196"/>
                    <a:pt x="82" y="195"/>
                    <a:pt x="80" y="193"/>
                  </a:cubicBezTo>
                  <a:close/>
                  <a:moveTo>
                    <a:pt x="81" y="200"/>
                  </a:moveTo>
                  <a:cubicBezTo>
                    <a:pt x="77" y="204"/>
                    <a:pt x="73" y="208"/>
                    <a:pt x="69" y="212"/>
                  </a:cubicBezTo>
                  <a:cubicBezTo>
                    <a:pt x="67" y="211"/>
                    <a:pt x="66" y="209"/>
                    <a:pt x="64" y="208"/>
                  </a:cubicBezTo>
                  <a:cubicBezTo>
                    <a:pt x="68" y="204"/>
                    <a:pt x="73" y="200"/>
                    <a:pt x="77" y="196"/>
                  </a:cubicBezTo>
                  <a:cubicBezTo>
                    <a:pt x="78" y="198"/>
                    <a:pt x="80" y="199"/>
                    <a:pt x="81" y="200"/>
                  </a:cubicBezTo>
                  <a:close/>
                  <a:moveTo>
                    <a:pt x="88" y="179"/>
                  </a:moveTo>
                  <a:cubicBezTo>
                    <a:pt x="84" y="183"/>
                    <a:pt x="80" y="186"/>
                    <a:pt x="77" y="190"/>
                  </a:cubicBezTo>
                  <a:cubicBezTo>
                    <a:pt x="74" y="187"/>
                    <a:pt x="71" y="184"/>
                    <a:pt x="68" y="181"/>
                  </a:cubicBezTo>
                  <a:cubicBezTo>
                    <a:pt x="72" y="178"/>
                    <a:pt x="76" y="174"/>
                    <a:pt x="80" y="171"/>
                  </a:cubicBezTo>
                  <a:cubicBezTo>
                    <a:pt x="83" y="173"/>
                    <a:pt x="85" y="176"/>
                    <a:pt x="88" y="179"/>
                  </a:cubicBezTo>
                  <a:close/>
                  <a:moveTo>
                    <a:pt x="74" y="193"/>
                  </a:moveTo>
                  <a:cubicBezTo>
                    <a:pt x="69" y="197"/>
                    <a:pt x="65" y="201"/>
                    <a:pt x="61" y="205"/>
                  </a:cubicBezTo>
                  <a:cubicBezTo>
                    <a:pt x="57" y="202"/>
                    <a:pt x="54" y="199"/>
                    <a:pt x="50" y="196"/>
                  </a:cubicBezTo>
                  <a:cubicBezTo>
                    <a:pt x="55" y="192"/>
                    <a:pt x="60" y="187"/>
                    <a:pt x="65" y="183"/>
                  </a:cubicBezTo>
                  <a:cubicBezTo>
                    <a:pt x="68" y="186"/>
                    <a:pt x="71" y="190"/>
                    <a:pt x="74" y="193"/>
                  </a:cubicBezTo>
                  <a:close/>
                  <a:moveTo>
                    <a:pt x="57" y="208"/>
                  </a:moveTo>
                  <a:cubicBezTo>
                    <a:pt x="54" y="212"/>
                    <a:pt x="50" y="215"/>
                    <a:pt x="46" y="219"/>
                  </a:cubicBezTo>
                  <a:cubicBezTo>
                    <a:pt x="42" y="215"/>
                    <a:pt x="38" y="212"/>
                    <a:pt x="34" y="208"/>
                  </a:cubicBezTo>
                  <a:cubicBezTo>
                    <a:pt x="39" y="205"/>
                    <a:pt x="43" y="201"/>
                    <a:pt x="47" y="198"/>
                  </a:cubicBezTo>
                  <a:cubicBezTo>
                    <a:pt x="50" y="201"/>
                    <a:pt x="54" y="205"/>
                    <a:pt x="57" y="208"/>
                  </a:cubicBezTo>
                  <a:close/>
                  <a:moveTo>
                    <a:pt x="60" y="211"/>
                  </a:moveTo>
                  <a:cubicBezTo>
                    <a:pt x="62" y="213"/>
                    <a:pt x="63" y="214"/>
                    <a:pt x="65" y="216"/>
                  </a:cubicBezTo>
                  <a:cubicBezTo>
                    <a:pt x="61" y="219"/>
                    <a:pt x="58" y="223"/>
                    <a:pt x="55" y="226"/>
                  </a:cubicBezTo>
                  <a:cubicBezTo>
                    <a:pt x="53" y="225"/>
                    <a:pt x="51" y="223"/>
                    <a:pt x="49" y="221"/>
                  </a:cubicBezTo>
                  <a:cubicBezTo>
                    <a:pt x="53" y="218"/>
                    <a:pt x="57" y="215"/>
                    <a:pt x="60" y="211"/>
                  </a:cubicBezTo>
                  <a:close/>
                  <a:moveTo>
                    <a:pt x="70" y="221"/>
                  </a:moveTo>
                  <a:cubicBezTo>
                    <a:pt x="73" y="224"/>
                    <a:pt x="76" y="226"/>
                    <a:pt x="79" y="228"/>
                  </a:cubicBezTo>
                  <a:cubicBezTo>
                    <a:pt x="75" y="232"/>
                    <a:pt x="71" y="235"/>
                    <a:pt x="67" y="239"/>
                  </a:cubicBezTo>
                  <a:cubicBezTo>
                    <a:pt x="65" y="236"/>
                    <a:pt x="62" y="233"/>
                    <a:pt x="59" y="230"/>
                  </a:cubicBezTo>
                  <a:cubicBezTo>
                    <a:pt x="63" y="227"/>
                    <a:pt x="67" y="224"/>
                    <a:pt x="70" y="221"/>
                  </a:cubicBezTo>
                  <a:close/>
                  <a:moveTo>
                    <a:pt x="74" y="218"/>
                  </a:moveTo>
                  <a:cubicBezTo>
                    <a:pt x="79" y="214"/>
                    <a:pt x="83" y="210"/>
                    <a:pt x="87" y="206"/>
                  </a:cubicBezTo>
                  <a:cubicBezTo>
                    <a:pt x="89" y="209"/>
                    <a:pt x="92" y="211"/>
                    <a:pt x="95" y="214"/>
                  </a:cubicBezTo>
                  <a:cubicBezTo>
                    <a:pt x="91" y="218"/>
                    <a:pt x="86" y="222"/>
                    <a:pt x="82" y="225"/>
                  </a:cubicBezTo>
                  <a:cubicBezTo>
                    <a:pt x="80" y="223"/>
                    <a:pt x="77" y="220"/>
                    <a:pt x="74" y="218"/>
                  </a:cubicBezTo>
                  <a:close/>
                  <a:moveTo>
                    <a:pt x="90" y="203"/>
                  </a:moveTo>
                  <a:cubicBezTo>
                    <a:pt x="94" y="200"/>
                    <a:pt x="97" y="196"/>
                    <a:pt x="101" y="193"/>
                  </a:cubicBezTo>
                  <a:cubicBezTo>
                    <a:pt x="104" y="196"/>
                    <a:pt x="106" y="198"/>
                    <a:pt x="109" y="201"/>
                  </a:cubicBezTo>
                  <a:cubicBezTo>
                    <a:pt x="105" y="204"/>
                    <a:pt x="102" y="207"/>
                    <a:pt x="98" y="211"/>
                  </a:cubicBezTo>
                  <a:cubicBezTo>
                    <a:pt x="96" y="208"/>
                    <a:pt x="93" y="206"/>
                    <a:pt x="90" y="203"/>
                  </a:cubicBezTo>
                  <a:close/>
                  <a:moveTo>
                    <a:pt x="105" y="189"/>
                  </a:moveTo>
                  <a:cubicBezTo>
                    <a:pt x="109" y="185"/>
                    <a:pt x="114" y="181"/>
                    <a:pt x="118" y="177"/>
                  </a:cubicBezTo>
                  <a:cubicBezTo>
                    <a:pt x="121" y="179"/>
                    <a:pt x="124" y="182"/>
                    <a:pt x="127" y="185"/>
                  </a:cubicBezTo>
                  <a:cubicBezTo>
                    <a:pt x="122" y="189"/>
                    <a:pt x="118" y="193"/>
                    <a:pt x="113" y="197"/>
                  </a:cubicBezTo>
                  <a:cubicBezTo>
                    <a:pt x="111" y="194"/>
                    <a:pt x="108" y="191"/>
                    <a:pt x="105" y="189"/>
                  </a:cubicBezTo>
                  <a:close/>
                  <a:moveTo>
                    <a:pt x="122" y="173"/>
                  </a:moveTo>
                  <a:cubicBezTo>
                    <a:pt x="125" y="170"/>
                    <a:pt x="128" y="167"/>
                    <a:pt x="131" y="164"/>
                  </a:cubicBezTo>
                  <a:cubicBezTo>
                    <a:pt x="132" y="163"/>
                    <a:pt x="134" y="162"/>
                    <a:pt x="135" y="160"/>
                  </a:cubicBezTo>
                  <a:cubicBezTo>
                    <a:pt x="138" y="163"/>
                    <a:pt x="141" y="166"/>
                    <a:pt x="144" y="168"/>
                  </a:cubicBezTo>
                  <a:cubicBezTo>
                    <a:pt x="140" y="172"/>
                    <a:pt x="135" y="177"/>
                    <a:pt x="131" y="181"/>
                  </a:cubicBezTo>
                  <a:cubicBezTo>
                    <a:pt x="128" y="178"/>
                    <a:pt x="125" y="175"/>
                    <a:pt x="122" y="173"/>
                  </a:cubicBezTo>
                  <a:close/>
                  <a:moveTo>
                    <a:pt x="139" y="157"/>
                  </a:moveTo>
                  <a:cubicBezTo>
                    <a:pt x="144" y="153"/>
                    <a:pt x="148" y="149"/>
                    <a:pt x="152" y="145"/>
                  </a:cubicBezTo>
                  <a:cubicBezTo>
                    <a:pt x="155" y="148"/>
                    <a:pt x="158" y="150"/>
                    <a:pt x="161" y="153"/>
                  </a:cubicBezTo>
                  <a:cubicBezTo>
                    <a:pt x="156" y="157"/>
                    <a:pt x="152" y="161"/>
                    <a:pt x="148" y="164"/>
                  </a:cubicBezTo>
                  <a:cubicBezTo>
                    <a:pt x="145" y="162"/>
                    <a:pt x="142" y="159"/>
                    <a:pt x="139" y="157"/>
                  </a:cubicBezTo>
                  <a:close/>
                  <a:moveTo>
                    <a:pt x="155" y="142"/>
                  </a:moveTo>
                  <a:cubicBezTo>
                    <a:pt x="159" y="138"/>
                    <a:pt x="164" y="134"/>
                    <a:pt x="168" y="130"/>
                  </a:cubicBezTo>
                  <a:cubicBezTo>
                    <a:pt x="171" y="133"/>
                    <a:pt x="174" y="135"/>
                    <a:pt x="177" y="137"/>
                  </a:cubicBezTo>
                  <a:cubicBezTo>
                    <a:pt x="172" y="142"/>
                    <a:pt x="168" y="146"/>
                    <a:pt x="163" y="150"/>
                  </a:cubicBezTo>
                  <a:cubicBezTo>
                    <a:pt x="160" y="148"/>
                    <a:pt x="158" y="145"/>
                    <a:pt x="155" y="142"/>
                  </a:cubicBezTo>
                  <a:close/>
                  <a:moveTo>
                    <a:pt x="172" y="126"/>
                  </a:moveTo>
                  <a:cubicBezTo>
                    <a:pt x="178" y="122"/>
                    <a:pt x="183" y="117"/>
                    <a:pt x="188" y="112"/>
                  </a:cubicBezTo>
                  <a:cubicBezTo>
                    <a:pt x="191" y="114"/>
                    <a:pt x="194" y="117"/>
                    <a:pt x="196" y="119"/>
                  </a:cubicBezTo>
                  <a:cubicBezTo>
                    <a:pt x="191" y="124"/>
                    <a:pt x="186" y="129"/>
                    <a:pt x="181" y="134"/>
                  </a:cubicBezTo>
                  <a:cubicBezTo>
                    <a:pt x="178" y="131"/>
                    <a:pt x="175" y="129"/>
                    <a:pt x="172" y="126"/>
                  </a:cubicBezTo>
                  <a:close/>
                  <a:moveTo>
                    <a:pt x="192" y="109"/>
                  </a:moveTo>
                  <a:cubicBezTo>
                    <a:pt x="196" y="106"/>
                    <a:pt x="199" y="103"/>
                    <a:pt x="203" y="99"/>
                  </a:cubicBezTo>
                  <a:cubicBezTo>
                    <a:pt x="206" y="101"/>
                    <a:pt x="208" y="103"/>
                    <a:pt x="210" y="105"/>
                  </a:cubicBezTo>
                  <a:cubicBezTo>
                    <a:pt x="207" y="109"/>
                    <a:pt x="203" y="112"/>
                    <a:pt x="200" y="116"/>
                  </a:cubicBezTo>
                  <a:cubicBezTo>
                    <a:pt x="197" y="113"/>
                    <a:pt x="194" y="111"/>
                    <a:pt x="192" y="109"/>
                  </a:cubicBezTo>
                  <a:close/>
                  <a:moveTo>
                    <a:pt x="217" y="82"/>
                  </a:moveTo>
                  <a:cubicBezTo>
                    <a:pt x="213" y="85"/>
                    <a:pt x="208" y="89"/>
                    <a:pt x="204" y="92"/>
                  </a:cubicBezTo>
                  <a:cubicBezTo>
                    <a:pt x="202" y="90"/>
                    <a:pt x="199" y="88"/>
                    <a:pt x="197" y="87"/>
                  </a:cubicBezTo>
                  <a:cubicBezTo>
                    <a:pt x="201" y="82"/>
                    <a:pt x="205" y="78"/>
                    <a:pt x="210" y="74"/>
                  </a:cubicBezTo>
                  <a:cubicBezTo>
                    <a:pt x="212" y="77"/>
                    <a:pt x="215" y="79"/>
                    <a:pt x="217" y="82"/>
                  </a:cubicBezTo>
                  <a:close/>
                  <a:moveTo>
                    <a:pt x="207" y="71"/>
                  </a:moveTo>
                  <a:cubicBezTo>
                    <a:pt x="202" y="75"/>
                    <a:pt x="197" y="79"/>
                    <a:pt x="193" y="83"/>
                  </a:cubicBezTo>
                  <a:cubicBezTo>
                    <a:pt x="189" y="81"/>
                    <a:pt x="186" y="78"/>
                    <a:pt x="183" y="76"/>
                  </a:cubicBezTo>
                  <a:cubicBezTo>
                    <a:pt x="188" y="71"/>
                    <a:pt x="193" y="66"/>
                    <a:pt x="198" y="61"/>
                  </a:cubicBezTo>
                  <a:cubicBezTo>
                    <a:pt x="201" y="64"/>
                    <a:pt x="204" y="68"/>
                    <a:pt x="207" y="71"/>
                  </a:cubicBezTo>
                  <a:close/>
                  <a:moveTo>
                    <a:pt x="226" y="9"/>
                  </a:moveTo>
                  <a:cubicBezTo>
                    <a:pt x="228" y="12"/>
                    <a:pt x="230" y="15"/>
                    <a:pt x="233" y="17"/>
                  </a:cubicBezTo>
                  <a:cubicBezTo>
                    <a:pt x="229" y="21"/>
                    <a:pt x="225" y="25"/>
                    <a:pt x="222" y="28"/>
                  </a:cubicBezTo>
                  <a:cubicBezTo>
                    <a:pt x="219" y="26"/>
                    <a:pt x="216" y="24"/>
                    <a:pt x="214" y="22"/>
                  </a:cubicBezTo>
                  <a:cubicBezTo>
                    <a:pt x="218" y="18"/>
                    <a:pt x="222" y="13"/>
                    <a:pt x="226" y="9"/>
                  </a:cubicBezTo>
                  <a:close/>
                  <a:moveTo>
                    <a:pt x="212" y="24"/>
                  </a:moveTo>
                  <a:cubicBezTo>
                    <a:pt x="215" y="26"/>
                    <a:pt x="217" y="28"/>
                    <a:pt x="220" y="30"/>
                  </a:cubicBezTo>
                  <a:cubicBezTo>
                    <a:pt x="216" y="35"/>
                    <a:pt x="212" y="39"/>
                    <a:pt x="207" y="43"/>
                  </a:cubicBezTo>
                  <a:cubicBezTo>
                    <a:pt x="204" y="41"/>
                    <a:pt x="201" y="39"/>
                    <a:pt x="198" y="37"/>
                  </a:cubicBezTo>
                  <a:cubicBezTo>
                    <a:pt x="203" y="33"/>
                    <a:pt x="207" y="28"/>
                    <a:pt x="212" y="24"/>
                  </a:cubicBezTo>
                  <a:close/>
                  <a:moveTo>
                    <a:pt x="196" y="39"/>
                  </a:moveTo>
                  <a:cubicBezTo>
                    <a:pt x="199" y="42"/>
                    <a:pt x="202" y="44"/>
                    <a:pt x="205" y="45"/>
                  </a:cubicBezTo>
                  <a:cubicBezTo>
                    <a:pt x="202" y="48"/>
                    <a:pt x="199" y="51"/>
                    <a:pt x="197" y="54"/>
                  </a:cubicBezTo>
                  <a:cubicBezTo>
                    <a:pt x="194" y="51"/>
                    <a:pt x="191" y="49"/>
                    <a:pt x="189" y="46"/>
                  </a:cubicBezTo>
                  <a:cubicBezTo>
                    <a:pt x="191" y="44"/>
                    <a:pt x="194" y="41"/>
                    <a:pt x="196" y="39"/>
                  </a:cubicBezTo>
                  <a:close/>
                  <a:moveTo>
                    <a:pt x="186" y="49"/>
                  </a:moveTo>
                  <a:cubicBezTo>
                    <a:pt x="189" y="51"/>
                    <a:pt x="191" y="54"/>
                    <a:pt x="194" y="57"/>
                  </a:cubicBezTo>
                  <a:cubicBezTo>
                    <a:pt x="188" y="62"/>
                    <a:pt x="183" y="67"/>
                    <a:pt x="178" y="72"/>
                  </a:cubicBezTo>
                  <a:cubicBezTo>
                    <a:pt x="175" y="70"/>
                    <a:pt x="172" y="68"/>
                    <a:pt x="170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4" y="60"/>
                    <a:pt x="180" y="54"/>
                    <a:pt x="186" y="49"/>
                  </a:cubicBezTo>
                  <a:close/>
                  <a:moveTo>
                    <a:pt x="167" y="67"/>
                  </a:moveTo>
                  <a:cubicBezTo>
                    <a:pt x="167" y="67"/>
                    <a:pt x="167" y="67"/>
                    <a:pt x="168" y="68"/>
                  </a:cubicBezTo>
                  <a:cubicBezTo>
                    <a:pt x="170" y="70"/>
                    <a:pt x="173" y="72"/>
                    <a:pt x="175" y="74"/>
                  </a:cubicBezTo>
                  <a:cubicBezTo>
                    <a:pt x="171" y="78"/>
                    <a:pt x="167" y="82"/>
                    <a:pt x="164" y="86"/>
                  </a:cubicBezTo>
                  <a:cubicBezTo>
                    <a:pt x="161" y="83"/>
                    <a:pt x="159" y="81"/>
                    <a:pt x="156" y="79"/>
                  </a:cubicBezTo>
                  <a:cubicBezTo>
                    <a:pt x="156" y="78"/>
                    <a:pt x="154" y="79"/>
                    <a:pt x="155" y="80"/>
                  </a:cubicBezTo>
                  <a:cubicBezTo>
                    <a:pt x="157" y="82"/>
                    <a:pt x="159" y="85"/>
                    <a:pt x="162" y="87"/>
                  </a:cubicBezTo>
                  <a:cubicBezTo>
                    <a:pt x="156" y="93"/>
                    <a:pt x="150" y="98"/>
                    <a:pt x="144" y="104"/>
                  </a:cubicBezTo>
                  <a:cubicBezTo>
                    <a:pt x="141" y="101"/>
                    <a:pt x="138" y="99"/>
                    <a:pt x="135" y="96"/>
                  </a:cubicBezTo>
                  <a:cubicBezTo>
                    <a:pt x="146" y="86"/>
                    <a:pt x="156" y="77"/>
                    <a:pt x="167" y="67"/>
                  </a:cubicBezTo>
                  <a:close/>
                  <a:moveTo>
                    <a:pt x="133" y="98"/>
                  </a:moveTo>
                  <a:cubicBezTo>
                    <a:pt x="136" y="101"/>
                    <a:pt x="139" y="104"/>
                    <a:pt x="142" y="106"/>
                  </a:cubicBezTo>
                  <a:cubicBezTo>
                    <a:pt x="137" y="110"/>
                    <a:pt x="133" y="114"/>
                    <a:pt x="128" y="118"/>
                  </a:cubicBezTo>
                  <a:cubicBezTo>
                    <a:pt x="125" y="116"/>
                    <a:pt x="122" y="113"/>
                    <a:pt x="119" y="111"/>
                  </a:cubicBezTo>
                  <a:cubicBezTo>
                    <a:pt x="124" y="107"/>
                    <a:pt x="128" y="102"/>
                    <a:pt x="133" y="98"/>
                  </a:cubicBezTo>
                  <a:close/>
                  <a:moveTo>
                    <a:pt x="114" y="115"/>
                  </a:moveTo>
                  <a:cubicBezTo>
                    <a:pt x="115" y="114"/>
                    <a:pt x="116" y="114"/>
                    <a:pt x="117" y="113"/>
                  </a:cubicBezTo>
                  <a:cubicBezTo>
                    <a:pt x="120" y="115"/>
                    <a:pt x="123" y="118"/>
                    <a:pt x="126" y="121"/>
                  </a:cubicBezTo>
                  <a:cubicBezTo>
                    <a:pt x="122" y="124"/>
                    <a:pt x="118" y="128"/>
                    <a:pt x="114" y="132"/>
                  </a:cubicBezTo>
                  <a:cubicBezTo>
                    <a:pt x="111" y="129"/>
                    <a:pt x="108" y="126"/>
                    <a:pt x="106" y="124"/>
                  </a:cubicBezTo>
                  <a:cubicBezTo>
                    <a:pt x="108" y="121"/>
                    <a:pt x="111" y="118"/>
                    <a:pt x="114" y="115"/>
                  </a:cubicBezTo>
                  <a:close/>
                  <a:moveTo>
                    <a:pt x="103" y="126"/>
                  </a:moveTo>
                  <a:cubicBezTo>
                    <a:pt x="106" y="129"/>
                    <a:pt x="108" y="131"/>
                    <a:pt x="111" y="134"/>
                  </a:cubicBezTo>
                  <a:cubicBezTo>
                    <a:pt x="105" y="139"/>
                    <a:pt x="100" y="144"/>
                    <a:pt x="94" y="149"/>
                  </a:cubicBezTo>
                  <a:cubicBezTo>
                    <a:pt x="91" y="147"/>
                    <a:pt x="89" y="145"/>
                    <a:pt x="86" y="143"/>
                  </a:cubicBezTo>
                  <a:cubicBezTo>
                    <a:pt x="92" y="137"/>
                    <a:pt x="98" y="131"/>
                    <a:pt x="103" y="126"/>
                  </a:cubicBezTo>
                  <a:close/>
                  <a:moveTo>
                    <a:pt x="84" y="144"/>
                  </a:moveTo>
                  <a:cubicBezTo>
                    <a:pt x="86" y="147"/>
                    <a:pt x="89" y="149"/>
                    <a:pt x="91" y="152"/>
                  </a:cubicBezTo>
                  <a:cubicBezTo>
                    <a:pt x="87" y="156"/>
                    <a:pt x="83" y="160"/>
                    <a:pt x="78" y="163"/>
                  </a:cubicBezTo>
                  <a:cubicBezTo>
                    <a:pt x="77" y="162"/>
                    <a:pt x="75" y="161"/>
                    <a:pt x="74" y="159"/>
                  </a:cubicBezTo>
                  <a:cubicBezTo>
                    <a:pt x="73" y="158"/>
                    <a:pt x="71" y="160"/>
                    <a:pt x="72" y="161"/>
                  </a:cubicBezTo>
                  <a:cubicBezTo>
                    <a:pt x="73" y="163"/>
                    <a:pt x="75" y="164"/>
                    <a:pt x="76" y="165"/>
                  </a:cubicBezTo>
                  <a:cubicBezTo>
                    <a:pt x="72" y="169"/>
                    <a:pt x="68" y="173"/>
                    <a:pt x="63" y="176"/>
                  </a:cubicBezTo>
                  <a:cubicBezTo>
                    <a:pt x="61" y="174"/>
                    <a:pt x="59" y="172"/>
                    <a:pt x="57" y="169"/>
                  </a:cubicBezTo>
                  <a:cubicBezTo>
                    <a:pt x="66" y="161"/>
                    <a:pt x="75" y="153"/>
                    <a:pt x="84" y="144"/>
                  </a:cubicBezTo>
                  <a:close/>
                  <a:moveTo>
                    <a:pt x="55" y="171"/>
                  </a:moveTo>
                  <a:cubicBezTo>
                    <a:pt x="57" y="174"/>
                    <a:pt x="59" y="176"/>
                    <a:pt x="61" y="178"/>
                  </a:cubicBezTo>
                  <a:cubicBezTo>
                    <a:pt x="56" y="183"/>
                    <a:pt x="51" y="187"/>
                    <a:pt x="46" y="192"/>
                  </a:cubicBezTo>
                  <a:cubicBezTo>
                    <a:pt x="43" y="190"/>
                    <a:pt x="41" y="187"/>
                    <a:pt x="38" y="185"/>
                  </a:cubicBezTo>
                  <a:cubicBezTo>
                    <a:pt x="44" y="181"/>
                    <a:pt x="49" y="176"/>
                    <a:pt x="55" y="171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7"/>
                    <a:pt x="36" y="187"/>
                  </a:cubicBezTo>
                  <a:cubicBezTo>
                    <a:pt x="39" y="189"/>
                    <a:pt x="41" y="192"/>
                    <a:pt x="43" y="194"/>
                  </a:cubicBezTo>
                  <a:cubicBezTo>
                    <a:pt x="39" y="198"/>
                    <a:pt x="35" y="201"/>
                    <a:pt x="31" y="205"/>
                  </a:cubicBezTo>
                  <a:cubicBezTo>
                    <a:pt x="28" y="202"/>
                    <a:pt x="25" y="200"/>
                    <a:pt x="22" y="197"/>
                  </a:cubicBezTo>
                  <a:cubicBezTo>
                    <a:pt x="27" y="194"/>
                    <a:pt x="31" y="190"/>
                    <a:pt x="36" y="187"/>
                  </a:cubicBezTo>
                  <a:close/>
                  <a:moveTo>
                    <a:pt x="7" y="208"/>
                  </a:moveTo>
                  <a:cubicBezTo>
                    <a:pt x="11" y="205"/>
                    <a:pt x="16" y="202"/>
                    <a:pt x="20" y="199"/>
                  </a:cubicBezTo>
                  <a:cubicBezTo>
                    <a:pt x="20" y="199"/>
                    <a:pt x="20" y="199"/>
                    <a:pt x="20" y="199"/>
                  </a:cubicBezTo>
                  <a:cubicBezTo>
                    <a:pt x="23" y="202"/>
                    <a:pt x="25" y="204"/>
                    <a:pt x="28" y="207"/>
                  </a:cubicBezTo>
                  <a:cubicBezTo>
                    <a:pt x="24" y="210"/>
                    <a:pt x="20" y="214"/>
                    <a:pt x="17" y="217"/>
                  </a:cubicBezTo>
                  <a:cubicBezTo>
                    <a:pt x="13" y="214"/>
                    <a:pt x="10" y="211"/>
                    <a:pt x="7" y="208"/>
                  </a:cubicBezTo>
                  <a:close/>
                  <a:moveTo>
                    <a:pt x="19" y="219"/>
                  </a:moveTo>
                  <a:cubicBezTo>
                    <a:pt x="23" y="216"/>
                    <a:pt x="27" y="213"/>
                    <a:pt x="31" y="210"/>
                  </a:cubicBezTo>
                  <a:cubicBezTo>
                    <a:pt x="35" y="214"/>
                    <a:pt x="39" y="218"/>
                    <a:pt x="43" y="222"/>
                  </a:cubicBezTo>
                  <a:cubicBezTo>
                    <a:pt x="39" y="225"/>
                    <a:pt x="36" y="228"/>
                    <a:pt x="33" y="232"/>
                  </a:cubicBezTo>
                  <a:cubicBezTo>
                    <a:pt x="28" y="227"/>
                    <a:pt x="24" y="223"/>
                    <a:pt x="19" y="219"/>
                  </a:cubicBezTo>
                  <a:close/>
                  <a:moveTo>
                    <a:pt x="35" y="234"/>
                  </a:moveTo>
                  <a:cubicBezTo>
                    <a:pt x="38" y="231"/>
                    <a:pt x="42" y="228"/>
                    <a:pt x="45" y="225"/>
                  </a:cubicBezTo>
                  <a:cubicBezTo>
                    <a:pt x="47" y="227"/>
                    <a:pt x="49" y="229"/>
                    <a:pt x="51" y="231"/>
                  </a:cubicBezTo>
                  <a:cubicBezTo>
                    <a:pt x="49" y="232"/>
                    <a:pt x="48" y="234"/>
                    <a:pt x="46" y="236"/>
                  </a:cubicBezTo>
                  <a:cubicBezTo>
                    <a:pt x="45" y="237"/>
                    <a:pt x="46" y="239"/>
                    <a:pt x="48" y="238"/>
                  </a:cubicBezTo>
                  <a:cubicBezTo>
                    <a:pt x="50" y="237"/>
                    <a:pt x="52" y="235"/>
                    <a:pt x="54" y="234"/>
                  </a:cubicBezTo>
                  <a:cubicBezTo>
                    <a:pt x="57" y="237"/>
                    <a:pt x="60" y="240"/>
                    <a:pt x="63" y="243"/>
                  </a:cubicBezTo>
                  <a:cubicBezTo>
                    <a:pt x="60" y="246"/>
                    <a:pt x="57" y="248"/>
                    <a:pt x="53" y="251"/>
                  </a:cubicBezTo>
                  <a:cubicBezTo>
                    <a:pt x="47" y="245"/>
                    <a:pt x="41" y="239"/>
                    <a:pt x="35" y="234"/>
                  </a:cubicBezTo>
                  <a:close/>
                  <a:moveTo>
                    <a:pt x="65" y="264"/>
                  </a:moveTo>
                  <a:cubicBezTo>
                    <a:pt x="62" y="260"/>
                    <a:pt x="59" y="257"/>
                    <a:pt x="55" y="253"/>
                  </a:cubicBezTo>
                  <a:cubicBezTo>
                    <a:pt x="59" y="250"/>
                    <a:pt x="62" y="248"/>
                    <a:pt x="65" y="245"/>
                  </a:cubicBezTo>
                  <a:cubicBezTo>
                    <a:pt x="68" y="248"/>
                    <a:pt x="72" y="251"/>
                    <a:pt x="75" y="254"/>
                  </a:cubicBezTo>
                  <a:cubicBezTo>
                    <a:pt x="72" y="257"/>
                    <a:pt x="69" y="261"/>
                    <a:pt x="65" y="264"/>
                  </a:cubicBezTo>
                  <a:close/>
                  <a:moveTo>
                    <a:pt x="78" y="251"/>
                  </a:moveTo>
                  <a:cubicBezTo>
                    <a:pt x="75" y="248"/>
                    <a:pt x="73" y="244"/>
                    <a:pt x="70" y="241"/>
                  </a:cubicBezTo>
                  <a:cubicBezTo>
                    <a:pt x="74" y="238"/>
                    <a:pt x="78" y="234"/>
                    <a:pt x="82" y="231"/>
                  </a:cubicBezTo>
                  <a:cubicBezTo>
                    <a:pt x="83" y="232"/>
                    <a:pt x="84" y="233"/>
                    <a:pt x="86" y="234"/>
                  </a:cubicBezTo>
                  <a:cubicBezTo>
                    <a:pt x="87" y="235"/>
                    <a:pt x="89" y="233"/>
                    <a:pt x="88" y="232"/>
                  </a:cubicBezTo>
                  <a:cubicBezTo>
                    <a:pt x="87" y="230"/>
                    <a:pt x="86" y="229"/>
                    <a:pt x="85" y="228"/>
                  </a:cubicBezTo>
                  <a:cubicBezTo>
                    <a:pt x="89" y="224"/>
                    <a:pt x="93" y="220"/>
                    <a:pt x="98" y="217"/>
                  </a:cubicBezTo>
                  <a:cubicBezTo>
                    <a:pt x="101" y="219"/>
                    <a:pt x="103" y="221"/>
                    <a:pt x="106" y="224"/>
                  </a:cubicBezTo>
                  <a:cubicBezTo>
                    <a:pt x="97" y="233"/>
                    <a:pt x="87" y="242"/>
                    <a:pt x="78" y="251"/>
                  </a:cubicBezTo>
                  <a:close/>
                  <a:moveTo>
                    <a:pt x="109" y="221"/>
                  </a:moveTo>
                  <a:cubicBezTo>
                    <a:pt x="107" y="218"/>
                    <a:pt x="104" y="216"/>
                    <a:pt x="102" y="213"/>
                  </a:cubicBezTo>
                  <a:cubicBezTo>
                    <a:pt x="105" y="210"/>
                    <a:pt x="109" y="207"/>
                    <a:pt x="112" y="204"/>
                  </a:cubicBezTo>
                  <a:cubicBezTo>
                    <a:pt x="114" y="206"/>
                    <a:pt x="117" y="208"/>
                    <a:pt x="119" y="210"/>
                  </a:cubicBezTo>
                  <a:cubicBezTo>
                    <a:pt x="119" y="210"/>
                    <a:pt x="119" y="210"/>
                    <a:pt x="120" y="210"/>
                  </a:cubicBezTo>
                  <a:cubicBezTo>
                    <a:pt x="116" y="214"/>
                    <a:pt x="113" y="217"/>
                    <a:pt x="109" y="221"/>
                  </a:cubicBezTo>
                  <a:close/>
                  <a:moveTo>
                    <a:pt x="122" y="208"/>
                  </a:moveTo>
                  <a:cubicBezTo>
                    <a:pt x="122" y="208"/>
                    <a:pt x="122" y="207"/>
                    <a:pt x="122" y="207"/>
                  </a:cubicBezTo>
                  <a:cubicBezTo>
                    <a:pt x="120" y="205"/>
                    <a:pt x="118" y="203"/>
                    <a:pt x="116" y="200"/>
                  </a:cubicBezTo>
                  <a:cubicBezTo>
                    <a:pt x="121" y="196"/>
                    <a:pt x="126" y="192"/>
                    <a:pt x="130" y="188"/>
                  </a:cubicBezTo>
                  <a:cubicBezTo>
                    <a:pt x="133" y="190"/>
                    <a:pt x="135" y="191"/>
                    <a:pt x="138" y="193"/>
                  </a:cubicBezTo>
                  <a:cubicBezTo>
                    <a:pt x="132" y="198"/>
                    <a:pt x="127" y="203"/>
                    <a:pt x="122" y="208"/>
                  </a:cubicBezTo>
                  <a:close/>
                  <a:moveTo>
                    <a:pt x="153" y="179"/>
                  </a:moveTo>
                  <a:cubicBezTo>
                    <a:pt x="149" y="182"/>
                    <a:pt x="145" y="186"/>
                    <a:pt x="141" y="190"/>
                  </a:cubicBezTo>
                  <a:cubicBezTo>
                    <a:pt x="139" y="188"/>
                    <a:pt x="136" y="186"/>
                    <a:pt x="134" y="184"/>
                  </a:cubicBezTo>
                  <a:cubicBezTo>
                    <a:pt x="139" y="180"/>
                    <a:pt x="144" y="176"/>
                    <a:pt x="148" y="171"/>
                  </a:cubicBezTo>
                  <a:cubicBezTo>
                    <a:pt x="150" y="173"/>
                    <a:pt x="153" y="175"/>
                    <a:pt x="155" y="176"/>
                  </a:cubicBezTo>
                  <a:cubicBezTo>
                    <a:pt x="154" y="177"/>
                    <a:pt x="153" y="178"/>
                    <a:pt x="153" y="179"/>
                  </a:cubicBezTo>
                  <a:close/>
                  <a:moveTo>
                    <a:pt x="157" y="174"/>
                  </a:moveTo>
                  <a:cubicBezTo>
                    <a:pt x="156" y="172"/>
                    <a:pt x="154" y="170"/>
                    <a:pt x="152" y="168"/>
                  </a:cubicBezTo>
                  <a:cubicBezTo>
                    <a:pt x="156" y="164"/>
                    <a:pt x="160" y="160"/>
                    <a:pt x="165" y="156"/>
                  </a:cubicBezTo>
                  <a:cubicBezTo>
                    <a:pt x="166" y="156"/>
                    <a:pt x="167" y="155"/>
                    <a:pt x="166" y="154"/>
                  </a:cubicBezTo>
                  <a:cubicBezTo>
                    <a:pt x="171" y="150"/>
                    <a:pt x="176" y="145"/>
                    <a:pt x="181" y="141"/>
                  </a:cubicBezTo>
                  <a:cubicBezTo>
                    <a:pt x="182" y="142"/>
                    <a:pt x="184" y="143"/>
                    <a:pt x="186" y="144"/>
                  </a:cubicBezTo>
                  <a:cubicBezTo>
                    <a:pt x="186" y="145"/>
                    <a:pt x="186" y="145"/>
                    <a:pt x="187" y="145"/>
                  </a:cubicBezTo>
                  <a:cubicBezTo>
                    <a:pt x="177" y="154"/>
                    <a:pt x="167" y="164"/>
                    <a:pt x="157" y="174"/>
                  </a:cubicBezTo>
                  <a:close/>
                  <a:moveTo>
                    <a:pt x="189" y="142"/>
                  </a:moveTo>
                  <a:cubicBezTo>
                    <a:pt x="189" y="142"/>
                    <a:pt x="189" y="141"/>
                    <a:pt x="188" y="141"/>
                  </a:cubicBezTo>
                  <a:cubicBezTo>
                    <a:pt x="187" y="140"/>
                    <a:pt x="186" y="138"/>
                    <a:pt x="184" y="137"/>
                  </a:cubicBezTo>
                  <a:cubicBezTo>
                    <a:pt x="190" y="132"/>
                    <a:pt x="195" y="127"/>
                    <a:pt x="201" y="121"/>
                  </a:cubicBezTo>
                  <a:cubicBezTo>
                    <a:pt x="202" y="122"/>
                    <a:pt x="204" y="123"/>
                    <a:pt x="206" y="124"/>
                  </a:cubicBezTo>
                  <a:cubicBezTo>
                    <a:pt x="207" y="125"/>
                    <a:pt x="209" y="123"/>
                    <a:pt x="208" y="122"/>
                  </a:cubicBezTo>
                  <a:cubicBezTo>
                    <a:pt x="206" y="121"/>
                    <a:pt x="205" y="120"/>
                    <a:pt x="203" y="118"/>
                  </a:cubicBezTo>
                  <a:cubicBezTo>
                    <a:pt x="207" y="115"/>
                    <a:pt x="211" y="111"/>
                    <a:pt x="214" y="108"/>
                  </a:cubicBezTo>
                  <a:cubicBezTo>
                    <a:pt x="215" y="109"/>
                    <a:pt x="216" y="110"/>
                    <a:pt x="218" y="110"/>
                  </a:cubicBezTo>
                  <a:cubicBezTo>
                    <a:pt x="220" y="112"/>
                    <a:pt x="223" y="108"/>
                    <a:pt x="221" y="107"/>
                  </a:cubicBezTo>
                  <a:cubicBezTo>
                    <a:pt x="220" y="106"/>
                    <a:pt x="219" y="105"/>
                    <a:pt x="218" y="104"/>
                  </a:cubicBezTo>
                  <a:cubicBezTo>
                    <a:pt x="221" y="100"/>
                    <a:pt x="225" y="97"/>
                    <a:pt x="229" y="93"/>
                  </a:cubicBezTo>
                  <a:cubicBezTo>
                    <a:pt x="231" y="95"/>
                    <a:pt x="233" y="96"/>
                    <a:pt x="235" y="98"/>
                  </a:cubicBezTo>
                  <a:cubicBezTo>
                    <a:pt x="235" y="98"/>
                    <a:pt x="235" y="98"/>
                    <a:pt x="235" y="98"/>
                  </a:cubicBezTo>
                  <a:cubicBezTo>
                    <a:pt x="219" y="112"/>
                    <a:pt x="204" y="127"/>
                    <a:pt x="189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42"/>
            <p:cNvSpPr>
              <a:spLocks noEditPoints="1"/>
            </p:cNvSpPr>
            <p:nvPr/>
          </p:nvSpPr>
          <p:spPr bwMode="auto">
            <a:xfrm>
              <a:off x="7945438" y="1687513"/>
              <a:ext cx="212725" cy="177800"/>
            </a:xfrm>
            <a:custGeom>
              <a:avLst/>
              <a:gdLst>
                <a:gd name="T0" fmla="*/ 61 w 67"/>
                <a:gd name="T1" fmla="*/ 27 h 56"/>
                <a:gd name="T2" fmla="*/ 61 w 67"/>
                <a:gd name="T3" fmla="*/ 22 h 56"/>
                <a:gd name="T4" fmla="*/ 34 w 67"/>
                <a:gd name="T5" fmla="*/ 2 h 56"/>
                <a:gd name="T6" fmla="*/ 35 w 67"/>
                <a:gd name="T7" fmla="*/ 10 h 56"/>
                <a:gd name="T8" fmla="*/ 27 w 67"/>
                <a:gd name="T9" fmla="*/ 9 h 56"/>
                <a:gd name="T10" fmla="*/ 27 w 67"/>
                <a:gd name="T11" fmla="*/ 4 h 56"/>
                <a:gd name="T12" fmla="*/ 10 w 67"/>
                <a:gd name="T13" fmla="*/ 28 h 56"/>
                <a:gd name="T14" fmla="*/ 23 w 67"/>
                <a:gd name="T15" fmla="*/ 23 h 56"/>
                <a:gd name="T16" fmla="*/ 4 w 67"/>
                <a:gd name="T17" fmla="*/ 27 h 56"/>
                <a:gd name="T18" fmla="*/ 17 w 67"/>
                <a:gd name="T19" fmla="*/ 43 h 56"/>
                <a:gd name="T20" fmla="*/ 29 w 67"/>
                <a:gd name="T21" fmla="*/ 53 h 56"/>
                <a:gd name="T22" fmla="*/ 33 w 67"/>
                <a:gd name="T23" fmla="*/ 52 h 56"/>
                <a:gd name="T24" fmla="*/ 44 w 67"/>
                <a:gd name="T25" fmla="*/ 43 h 56"/>
                <a:gd name="T26" fmla="*/ 47 w 67"/>
                <a:gd name="T27" fmla="*/ 40 h 56"/>
                <a:gd name="T28" fmla="*/ 63 w 67"/>
                <a:gd name="T29" fmla="*/ 35 h 56"/>
                <a:gd name="T30" fmla="*/ 44 w 67"/>
                <a:gd name="T31" fmla="*/ 19 h 56"/>
                <a:gd name="T32" fmla="*/ 35 w 67"/>
                <a:gd name="T33" fmla="*/ 15 h 56"/>
                <a:gd name="T34" fmla="*/ 44 w 67"/>
                <a:gd name="T35" fmla="*/ 19 h 56"/>
                <a:gd name="T36" fmla="*/ 38 w 67"/>
                <a:gd name="T37" fmla="*/ 23 h 56"/>
                <a:gd name="T38" fmla="*/ 33 w 67"/>
                <a:gd name="T39" fmla="*/ 28 h 56"/>
                <a:gd name="T40" fmla="*/ 28 w 67"/>
                <a:gd name="T41" fmla="*/ 23 h 56"/>
                <a:gd name="T42" fmla="*/ 20 w 67"/>
                <a:gd name="T43" fmla="*/ 16 h 56"/>
                <a:gd name="T44" fmla="*/ 30 w 67"/>
                <a:gd name="T45" fmla="*/ 15 h 56"/>
                <a:gd name="T46" fmla="*/ 25 w 67"/>
                <a:gd name="T47" fmla="*/ 21 h 56"/>
                <a:gd name="T48" fmla="*/ 21 w 67"/>
                <a:gd name="T49" fmla="*/ 41 h 56"/>
                <a:gd name="T50" fmla="*/ 15 w 67"/>
                <a:gd name="T51" fmla="*/ 36 h 56"/>
                <a:gd name="T52" fmla="*/ 30 w 67"/>
                <a:gd name="T53" fmla="*/ 31 h 56"/>
                <a:gd name="T54" fmla="*/ 21 w 67"/>
                <a:gd name="T55" fmla="*/ 40 h 56"/>
                <a:gd name="T56" fmla="*/ 30 w 67"/>
                <a:gd name="T57" fmla="*/ 49 h 56"/>
                <a:gd name="T58" fmla="*/ 33 w 67"/>
                <a:gd name="T59" fmla="*/ 34 h 56"/>
                <a:gd name="T60" fmla="*/ 30 w 67"/>
                <a:gd name="T61" fmla="*/ 49 h 56"/>
                <a:gd name="T62" fmla="*/ 43 w 67"/>
                <a:gd name="T63" fmla="*/ 38 h 56"/>
                <a:gd name="T64" fmla="*/ 41 w 67"/>
                <a:gd name="T65" fmla="*/ 27 h 56"/>
                <a:gd name="T66" fmla="*/ 45 w 67"/>
                <a:gd name="T67" fmla="*/ 37 h 56"/>
                <a:gd name="T68" fmla="*/ 44 w 67"/>
                <a:gd name="T69" fmla="*/ 24 h 56"/>
                <a:gd name="T70" fmla="*/ 54 w 67"/>
                <a:gd name="T7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56">
                  <a:moveTo>
                    <a:pt x="65" y="32"/>
                  </a:moveTo>
                  <a:cubicBezTo>
                    <a:pt x="64" y="30"/>
                    <a:pt x="62" y="29"/>
                    <a:pt x="61" y="27"/>
                  </a:cubicBezTo>
                  <a:cubicBezTo>
                    <a:pt x="62" y="26"/>
                    <a:pt x="62" y="25"/>
                    <a:pt x="63" y="24"/>
                  </a:cubicBezTo>
                  <a:cubicBezTo>
                    <a:pt x="63" y="23"/>
                    <a:pt x="62" y="21"/>
                    <a:pt x="61" y="22"/>
                  </a:cubicBezTo>
                  <a:cubicBezTo>
                    <a:pt x="60" y="22"/>
                    <a:pt x="59" y="23"/>
                    <a:pt x="58" y="24"/>
                  </a:cubicBezTo>
                  <a:cubicBezTo>
                    <a:pt x="50" y="16"/>
                    <a:pt x="42" y="9"/>
                    <a:pt x="34" y="2"/>
                  </a:cubicBezTo>
                  <a:cubicBezTo>
                    <a:pt x="31" y="0"/>
                    <a:pt x="28" y="3"/>
                    <a:pt x="30" y="5"/>
                  </a:cubicBezTo>
                  <a:cubicBezTo>
                    <a:pt x="32" y="7"/>
                    <a:pt x="33" y="8"/>
                    <a:pt x="35" y="10"/>
                  </a:cubicBezTo>
                  <a:cubicBezTo>
                    <a:pt x="34" y="11"/>
                    <a:pt x="33" y="12"/>
                    <a:pt x="32" y="13"/>
                  </a:cubicBezTo>
                  <a:cubicBezTo>
                    <a:pt x="30" y="11"/>
                    <a:pt x="28" y="10"/>
                    <a:pt x="27" y="9"/>
                  </a:cubicBezTo>
                  <a:cubicBezTo>
                    <a:pt x="27" y="8"/>
                    <a:pt x="28" y="7"/>
                    <a:pt x="29" y="6"/>
                  </a:cubicBezTo>
                  <a:cubicBezTo>
                    <a:pt x="29" y="6"/>
                    <a:pt x="29" y="4"/>
                    <a:pt x="27" y="4"/>
                  </a:cubicBezTo>
                  <a:cubicBezTo>
                    <a:pt x="18" y="8"/>
                    <a:pt x="12" y="18"/>
                    <a:pt x="8" y="26"/>
                  </a:cubicBezTo>
                  <a:cubicBezTo>
                    <a:pt x="7" y="28"/>
                    <a:pt x="9" y="29"/>
                    <a:pt x="10" y="28"/>
                  </a:cubicBezTo>
                  <a:cubicBezTo>
                    <a:pt x="12" y="24"/>
                    <a:pt x="15" y="21"/>
                    <a:pt x="18" y="18"/>
                  </a:cubicBezTo>
                  <a:cubicBezTo>
                    <a:pt x="19" y="20"/>
                    <a:pt x="21" y="21"/>
                    <a:pt x="23" y="2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32"/>
                    <a:pt x="7" y="29"/>
                    <a:pt x="4" y="27"/>
                  </a:cubicBezTo>
                  <a:cubicBezTo>
                    <a:pt x="3" y="26"/>
                    <a:pt x="0" y="28"/>
                    <a:pt x="2" y="2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0" y="46"/>
                    <a:pt x="23" y="49"/>
                    <a:pt x="27" y="52"/>
                  </a:cubicBezTo>
                  <a:cubicBezTo>
                    <a:pt x="27" y="53"/>
                    <a:pt x="28" y="54"/>
                    <a:pt x="29" y="53"/>
                  </a:cubicBezTo>
                  <a:cubicBezTo>
                    <a:pt x="30" y="54"/>
                    <a:pt x="30" y="54"/>
                    <a:pt x="31" y="55"/>
                  </a:cubicBezTo>
                  <a:cubicBezTo>
                    <a:pt x="33" y="56"/>
                    <a:pt x="35" y="54"/>
                    <a:pt x="33" y="52"/>
                  </a:cubicBezTo>
                  <a:cubicBezTo>
                    <a:pt x="33" y="52"/>
                    <a:pt x="33" y="52"/>
                    <a:pt x="33" y="51"/>
                  </a:cubicBezTo>
                  <a:cubicBezTo>
                    <a:pt x="36" y="49"/>
                    <a:pt x="40" y="46"/>
                    <a:pt x="44" y="43"/>
                  </a:cubicBezTo>
                  <a:cubicBezTo>
                    <a:pt x="44" y="43"/>
                    <a:pt x="45" y="43"/>
                    <a:pt x="45" y="42"/>
                  </a:cubicBezTo>
                  <a:cubicBezTo>
                    <a:pt x="46" y="41"/>
                    <a:pt x="47" y="41"/>
                    <a:pt x="47" y="40"/>
                  </a:cubicBezTo>
                  <a:cubicBezTo>
                    <a:pt x="51" y="38"/>
                    <a:pt x="55" y="35"/>
                    <a:pt x="58" y="31"/>
                  </a:cubicBezTo>
                  <a:cubicBezTo>
                    <a:pt x="59" y="32"/>
                    <a:pt x="61" y="34"/>
                    <a:pt x="63" y="35"/>
                  </a:cubicBezTo>
                  <a:cubicBezTo>
                    <a:pt x="65" y="37"/>
                    <a:pt x="67" y="33"/>
                    <a:pt x="65" y="32"/>
                  </a:cubicBezTo>
                  <a:close/>
                  <a:moveTo>
                    <a:pt x="44" y="19"/>
                  </a:moveTo>
                  <a:cubicBezTo>
                    <a:pt x="43" y="19"/>
                    <a:pt x="42" y="20"/>
                    <a:pt x="41" y="21"/>
                  </a:cubicBezTo>
                  <a:cubicBezTo>
                    <a:pt x="39" y="19"/>
                    <a:pt x="37" y="17"/>
                    <a:pt x="35" y="15"/>
                  </a:cubicBezTo>
                  <a:cubicBezTo>
                    <a:pt x="36" y="14"/>
                    <a:pt x="37" y="13"/>
                    <a:pt x="37" y="12"/>
                  </a:cubicBezTo>
                  <a:cubicBezTo>
                    <a:pt x="40" y="14"/>
                    <a:pt x="42" y="16"/>
                    <a:pt x="44" y="19"/>
                  </a:cubicBezTo>
                  <a:close/>
                  <a:moveTo>
                    <a:pt x="33" y="18"/>
                  </a:moveTo>
                  <a:cubicBezTo>
                    <a:pt x="35" y="19"/>
                    <a:pt x="36" y="21"/>
                    <a:pt x="38" y="23"/>
                  </a:cubicBezTo>
                  <a:cubicBezTo>
                    <a:pt x="36" y="25"/>
                    <a:pt x="35" y="26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1" y="26"/>
                    <a:pt x="29" y="25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1"/>
                    <a:pt x="31" y="19"/>
                    <a:pt x="33" y="18"/>
                  </a:cubicBezTo>
                  <a:close/>
                  <a:moveTo>
                    <a:pt x="20" y="16"/>
                  </a:moveTo>
                  <a:cubicBezTo>
                    <a:pt x="21" y="14"/>
                    <a:pt x="23" y="12"/>
                    <a:pt x="25" y="11"/>
                  </a:cubicBezTo>
                  <a:cubicBezTo>
                    <a:pt x="27" y="12"/>
                    <a:pt x="28" y="13"/>
                    <a:pt x="30" y="15"/>
                  </a:cubicBezTo>
                  <a:cubicBezTo>
                    <a:pt x="28" y="17"/>
                    <a:pt x="27" y="19"/>
                    <a:pt x="25" y="20"/>
                  </a:cubicBezTo>
                  <a:cubicBezTo>
                    <a:pt x="25" y="21"/>
                    <a:pt x="25" y="21"/>
                    <a:pt x="25" y="21"/>
                  </a:cubicBezTo>
                  <a:lnTo>
                    <a:pt x="20" y="16"/>
                  </a:lnTo>
                  <a:close/>
                  <a:moveTo>
                    <a:pt x="21" y="41"/>
                  </a:moveTo>
                  <a:cubicBezTo>
                    <a:pt x="20" y="40"/>
                    <a:pt x="19" y="40"/>
                    <a:pt x="19" y="39"/>
                  </a:cubicBezTo>
                  <a:cubicBezTo>
                    <a:pt x="18" y="38"/>
                    <a:pt x="17" y="37"/>
                    <a:pt x="15" y="36"/>
                  </a:cubicBezTo>
                  <a:cubicBezTo>
                    <a:pt x="19" y="33"/>
                    <a:pt x="22" y="29"/>
                    <a:pt x="25" y="26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7" y="34"/>
                    <a:pt x="24" y="37"/>
                    <a:pt x="21" y="40"/>
                  </a:cubicBezTo>
                  <a:cubicBezTo>
                    <a:pt x="21" y="40"/>
                    <a:pt x="21" y="41"/>
                    <a:pt x="21" y="41"/>
                  </a:cubicBezTo>
                  <a:close/>
                  <a:moveTo>
                    <a:pt x="30" y="49"/>
                  </a:moveTo>
                  <a:cubicBezTo>
                    <a:pt x="28" y="47"/>
                    <a:pt x="26" y="45"/>
                    <a:pt x="23" y="42"/>
                  </a:cubicBezTo>
                  <a:cubicBezTo>
                    <a:pt x="26" y="40"/>
                    <a:pt x="30" y="37"/>
                    <a:pt x="33" y="34"/>
                  </a:cubicBezTo>
                  <a:cubicBezTo>
                    <a:pt x="35" y="36"/>
                    <a:pt x="38" y="39"/>
                    <a:pt x="40" y="41"/>
                  </a:cubicBezTo>
                  <a:cubicBezTo>
                    <a:pt x="37" y="44"/>
                    <a:pt x="34" y="46"/>
                    <a:pt x="30" y="49"/>
                  </a:cubicBezTo>
                  <a:close/>
                  <a:moveTo>
                    <a:pt x="45" y="37"/>
                  </a:moveTo>
                  <a:cubicBezTo>
                    <a:pt x="45" y="37"/>
                    <a:pt x="44" y="38"/>
                    <a:pt x="43" y="38"/>
                  </a:cubicBezTo>
                  <a:cubicBezTo>
                    <a:pt x="41" y="36"/>
                    <a:pt x="39" y="34"/>
                    <a:pt x="36" y="31"/>
                  </a:cubicBezTo>
                  <a:cubicBezTo>
                    <a:pt x="38" y="30"/>
                    <a:pt x="40" y="28"/>
                    <a:pt x="41" y="27"/>
                  </a:cubicBezTo>
                  <a:cubicBezTo>
                    <a:pt x="43" y="29"/>
                    <a:pt x="46" y="32"/>
                    <a:pt x="48" y="34"/>
                  </a:cubicBezTo>
                  <a:cubicBezTo>
                    <a:pt x="47" y="35"/>
                    <a:pt x="46" y="36"/>
                    <a:pt x="45" y="37"/>
                  </a:cubicBezTo>
                  <a:close/>
                  <a:moveTo>
                    <a:pt x="50" y="31"/>
                  </a:moveTo>
                  <a:cubicBezTo>
                    <a:pt x="49" y="29"/>
                    <a:pt x="46" y="26"/>
                    <a:pt x="44" y="24"/>
                  </a:cubicBezTo>
                  <a:cubicBezTo>
                    <a:pt x="45" y="23"/>
                    <a:pt x="46" y="22"/>
                    <a:pt x="47" y="21"/>
                  </a:cubicBezTo>
                  <a:cubicBezTo>
                    <a:pt x="49" y="23"/>
                    <a:pt x="51" y="26"/>
                    <a:pt x="54" y="28"/>
                  </a:cubicBezTo>
                  <a:cubicBezTo>
                    <a:pt x="53" y="29"/>
                    <a:pt x="51" y="30"/>
                    <a:pt x="50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6" name="Freeform 43"/>
          <p:cNvSpPr>
            <a:spLocks noEditPoints="1"/>
          </p:cNvSpPr>
          <p:nvPr/>
        </p:nvSpPr>
        <p:spPr bwMode="auto">
          <a:xfrm>
            <a:off x="4737418" y="2419350"/>
            <a:ext cx="881063" cy="874713"/>
          </a:xfrm>
          <a:custGeom>
            <a:avLst/>
            <a:gdLst>
              <a:gd name="T0" fmla="*/ 275 w 277"/>
              <a:gd name="T1" fmla="*/ 3 h 275"/>
              <a:gd name="T2" fmla="*/ 271 w 277"/>
              <a:gd name="T3" fmla="*/ 1 h 275"/>
              <a:gd name="T4" fmla="*/ 136 w 277"/>
              <a:gd name="T5" fmla="*/ 77 h 275"/>
              <a:gd name="T6" fmla="*/ 3 w 277"/>
              <a:gd name="T7" fmla="*/ 154 h 275"/>
              <a:gd name="T8" fmla="*/ 4 w 277"/>
              <a:gd name="T9" fmla="*/ 160 h 275"/>
              <a:gd name="T10" fmla="*/ 6 w 277"/>
              <a:gd name="T11" fmla="*/ 163 h 275"/>
              <a:gd name="T12" fmla="*/ 10 w 277"/>
              <a:gd name="T13" fmla="*/ 166 h 275"/>
              <a:gd name="T14" fmla="*/ 13 w 277"/>
              <a:gd name="T15" fmla="*/ 168 h 275"/>
              <a:gd name="T16" fmla="*/ 85 w 277"/>
              <a:gd name="T17" fmla="*/ 205 h 275"/>
              <a:gd name="T18" fmla="*/ 86 w 277"/>
              <a:gd name="T19" fmla="*/ 205 h 275"/>
              <a:gd name="T20" fmla="*/ 90 w 277"/>
              <a:gd name="T21" fmla="*/ 206 h 275"/>
              <a:gd name="T22" fmla="*/ 92 w 277"/>
              <a:gd name="T23" fmla="*/ 208 h 275"/>
              <a:gd name="T24" fmla="*/ 115 w 277"/>
              <a:gd name="T25" fmla="*/ 212 h 275"/>
              <a:gd name="T26" fmla="*/ 111 w 277"/>
              <a:gd name="T27" fmla="*/ 218 h 275"/>
              <a:gd name="T28" fmla="*/ 113 w 277"/>
              <a:gd name="T29" fmla="*/ 222 h 275"/>
              <a:gd name="T30" fmla="*/ 205 w 277"/>
              <a:gd name="T31" fmla="*/ 274 h 275"/>
              <a:gd name="T32" fmla="*/ 209 w 277"/>
              <a:gd name="T33" fmla="*/ 271 h 275"/>
              <a:gd name="T34" fmla="*/ 210 w 277"/>
              <a:gd name="T35" fmla="*/ 270 h 275"/>
              <a:gd name="T36" fmla="*/ 223 w 277"/>
              <a:gd name="T37" fmla="*/ 206 h 275"/>
              <a:gd name="T38" fmla="*/ 240 w 277"/>
              <a:gd name="T39" fmla="*/ 138 h 275"/>
              <a:gd name="T40" fmla="*/ 275 w 277"/>
              <a:gd name="T41" fmla="*/ 9 h 275"/>
              <a:gd name="T42" fmla="*/ 276 w 277"/>
              <a:gd name="T43" fmla="*/ 7 h 275"/>
              <a:gd name="T44" fmla="*/ 275 w 277"/>
              <a:gd name="T45" fmla="*/ 3 h 275"/>
              <a:gd name="T46" fmla="*/ 94 w 277"/>
              <a:gd name="T47" fmla="*/ 203 h 275"/>
              <a:gd name="T48" fmla="*/ 229 w 277"/>
              <a:gd name="T49" fmla="*/ 60 h 275"/>
              <a:gd name="T50" fmla="*/ 119 w 277"/>
              <a:gd name="T51" fmla="*/ 207 h 275"/>
              <a:gd name="T52" fmla="*/ 94 w 277"/>
              <a:gd name="T53" fmla="*/ 203 h 275"/>
              <a:gd name="T54" fmla="*/ 232 w 277"/>
              <a:gd name="T55" fmla="*/ 140 h 275"/>
              <a:gd name="T56" fmla="*/ 204 w 277"/>
              <a:gd name="T57" fmla="*/ 267 h 275"/>
              <a:gd name="T58" fmla="*/ 115 w 277"/>
              <a:gd name="T59" fmla="*/ 223 h 275"/>
              <a:gd name="T60" fmla="*/ 115 w 277"/>
              <a:gd name="T61" fmla="*/ 222 h 275"/>
              <a:gd name="T62" fmla="*/ 115 w 277"/>
              <a:gd name="T63" fmla="*/ 221 h 275"/>
              <a:gd name="T64" fmla="*/ 263 w 277"/>
              <a:gd name="T65" fmla="*/ 25 h 275"/>
              <a:gd name="T66" fmla="*/ 232 w 277"/>
              <a:gd name="T67" fmla="*/ 140 h 275"/>
              <a:gd name="T68" fmla="*/ 86 w 277"/>
              <a:gd name="T69" fmla="*/ 201 h 275"/>
              <a:gd name="T70" fmla="*/ 47 w 277"/>
              <a:gd name="T71" fmla="*/ 180 h 275"/>
              <a:gd name="T72" fmla="*/ 20 w 277"/>
              <a:gd name="T73" fmla="*/ 164 h 275"/>
              <a:gd name="T74" fmla="*/ 14 w 277"/>
              <a:gd name="T75" fmla="*/ 160 h 275"/>
              <a:gd name="T76" fmla="*/ 11 w 277"/>
              <a:gd name="T77" fmla="*/ 157 h 275"/>
              <a:gd name="T78" fmla="*/ 140 w 277"/>
              <a:gd name="T79" fmla="*/ 84 h 275"/>
              <a:gd name="T80" fmla="*/ 264 w 277"/>
              <a:gd name="T81" fmla="*/ 12 h 275"/>
              <a:gd name="T82" fmla="*/ 86 w 277"/>
              <a:gd name="T83" fmla="*/ 201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77" h="275">
                <a:moveTo>
                  <a:pt x="275" y="3"/>
                </a:moveTo>
                <a:cubicBezTo>
                  <a:pt x="275" y="1"/>
                  <a:pt x="273" y="0"/>
                  <a:pt x="271" y="1"/>
                </a:cubicBezTo>
                <a:cubicBezTo>
                  <a:pt x="224" y="23"/>
                  <a:pt x="181" y="51"/>
                  <a:pt x="136" y="77"/>
                </a:cubicBezTo>
                <a:cubicBezTo>
                  <a:pt x="92" y="102"/>
                  <a:pt x="44" y="125"/>
                  <a:pt x="3" y="154"/>
                </a:cubicBezTo>
                <a:cubicBezTo>
                  <a:pt x="0" y="156"/>
                  <a:pt x="1" y="159"/>
                  <a:pt x="4" y="160"/>
                </a:cubicBezTo>
                <a:cubicBezTo>
                  <a:pt x="4" y="161"/>
                  <a:pt x="4" y="162"/>
                  <a:pt x="6" y="163"/>
                </a:cubicBezTo>
                <a:cubicBezTo>
                  <a:pt x="7" y="164"/>
                  <a:pt x="9" y="165"/>
                  <a:pt x="10" y="166"/>
                </a:cubicBezTo>
                <a:cubicBezTo>
                  <a:pt x="11" y="167"/>
                  <a:pt x="12" y="167"/>
                  <a:pt x="13" y="168"/>
                </a:cubicBezTo>
                <a:cubicBezTo>
                  <a:pt x="33" y="185"/>
                  <a:pt x="61" y="198"/>
                  <a:pt x="85" y="205"/>
                </a:cubicBezTo>
                <a:cubicBezTo>
                  <a:pt x="85" y="205"/>
                  <a:pt x="86" y="205"/>
                  <a:pt x="86" y="205"/>
                </a:cubicBezTo>
                <a:cubicBezTo>
                  <a:pt x="87" y="206"/>
                  <a:pt x="89" y="207"/>
                  <a:pt x="90" y="206"/>
                </a:cubicBezTo>
                <a:cubicBezTo>
                  <a:pt x="91" y="207"/>
                  <a:pt x="91" y="208"/>
                  <a:pt x="92" y="208"/>
                </a:cubicBezTo>
                <a:cubicBezTo>
                  <a:pt x="100" y="210"/>
                  <a:pt x="108" y="211"/>
                  <a:pt x="115" y="212"/>
                </a:cubicBezTo>
                <a:cubicBezTo>
                  <a:pt x="114" y="214"/>
                  <a:pt x="113" y="216"/>
                  <a:pt x="111" y="218"/>
                </a:cubicBezTo>
                <a:cubicBezTo>
                  <a:pt x="110" y="220"/>
                  <a:pt x="111" y="222"/>
                  <a:pt x="113" y="222"/>
                </a:cubicBezTo>
                <a:cubicBezTo>
                  <a:pt x="111" y="228"/>
                  <a:pt x="196" y="269"/>
                  <a:pt x="205" y="274"/>
                </a:cubicBezTo>
                <a:cubicBezTo>
                  <a:pt x="207" y="275"/>
                  <a:pt x="209" y="273"/>
                  <a:pt x="209" y="271"/>
                </a:cubicBezTo>
                <a:cubicBezTo>
                  <a:pt x="209" y="271"/>
                  <a:pt x="210" y="270"/>
                  <a:pt x="210" y="270"/>
                </a:cubicBezTo>
                <a:cubicBezTo>
                  <a:pt x="216" y="249"/>
                  <a:pt x="219" y="227"/>
                  <a:pt x="223" y="206"/>
                </a:cubicBezTo>
                <a:cubicBezTo>
                  <a:pt x="228" y="183"/>
                  <a:pt x="234" y="160"/>
                  <a:pt x="240" y="138"/>
                </a:cubicBezTo>
                <a:cubicBezTo>
                  <a:pt x="250" y="95"/>
                  <a:pt x="262" y="52"/>
                  <a:pt x="275" y="9"/>
                </a:cubicBezTo>
                <a:cubicBezTo>
                  <a:pt x="275" y="8"/>
                  <a:pt x="276" y="8"/>
                  <a:pt x="276" y="7"/>
                </a:cubicBezTo>
                <a:cubicBezTo>
                  <a:pt x="277" y="6"/>
                  <a:pt x="276" y="4"/>
                  <a:pt x="275" y="3"/>
                </a:cubicBezTo>
                <a:close/>
                <a:moveTo>
                  <a:pt x="94" y="203"/>
                </a:moveTo>
                <a:cubicBezTo>
                  <a:pt x="135" y="152"/>
                  <a:pt x="184" y="108"/>
                  <a:pt x="229" y="60"/>
                </a:cubicBezTo>
                <a:cubicBezTo>
                  <a:pt x="192" y="109"/>
                  <a:pt x="155" y="157"/>
                  <a:pt x="119" y="207"/>
                </a:cubicBezTo>
                <a:cubicBezTo>
                  <a:pt x="111" y="205"/>
                  <a:pt x="102" y="204"/>
                  <a:pt x="94" y="203"/>
                </a:cubicBezTo>
                <a:close/>
                <a:moveTo>
                  <a:pt x="232" y="140"/>
                </a:moveTo>
                <a:cubicBezTo>
                  <a:pt x="222" y="181"/>
                  <a:pt x="208" y="225"/>
                  <a:pt x="204" y="267"/>
                </a:cubicBezTo>
                <a:cubicBezTo>
                  <a:pt x="186" y="258"/>
                  <a:pt x="115" y="223"/>
                  <a:pt x="115" y="223"/>
                </a:cubicBezTo>
                <a:cubicBezTo>
                  <a:pt x="115" y="222"/>
                  <a:pt x="115" y="222"/>
                  <a:pt x="115" y="222"/>
                </a:cubicBezTo>
                <a:cubicBezTo>
                  <a:pt x="115" y="222"/>
                  <a:pt x="115" y="221"/>
                  <a:pt x="115" y="221"/>
                </a:cubicBezTo>
                <a:cubicBezTo>
                  <a:pt x="168" y="158"/>
                  <a:pt x="215" y="91"/>
                  <a:pt x="263" y="25"/>
                </a:cubicBezTo>
                <a:cubicBezTo>
                  <a:pt x="252" y="63"/>
                  <a:pt x="242" y="101"/>
                  <a:pt x="232" y="140"/>
                </a:cubicBezTo>
                <a:close/>
                <a:moveTo>
                  <a:pt x="86" y="201"/>
                </a:moveTo>
                <a:cubicBezTo>
                  <a:pt x="74" y="193"/>
                  <a:pt x="60" y="187"/>
                  <a:pt x="47" y="180"/>
                </a:cubicBezTo>
                <a:cubicBezTo>
                  <a:pt x="38" y="175"/>
                  <a:pt x="29" y="168"/>
                  <a:pt x="20" y="164"/>
                </a:cubicBezTo>
                <a:cubicBezTo>
                  <a:pt x="18" y="162"/>
                  <a:pt x="16" y="161"/>
                  <a:pt x="14" y="160"/>
                </a:cubicBezTo>
                <a:cubicBezTo>
                  <a:pt x="13" y="159"/>
                  <a:pt x="12" y="158"/>
                  <a:pt x="11" y="157"/>
                </a:cubicBezTo>
                <a:cubicBezTo>
                  <a:pt x="55" y="136"/>
                  <a:pt x="98" y="108"/>
                  <a:pt x="140" y="84"/>
                </a:cubicBezTo>
                <a:cubicBezTo>
                  <a:pt x="181" y="60"/>
                  <a:pt x="224" y="38"/>
                  <a:pt x="264" y="12"/>
                </a:cubicBezTo>
                <a:cubicBezTo>
                  <a:pt x="208" y="78"/>
                  <a:pt x="141" y="134"/>
                  <a:pt x="86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7" name="Freeform 44"/>
          <p:cNvSpPr>
            <a:spLocks noEditPoints="1"/>
          </p:cNvSpPr>
          <p:nvPr/>
        </p:nvSpPr>
        <p:spPr bwMode="auto">
          <a:xfrm>
            <a:off x="664394" y="758824"/>
            <a:ext cx="4371474" cy="3400425"/>
          </a:xfrm>
          <a:custGeom>
            <a:avLst/>
            <a:gdLst>
              <a:gd name="T0" fmla="*/ 1112 w 1157"/>
              <a:gd name="T1" fmla="*/ 885 h 1069"/>
              <a:gd name="T2" fmla="*/ 1055 w 1157"/>
              <a:gd name="T3" fmla="*/ 950 h 1069"/>
              <a:gd name="T4" fmla="*/ 1013 w 1157"/>
              <a:gd name="T5" fmla="*/ 931 h 1069"/>
              <a:gd name="T6" fmla="*/ 1041 w 1157"/>
              <a:gd name="T7" fmla="*/ 962 h 1069"/>
              <a:gd name="T8" fmla="*/ 1017 w 1157"/>
              <a:gd name="T9" fmla="*/ 992 h 1069"/>
              <a:gd name="T10" fmla="*/ 738 w 1157"/>
              <a:gd name="T11" fmla="*/ 1058 h 1069"/>
              <a:gd name="T12" fmla="*/ 468 w 1157"/>
              <a:gd name="T13" fmla="*/ 986 h 1069"/>
              <a:gd name="T14" fmla="*/ 410 w 1157"/>
              <a:gd name="T15" fmla="*/ 915 h 1069"/>
              <a:gd name="T16" fmla="*/ 379 w 1157"/>
              <a:gd name="T17" fmla="*/ 925 h 1069"/>
              <a:gd name="T18" fmla="*/ 250 w 1157"/>
              <a:gd name="T19" fmla="*/ 903 h 1069"/>
              <a:gd name="T20" fmla="*/ 81 w 1157"/>
              <a:gd name="T21" fmla="*/ 342 h 1069"/>
              <a:gd name="T22" fmla="*/ 144 w 1157"/>
              <a:gd name="T23" fmla="*/ 345 h 1069"/>
              <a:gd name="T24" fmla="*/ 82 w 1157"/>
              <a:gd name="T25" fmla="*/ 331 h 1069"/>
              <a:gd name="T26" fmla="*/ 100 w 1157"/>
              <a:gd name="T27" fmla="*/ 147 h 1069"/>
              <a:gd name="T28" fmla="*/ 310 w 1157"/>
              <a:gd name="T29" fmla="*/ 28 h 1069"/>
              <a:gd name="T30" fmla="*/ 180 w 1157"/>
              <a:gd name="T31" fmla="*/ 51 h 1069"/>
              <a:gd name="T32" fmla="*/ 69 w 1157"/>
              <a:gd name="T33" fmla="*/ 316 h 1069"/>
              <a:gd name="T34" fmla="*/ 103 w 1157"/>
              <a:gd name="T35" fmla="*/ 764 h 1069"/>
              <a:gd name="T36" fmla="*/ 386 w 1157"/>
              <a:gd name="T37" fmla="*/ 932 h 1069"/>
              <a:gd name="T38" fmla="*/ 529 w 1157"/>
              <a:gd name="T39" fmla="*/ 1024 h 1069"/>
              <a:gd name="T40" fmla="*/ 928 w 1157"/>
              <a:gd name="T41" fmla="*/ 1041 h 1069"/>
              <a:gd name="T42" fmla="*/ 1074 w 1157"/>
              <a:gd name="T43" fmla="*/ 948 h 1069"/>
              <a:gd name="T44" fmla="*/ 1151 w 1157"/>
              <a:gd name="T45" fmla="*/ 776 h 1069"/>
              <a:gd name="T46" fmla="*/ 123 w 1157"/>
              <a:gd name="T47" fmla="*/ 354 h 1069"/>
              <a:gd name="T48" fmla="*/ 86 w 1157"/>
              <a:gd name="T49" fmla="*/ 337 h 1069"/>
              <a:gd name="T50" fmla="*/ 386 w 1157"/>
              <a:gd name="T51" fmla="*/ 922 h 1069"/>
              <a:gd name="T52" fmla="*/ 382 w 1157"/>
              <a:gd name="T53" fmla="*/ 895 h 1069"/>
              <a:gd name="T54" fmla="*/ 389 w 1157"/>
              <a:gd name="T55" fmla="*/ 921 h 1069"/>
              <a:gd name="T56" fmla="*/ 1027 w 1157"/>
              <a:gd name="T57" fmla="*/ 947 h 1069"/>
              <a:gd name="T58" fmla="*/ 1020 w 1157"/>
              <a:gd name="T59" fmla="*/ 932 h 1069"/>
              <a:gd name="T60" fmla="*/ 1027 w 1157"/>
              <a:gd name="T61" fmla="*/ 921 h 1069"/>
              <a:gd name="T62" fmla="*/ 1047 w 1157"/>
              <a:gd name="T63" fmla="*/ 942 h 1069"/>
              <a:gd name="T64" fmla="*/ 1045 w 1157"/>
              <a:gd name="T65" fmla="*/ 953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7" h="1069">
                <a:moveTo>
                  <a:pt x="1151" y="776"/>
                </a:moveTo>
                <a:cubicBezTo>
                  <a:pt x="1140" y="814"/>
                  <a:pt x="1132" y="850"/>
                  <a:pt x="1112" y="885"/>
                </a:cubicBezTo>
                <a:cubicBezTo>
                  <a:pt x="1102" y="901"/>
                  <a:pt x="1091" y="917"/>
                  <a:pt x="1078" y="931"/>
                </a:cubicBezTo>
                <a:cubicBezTo>
                  <a:pt x="1071" y="938"/>
                  <a:pt x="1064" y="946"/>
                  <a:pt x="1055" y="950"/>
                </a:cubicBezTo>
                <a:cubicBezTo>
                  <a:pt x="1059" y="934"/>
                  <a:pt x="1056" y="914"/>
                  <a:pt x="1037" y="909"/>
                </a:cubicBezTo>
                <a:cubicBezTo>
                  <a:pt x="1021" y="905"/>
                  <a:pt x="1014" y="918"/>
                  <a:pt x="1013" y="931"/>
                </a:cubicBezTo>
                <a:cubicBezTo>
                  <a:pt x="1011" y="938"/>
                  <a:pt x="1012" y="946"/>
                  <a:pt x="1017" y="952"/>
                </a:cubicBezTo>
                <a:cubicBezTo>
                  <a:pt x="1024" y="960"/>
                  <a:pt x="1033" y="963"/>
                  <a:pt x="1041" y="962"/>
                </a:cubicBezTo>
                <a:cubicBezTo>
                  <a:pt x="1041" y="963"/>
                  <a:pt x="1041" y="963"/>
                  <a:pt x="1041" y="963"/>
                </a:cubicBezTo>
                <a:cubicBezTo>
                  <a:pt x="1035" y="974"/>
                  <a:pt x="1026" y="984"/>
                  <a:pt x="1017" y="992"/>
                </a:cubicBezTo>
                <a:cubicBezTo>
                  <a:pt x="994" y="1010"/>
                  <a:pt x="967" y="1020"/>
                  <a:pt x="940" y="1028"/>
                </a:cubicBezTo>
                <a:cubicBezTo>
                  <a:pt x="875" y="1049"/>
                  <a:pt x="806" y="1059"/>
                  <a:pt x="738" y="1058"/>
                </a:cubicBezTo>
                <a:cubicBezTo>
                  <a:pt x="675" y="1057"/>
                  <a:pt x="612" y="1046"/>
                  <a:pt x="553" y="1025"/>
                </a:cubicBezTo>
                <a:cubicBezTo>
                  <a:pt x="524" y="1014"/>
                  <a:pt x="495" y="1002"/>
                  <a:pt x="468" y="986"/>
                </a:cubicBezTo>
                <a:cubicBezTo>
                  <a:pt x="441" y="971"/>
                  <a:pt x="411" y="954"/>
                  <a:pt x="392" y="929"/>
                </a:cubicBezTo>
                <a:cubicBezTo>
                  <a:pt x="399" y="926"/>
                  <a:pt x="405" y="921"/>
                  <a:pt x="410" y="915"/>
                </a:cubicBezTo>
                <a:cubicBezTo>
                  <a:pt x="421" y="902"/>
                  <a:pt x="425" y="871"/>
                  <a:pt x="400" y="871"/>
                </a:cubicBezTo>
                <a:cubicBezTo>
                  <a:pt x="373" y="872"/>
                  <a:pt x="370" y="907"/>
                  <a:pt x="379" y="925"/>
                </a:cubicBezTo>
                <a:cubicBezTo>
                  <a:pt x="368" y="929"/>
                  <a:pt x="355" y="930"/>
                  <a:pt x="343" y="930"/>
                </a:cubicBezTo>
                <a:cubicBezTo>
                  <a:pt x="311" y="928"/>
                  <a:pt x="278" y="918"/>
                  <a:pt x="250" y="903"/>
                </a:cubicBezTo>
                <a:cubicBezTo>
                  <a:pt x="188" y="871"/>
                  <a:pt x="141" y="818"/>
                  <a:pt x="109" y="757"/>
                </a:cubicBezTo>
                <a:cubicBezTo>
                  <a:pt x="41" y="632"/>
                  <a:pt x="16" y="473"/>
                  <a:pt x="81" y="342"/>
                </a:cubicBezTo>
                <a:cubicBezTo>
                  <a:pt x="87" y="349"/>
                  <a:pt x="94" y="356"/>
                  <a:pt x="103" y="359"/>
                </a:cubicBezTo>
                <a:cubicBezTo>
                  <a:pt x="119" y="365"/>
                  <a:pt x="137" y="360"/>
                  <a:pt x="144" y="345"/>
                </a:cubicBezTo>
                <a:cubicBezTo>
                  <a:pt x="150" y="331"/>
                  <a:pt x="144" y="316"/>
                  <a:pt x="130" y="311"/>
                </a:cubicBezTo>
                <a:cubicBezTo>
                  <a:pt x="110" y="303"/>
                  <a:pt x="94" y="316"/>
                  <a:pt x="82" y="331"/>
                </a:cubicBezTo>
                <a:cubicBezTo>
                  <a:pt x="73" y="314"/>
                  <a:pt x="71" y="292"/>
                  <a:pt x="70" y="275"/>
                </a:cubicBezTo>
                <a:cubicBezTo>
                  <a:pt x="68" y="231"/>
                  <a:pt x="79" y="186"/>
                  <a:pt x="100" y="147"/>
                </a:cubicBezTo>
                <a:cubicBezTo>
                  <a:pt x="120" y="111"/>
                  <a:pt x="150" y="80"/>
                  <a:pt x="185" y="58"/>
                </a:cubicBezTo>
                <a:cubicBezTo>
                  <a:pt x="218" y="37"/>
                  <a:pt x="270" y="13"/>
                  <a:pt x="310" y="28"/>
                </a:cubicBezTo>
                <a:cubicBezTo>
                  <a:pt x="312" y="29"/>
                  <a:pt x="313" y="26"/>
                  <a:pt x="311" y="25"/>
                </a:cubicBezTo>
                <a:cubicBezTo>
                  <a:pt x="275" y="0"/>
                  <a:pt x="212" y="31"/>
                  <a:pt x="180" y="51"/>
                </a:cubicBezTo>
                <a:cubicBezTo>
                  <a:pt x="136" y="78"/>
                  <a:pt x="102" y="118"/>
                  <a:pt x="82" y="166"/>
                </a:cubicBezTo>
                <a:cubicBezTo>
                  <a:pt x="63" y="212"/>
                  <a:pt x="55" y="268"/>
                  <a:pt x="69" y="316"/>
                </a:cubicBezTo>
                <a:cubicBezTo>
                  <a:pt x="71" y="323"/>
                  <a:pt x="74" y="330"/>
                  <a:pt x="78" y="336"/>
                </a:cubicBezTo>
                <a:cubicBezTo>
                  <a:pt x="0" y="466"/>
                  <a:pt x="34" y="638"/>
                  <a:pt x="103" y="764"/>
                </a:cubicBezTo>
                <a:cubicBezTo>
                  <a:pt x="137" y="826"/>
                  <a:pt x="185" y="880"/>
                  <a:pt x="248" y="912"/>
                </a:cubicBezTo>
                <a:cubicBezTo>
                  <a:pt x="283" y="929"/>
                  <a:pt x="345" y="950"/>
                  <a:pt x="386" y="932"/>
                </a:cubicBezTo>
                <a:cubicBezTo>
                  <a:pt x="399" y="955"/>
                  <a:pt x="425" y="969"/>
                  <a:pt x="447" y="983"/>
                </a:cubicBezTo>
                <a:cubicBezTo>
                  <a:pt x="473" y="999"/>
                  <a:pt x="500" y="1013"/>
                  <a:pt x="529" y="1024"/>
                </a:cubicBezTo>
                <a:cubicBezTo>
                  <a:pt x="589" y="1049"/>
                  <a:pt x="654" y="1062"/>
                  <a:pt x="719" y="1065"/>
                </a:cubicBezTo>
                <a:cubicBezTo>
                  <a:pt x="789" y="1069"/>
                  <a:pt x="860" y="1060"/>
                  <a:pt x="928" y="1041"/>
                </a:cubicBezTo>
                <a:cubicBezTo>
                  <a:pt x="974" y="1027"/>
                  <a:pt x="1031" y="1008"/>
                  <a:pt x="1052" y="960"/>
                </a:cubicBezTo>
                <a:cubicBezTo>
                  <a:pt x="1060" y="958"/>
                  <a:pt x="1068" y="953"/>
                  <a:pt x="1074" y="948"/>
                </a:cubicBezTo>
                <a:cubicBezTo>
                  <a:pt x="1119" y="909"/>
                  <a:pt x="1156" y="836"/>
                  <a:pt x="1157" y="777"/>
                </a:cubicBezTo>
                <a:cubicBezTo>
                  <a:pt x="1157" y="773"/>
                  <a:pt x="1152" y="773"/>
                  <a:pt x="1151" y="776"/>
                </a:cubicBezTo>
                <a:close/>
                <a:moveTo>
                  <a:pt x="125" y="317"/>
                </a:moveTo>
                <a:cubicBezTo>
                  <a:pt x="145" y="324"/>
                  <a:pt x="139" y="348"/>
                  <a:pt x="123" y="354"/>
                </a:cubicBezTo>
                <a:cubicBezTo>
                  <a:pt x="116" y="356"/>
                  <a:pt x="104" y="353"/>
                  <a:pt x="98" y="349"/>
                </a:cubicBezTo>
                <a:cubicBezTo>
                  <a:pt x="93" y="346"/>
                  <a:pt x="89" y="341"/>
                  <a:pt x="86" y="337"/>
                </a:cubicBezTo>
                <a:cubicBezTo>
                  <a:pt x="95" y="324"/>
                  <a:pt x="109" y="312"/>
                  <a:pt x="125" y="317"/>
                </a:cubicBezTo>
                <a:close/>
                <a:moveTo>
                  <a:pt x="386" y="922"/>
                </a:moveTo>
                <a:cubicBezTo>
                  <a:pt x="386" y="922"/>
                  <a:pt x="386" y="922"/>
                  <a:pt x="386" y="922"/>
                </a:cubicBezTo>
                <a:cubicBezTo>
                  <a:pt x="381" y="914"/>
                  <a:pt x="380" y="905"/>
                  <a:pt x="382" y="895"/>
                </a:cubicBezTo>
                <a:cubicBezTo>
                  <a:pt x="390" y="875"/>
                  <a:pt x="399" y="875"/>
                  <a:pt x="410" y="898"/>
                </a:cubicBezTo>
                <a:cubicBezTo>
                  <a:pt x="409" y="908"/>
                  <a:pt x="397" y="917"/>
                  <a:pt x="389" y="921"/>
                </a:cubicBezTo>
                <a:cubicBezTo>
                  <a:pt x="388" y="922"/>
                  <a:pt x="387" y="922"/>
                  <a:pt x="386" y="922"/>
                </a:cubicBezTo>
                <a:close/>
                <a:moveTo>
                  <a:pt x="1027" y="947"/>
                </a:moveTo>
                <a:cubicBezTo>
                  <a:pt x="1023" y="943"/>
                  <a:pt x="1020" y="939"/>
                  <a:pt x="1020" y="935"/>
                </a:cubicBezTo>
                <a:cubicBezTo>
                  <a:pt x="1020" y="934"/>
                  <a:pt x="1020" y="933"/>
                  <a:pt x="1020" y="932"/>
                </a:cubicBezTo>
                <a:cubicBezTo>
                  <a:pt x="1022" y="928"/>
                  <a:pt x="1024" y="924"/>
                  <a:pt x="1026" y="922"/>
                </a:cubicBezTo>
                <a:cubicBezTo>
                  <a:pt x="1026" y="922"/>
                  <a:pt x="1027" y="922"/>
                  <a:pt x="1027" y="921"/>
                </a:cubicBezTo>
                <a:cubicBezTo>
                  <a:pt x="1034" y="923"/>
                  <a:pt x="1039" y="926"/>
                  <a:pt x="1043" y="931"/>
                </a:cubicBezTo>
                <a:cubicBezTo>
                  <a:pt x="1045" y="934"/>
                  <a:pt x="1047" y="938"/>
                  <a:pt x="1047" y="942"/>
                </a:cubicBezTo>
                <a:cubicBezTo>
                  <a:pt x="1048" y="944"/>
                  <a:pt x="1047" y="947"/>
                  <a:pt x="1047" y="949"/>
                </a:cubicBezTo>
                <a:cubicBezTo>
                  <a:pt x="1046" y="950"/>
                  <a:pt x="1046" y="952"/>
                  <a:pt x="1045" y="953"/>
                </a:cubicBezTo>
                <a:cubicBezTo>
                  <a:pt x="1039" y="954"/>
                  <a:pt x="1034" y="953"/>
                  <a:pt x="1027" y="9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6" name="矩形 1045"/>
          <p:cNvSpPr/>
          <p:nvPr/>
        </p:nvSpPr>
        <p:spPr>
          <a:xfrm>
            <a:off x="1549151" y="1541372"/>
            <a:ext cx="203132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社交论坛</a:t>
            </a:r>
            <a:endParaRPr lang="en-US" altLang="zh-CN" sz="36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系统答辩</a:t>
            </a:r>
          </a:p>
        </p:txBody>
      </p:sp>
      <p:grpSp>
        <p:nvGrpSpPr>
          <p:cNvPr id="60" name="Group 14"/>
          <p:cNvGrpSpPr>
            <a:grpSpLocks/>
          </p:cNvGrpSpPr>
          <p:nvPr/>
        </p:nvGrpSpPr>
        <p:grpSpPr bwMode="auto">
          <a:xfrm>
            <a:off x="1974854" y="2929098"/>
            <a:ext cx="174306" cy="174304"/>
            <a:chOff x="4248" y="3024"/>
            <a:chExt cx="600" cy="599"/>
          </a:xfrm>
        </p:grpSpPr>
        <p:sp>
          <p:nvSpPr>
            <p:cNvPr id="61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" name="Group 16"/>
            <p:cNvGrpSpPr>
              <a:grpSpLocks/>
            </p:cNvGrpSpPr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63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18"/>
              <p:cNvSpPr>
                <a:spLocks/>
              </p:cNvSpPr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EFAEE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6" name="Text Box 20"/>
          <p:cNvSpPr txBox="1">
            <a:spLocks noChangeArrowheads="1"/>
          </p:cNvSpPr>
          <p:nvPr/>
        </p:nvSpPr>
        <p:spPr bwMode="auto">
          <a:xfrm>
            <a:off x="2229272" y="2893139"/>
            <a:ext cx="20954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答辩人：秦天 马超然 高健 张家铭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刘昌宏 朱宇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642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ED728F69-F356-3046-820E-C27771123B4E}"/>
              </a:ext>
            </a:extLst>
          </p:cNvPr>
          <p:cNvSpPr/>
          <p:nvPr/>
        </p:nvSpPr>
        <p:spPr>
          <a:xfrm>
            <a:off x="539552" y="411510"/>
            <a:ext cx="4896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框架的主要特点 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MTV</a:t>
            </a:r>
            <a:endParaRPr lang="zh-CN" altLang="en-US" sz="20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A55396-AD46-FB48-B92C-05475665BBB5}"/>
              </a:ext>
            </a:extLst>
          </p:cNvPr>
          <p:cNvSpPr/>
          <p:nvPr/>
        </p:nvSpPr>
        <p:spPr>
          <a:xfrm>
            <a:off x="539552" y="987574"/>
            <a:ext cx="84023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在目前基于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Python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语言的几十个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Web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开发框架中，几乎所有的全栈框架都强制或引导开发者使用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MVC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设计模式。所谓全栈框架，是指除了封装网络和线程操作，还提供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HTTP、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数据库读写管理、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HTML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模板引擎等一系列功能的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Web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框架，比如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Django、Tornado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和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Flask。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MTV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设计模式：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对传统的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MVC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设计模式进行了修改，将视图分成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View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模块和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Template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模块两部分，将动态的逻辑处理与静态的页面展现分离开。而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Model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采用了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ORM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技术，将关系型数据库表抽象成面向对象的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Python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类，将表操作转换成类操作，避免了复杂的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SQL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语句编写。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MTV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和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MVC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本质上是一样的。</a:t>
            </a: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模型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(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Model)：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和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MVC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中的定义一样</a:t>
            </a: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模板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(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Template)：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将数据与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HTML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语言结合起来的引擎</a:t>
            </a: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视图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(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View)：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负责实际的业务逻辑实现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的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MTV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模型组织可参考下图所示：</a:t>
            </a:r>
          </a:p>
          <a:p>
            <a:endParaRPr lang="en-CN" sz="12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1E44E-9BA0-1C43-87A0-2F1A69E4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602243"/>
            <a:ext cx="4499992" cy="20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54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8B131340-4F7D-F24D-94FA-42969F2F34CB}"/>
              </a:ext>
            </a:extLst>
          </p:cNvPr>
          <p:cNvSpPr/>
          <p:nvPr/>
        </p:nvSpPr>
        <p:spPr>
          <a:xfrm>
            <a:off x="611560" y="622106"/>
            <a:ext cx="4536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框架的主要特点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endParaRPr lang="zh-CN" altLang="en-US" sz="20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85C8ED06-6B5F-8F45-8AB1-917318B37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491630"/>
            <a:ext cx="2664296" cy="238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MVC</a:t>
            </a:r>
            <a:b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Model(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模型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)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：负责业务对象与数据库的对象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(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ORM)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Template(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)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：负责如何把页面展示给用户</a:t>
            </a:r>
            <a:b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View(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视图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)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：负责业务逻辑，并在适当的时候调用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Model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和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Template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</a:b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此外，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还有一个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urls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分发器，它的作用是将一个个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URL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的页面请求分发给不同的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view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处理，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view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再调用相应的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Model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和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Templat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23937-64A3-1143-A12B-91898B91E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517178"/>
            <a:ext cx="2693253" cy="2838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6B475-B6B3-7A44-8154-00113082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86" y="1347614"/>
            <a:ext cx="2812628" cy="33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EBC1D6-A784-124E-A5FE-D09B1EA8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779662"/>
            <a:ext cx="3638302" cy="2827696"/>
          </a:xfrm>
          <a:prstGeom prst="rect">
            <a:avLst/>
          </a:prstGeom>
        </p:spPr>
      </p:pic>
      <p:sp>
        <p:nvSpPr>
          <p:cNvPr id="3" name="Rectangle 96">
            <a:extLst>
              <a:ext uri="{FF2B5EF4-FFF2-40B4-BE49-F238E27FC236}">
                <a16:creationId xmlns:a16="http://schemas.microsoft.com/office/drawing/2014/main" id="{3B8D91F9-55B9-7442-A588-17EAC4DC7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1804685"/>
            <a:ext cx="2857457" cy="2495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02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ORM</a:t>
            </a:r>
            <a:endParaRPr lang="zh-CN" altLang="zh-CN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Object Relation Mapping (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关系对象映射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)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用来把对象模型表示的对象映射到基于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SQL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的关系模型数据库结构中去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在具体的操作实 体对象的时候，就不 需要再去和复杂的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SQL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语句打交道，只需简单的操作实体对象的属性和方法</a:t>
            </a:r>
          </a:p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CN" sz="1400" dirty="0"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 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9CE3D24F-E846-9B48-AC45-52C1D60907BD}"/>
              </a:ext>
            </a:extLst>
          </p:cNvPr>
          <p:cNvSpPr/>
          <p:nvPr/>
        </p:nvSpPr>
        <p:spPr>
          <a:xfrm>
            <a:off x="611560" y="622106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框架的主要特点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ORM</a:t>
            </a:r>
            <a:endParaRPr lang="zh-CN" altLang="en-US" sz="20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266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6E9416-3650-C443-A410-7ADAEA12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9622"/>
            <a:ext cx="4376601" cy="26642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3CC9AB-8C61-C241-A8BD-EDA79920248E}"/>
              </a:ext>
            </a:extLst>
          </p:cNvPr>
          <p:cNvSpPr/>
          <p:nvPr/>
        </p:nvSpPr>
        <p:spPr>
          <a:xfrm>
            <a:off x="611560" y="267494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包图和项目的文件结构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5532D-692A-6C43-AA8C-0F95A709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555526"/>
            <a:ext cx="1823177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72822F4-9F7C-E247-91AC-BC43699C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720" y="29889"/>
            <a:ext cx="6620225" cy="50881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5C0F8B1-510E-2944-805A-F460FAE7DCB0}"/>
              </a:ext>
            </a:extLst>
          </p:cNvPr>
          <p:cNvSpPr/>
          <p:nvPr/>
        </p:nvSpPr>
        <p:spPr>
          <a:xfrm>
            <a:off x="611560" y="267494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 类图</a:t>
            </a:r>
            <a:endParaRPr lang="en-US" altLang="zh-CN" sz="20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797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1945B-C37C-8049-BE6C-B5F60ADAF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84257"/>
            <a:ext cx="6274894" cy="4217155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1BCC8697-AD90-6B4E-9AB5-7B030A0730C4}"/>
              </a:ext>
            </a:extLst>
          </p:cNvPr>
          <p:cNvSpPr/>
          <p:nvPr/>
        </p:nvSpPr>
        <p:spPr>
          <a:xfrm>
            <a:off x="611560" y="267494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 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0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0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">
            <a:extLst>
              <a:ext uri="{FF2B5EF4-FFF2-40B4-BE49-F238E27FC236}">
                <a16:creationId xmlns:a16="http://schemas.microsoft.com/office/drawing/2014/main" id="{D1AD36F9-2BD2-7A43-B054-380D56E7AC29}"/>
              </a:ext>
            </a:extLst>
          </p:cNvPr>
          <p:cNvSpPr/>
          <p:nvPr/>
        </p:nvSpPr>
        <p:spPr>
          <a:xfrm>
            <a:off x="89959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6BA1090F-6C11-2041-8F3D-824F33B215F7}"/>
              </a:ext>
            </a:extLst>
          </p:cNvPr>
          <p:cNvSpPr/>
          <p:nvPr/>
        </p:nvSpPr>
        <p:spPr>
          <a:xfrm>
            <a:off x="894764" y="1203598"/>
            <a:ext cx="2879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</a:p>
        </p:txBody>
      </p:sp>
      <p:sp>
        <p:nvSpPr>
          <p:cNvPr id="10" name="Rectangle 96">
            <a:extLst>
              <a:ext uri="{FF2B5EF4-FFF2-40B4-BE49-F238E27FC236}">
                <a16:creationId xmlns:a16="http://schemas.microsoft.com/office/drawing/2014/main" id="{1D508ECC-3F0E-034D-9162-F15ACE185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851670"/>
            <a:ext cx="4320480" cy="177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框架为单元测试基于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Python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的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unittest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包封装了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test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模块。通过继承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框架提供的测试模板，能够为需要测试的方法或者类构造测试类。对于每一个需要测试的的单元（类或方法）各自构造一个测试类，在每个类中按照被测试单元的功能要求、错误处理要求等分别构造测试样例以及相应的辅助方法。封装置后可以通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Client()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post()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访问要求路由下对应参数的网页。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49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656D2D-39F6-904E-AF0E-7260484D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3549586" cy="395583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52821DA-302D-B14C-87B1-8A7070B8B4F3}"/>
              </a:ext>
            </a:extLst>
          </p:cNvPr>
          <p:cNvSpPr/>
          <p:nvPr/>
        </p:nvSpPr>
        <p:spPr>
          <a:xfrm>
            <a:off x="89959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测试示例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6BBD1-BA04-1241-B52C-A8B0D85F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851670"/>
            <a:ext cx="4990258" cy="2577386"/>
          </a:xfrm>
          <a:prstGeom prst="rect">
            <a:avLst/>
          </a:prstGeom>
        </p:spPr>
      </p:pic>
      <p:sp>
        <p:nvSpPr>
          <p:cNvPr id="6" name="Rectangle 96">
            <a:extLst>
              <a:ext uri="{FF2B5EF4-FFF2-40B4-BE49-F238E27FC236}">
                <a16:creationId xmlns:a16="http://schemas.microsoft.com/office/drawing/2014/main" id="{F8EA479E-3117-6B4C-BA18-9C030BAAC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828337"/>
            <a:ext cx="4320480" cy="2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test_login.py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  <p:sp>
        <p:nvSpPr>
          <p:cNvPr id="7" name="Rectangle 96">
            <a:extLst>
              <a:ext uri="{FF2B5EF4-FFF2-40B4-BE49-F238E27FC236}">
                <a16:creationId xmlns:a16="http://schemas.microsoft.com/office/drawing/2014/main" id="{314299DA-9639-A94C-9055-AC1AA0D7B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138" y="1476008"/>
            <a:ext cx="4320480" cy="2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test.py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生成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BSTRunner.py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测试报告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052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139951" y="267494"/>
            <a:ext cx="8640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en-US" altLang="zh-CN" sz="20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200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1200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458105" y="359586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张家铭</a:t>
            </a:r>
          </a:p>
        </p:txBody>
      </p:sp>
      <p:sp>
        <p:nvSpPr>
          <p:cNvPr id="31" name="矩形 30"/>
          <p:cNvSpPr/>
          <p:nvPr/>
        </p:nvSpPr>
        <p:spPr>
          <a:xfrm>
            <a:off x="2216653" y="358419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高健</a:t>
            </a:r>
            <a:r>
              <a:rPr lang="en-US" altLang="zh-CN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6144" y="3604014"/>
            <a:ext cx="1138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秦天</a:t>
            </a:r>
          </a:p>
        </p:txBody>
      </p:sp>
      <p:sp>
        <p:nvSpPr>
          <p:cNvPr id="33" name="矩形 32"/>
          <p:cNvSpPr/>
          <p:nvPr/>
        </p:nvSpPr>
        <p:spPr>
          <a:xfrm>
            <a:off x="7801978" y="359623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34" name="矩形 33"/>
          <p:cNvSpPr/>
          <p:nvPr/>
        </p:nvSpPr>
        <p:spPr>
          <a:xfrm>
            <a:off x="5717208" y="3584197"/>
            <a:ext cx="646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马超然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5914022" y="2289837"/>
            <a:ext cx="286798" cy="845348"/>
            <a:chOff x="2290763" y="2624138"/>
            <a:chExt cx="454025" cy="1338263"/>
          </a:xfrm>
        </p:grpSpPr>
        <p:sp>
          <p:nvSpPr>
            <p:cNvPr id="2053" name="Freeform 18"/>
            <p:cNvSpPr>
              <a:spLocks noEditPoints="1"/>
            </p:cNvSpPr>
            <p:nvPr/>
          </p:nvSpPr>
          <p:spPr bwMode="auto">
            <a:xfrm>
              <a:off x="2455863" y="2957513"/>
              <a:ext cx="115888" cy="112713"/>
            </a:xfrm>
            <a:custGeom>
              <a:avLst/>
              <a:gdLst>
                <a:gd name="T0" fmla="*/ 29 w 31"/>
                <a:gd name="T1" fmla="*/ 11 h 30"/>
                <a:gd name="T2" fmla="*/ 12 w 31"/>
                <a:gd name="T3" fmla="*/ 3 h 30"/>
                <a:gd name="T4" fmla="*/ 1 w 31"/>
                <a:gd name="T5" fmla="*/ 12 h 30"/>
                <a:gd name="T6" fmla="*/ 17 w 31"/>
                <a:gd name="T7" fmla="*/ 29 h 30"/>
                <a:gd name="T8" fmla="*/ 29 w 31"/>
                <a:gd name="T9" fmla="*/ 11 h 30"/>
                <a:gd name="T10" fmla="*/ 21 w 31"/>
                <a:gd name="T11" fmla="*/ 23 h 30"/>
                <a:gd name="T12" fmla="*/ 6 w 31"/>
                <a:gd name="T13" fmla="*/ 17 h 30"/>
                <a:gd name="T14" fmla="*/ 12 w 31"/>
                <a:gd name="T15" fmla="*/ 6 h 30"/>
                <a:gd name="T16" fmla="*/ 12 w 31"/>
                <a:gd name="T17" fmla="*/ 6 h 30"/>
                <a:gd name="T18" fmla="*/ 14 w 31"/>
                <a:gd name="T19" fmla="*/ 6 h 30"/>
                <a:gd name="T20" fmla="*/ 16 w 31"/>
                <a:gd name="T21" fmla="*/ 6 h 30"/>
                <a:gd name="T22" fmla="*/ 16 w 31"/>
                <a:gd name="T23" fmla="*/ 6 h 30"/>
                <a:gd name="T24" fmla="*/ 23 w 31"/>
                <a:gd name="T25" fmla="*/ 10 h 30"/>
                <a:gd name="T26" fmla="*/ 21 w 31"/>
                <a:gd name="T27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0">
                  <a:moveTo>
                    <a:pt x="29" y="11"/>
                  </a:moveTo>
                  <a:cubicBezTo>
                    <a:pt x="27" y="5"/>
                    <a:pt x="19" y="0"/>
                    <a:pt x="12" y="3"/>
                  </a:cubicBezTo>
                  <a:cubicBezTo>
                    <a:pt x="7" y="2"/>
                    <a:pt x="2" y="7"/>
                    <a:pt x="1" y="12"/>
                  </a:cubicBezTo>
                  <a:cubicBezTo>
                    <a:pt x="0" y="21"/>
                    <a:pt x="9" y="30"/>
                    <a:pt x="17" y="29"/>
                  </a:cubicBezTo>
                  <a:cubicBezTo>
                    <a:pt x="25" y="27"/>
                    <a:pt x="31" y="19"/>
                    <a:pt x="29" y="11"/>
                  </a:cubicBezTo>
                  <a:close/>
                  <a:moveTo>
                    <a:pt x="21" y="23"/>
                  </a:moveTo>
                  <a:cubicBezTo>
                    <a:pt x="15" y="27"/>
                    <a:pt x="8" y="23"/>
                    <a:pt x="6" y="17"/>
                  </a:cubicBezTo>
                  <a:cubicBezTo>
                    <a:pt x="3" y="12"/>
                    <a:pt x="7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9" y="7"/>
                    <a:pt x="21" y="8"/>
                    <a:pt x="23" y="10"/>
                  </a:cubicBezTo>
                  <a:cubicBezTo>
                    <a:pt x="27" y="14"/>
                    <a:pt x="25" y="20"/>
                    <a:pt x="21" y="23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4" name="Freeform 19"/>
            <p:cNvSpPr>
              <a:spLocks/>
            </p:cNvSpPr>
            <p:nvPr/>
          </p:nvSpPr>
          <p:spPr bwMode="auto">
            <a:xfrm>
              <a:off x="2490788" y="2990850"/>
              <a:ext cx="47625" cy="41275"/>
            </a:xfrm>
            <a:custGeom>
              <a:avLst/>
              <a:gdLst>
                <a:gd name="T0" fmla="*/ 12 w 13"/>
                <a:gd name="T1" fmla="*/ 8 h 11"/>
                <a:gd name="T2" fmla="*/ 8 w 13"/>
                <a:gd name="T3" fmla="*/ 5 h 11"/>
                <a:gd name="T4" fmla="*/ 11 w 13"/>
                <a:gd name="T5" fmla="*/ 2 h 11"/>
                <a:gd name="T6" fmla="*/ 9 w 13"/>
                <a:gd name="T7" fmla="*/ 0 h 11"/>
                <a:gd name="T8" fmla="*/ 6 w 13"/>
                <a:gd name="T9" fmla="*/ 3 h 11"/>
                <a:gd name="T10" fmla="*/ 2 w 13"/>
                <a:gd name="T11" fmla="*/ 0 h 11"/>
                <a:gd name="T12" fmla="*/ 1 w 13"/>
                <a:gd name="T13" fmla="*/ 1 h 11"/>
                <a:gd name="T14" fmla="*/ 4 w 13"/>
                <a:gd name="T15" fmla="*/ 5 h 11"/>
                <a:gd name="T16" fmla="*/ 1 w 13"/>
                <a:gd name="T17" fmla="*/ 9 h 11"/>
                <a:gd name="T18" fmla="*/ 2 w 13"/>
                <a:gd name="T19" fmla="*/ 10 h 11"/>
                <a:gd name="T20" fmla="*/ 6 w 13"/>
                <a:gd name="T21" fmla="*/ 7 h 11"/>
                <a:gd name="T22" fmla="*/ 10 w 13"/>
                <a:gd name="T23" fmla="*/ 11 h 11"/>
                <a:gd name="T24" fmla="*/ 12 w 13"/>
                <a:gd name="T2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1">
                  <a:moveTo>
                    <a:pt x="12" y="8"/>
                  </a:moveTo>
                  <a:cubicBezTo>
                    <a:pt x="11" y="7"/>
                    <a:pt x="9" y="6"/>
                    <a:pt x="8" y="5"/>
                  </a:cubicBezTo>
                  <a:cubicBezTo>
                    <a:pt x="9" y="4"/>
                    <a:pt x="10" y="3"/>
                    <a:pt x="11" y="2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5" y="2"/>
                    <a:pt x="3" y="1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3" y="6"/>
                    <a:pt x="2" y="8"/>
                    <a:pt x="1" y="9"/>
                  </a:cubicBezTo>
                  <a:cubicBezTo>
                    <a:pt x="0" y="10"/>
                    <a:pt x="1" y="11"/>
                    <a:pt x="2" y="10"/>
                  </a:cubicBezTo>
                  <a:cubicBezTo>
                    <a:pt x="3" y="9"/>
                    <a:pt x="4" y="8"/>
                    <a:pt x="6" y="7"/>
                  </a:cubicBezTo>
                  <a:cubicBezTo>
                    <a:pt x="7" y="8"/>
                    <a:pt x="8" y="10"/>
                    <a:pt x="10" y="11"/>
                  </a:cubicBezTo>
                  <a:cubicBezTo>
                    <a:pt x="11" y="11"/>
                    <a:pt x="13" y="10"/>
                    <a:pt x="12" y="8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5" name="Freeform 20"/>
            <p:cNvSpPr>
              <a:spLocks noEditPoints="1"/>
            </p:cNvSpPr>
            <p:nvPr/>
          </p:nvSpPr>
          <p:spPr bwMode="auto">
            <a:xfrm>
              <a:off x="2290763" y="2624138"/>
              <a:ext cx="454025" cy="1338263"/>
            </a:xfrm>
            <a:custGeom>
              <a:avLst/>
              <a:gdLst>
                <a:gd name="T0" fmla="*/ 118 w 121"/>
                <a:gd name="T1" fmla="*/ 307 h 357"/>
                <a:gd name="T2" fmla="*/ 84 w 121"/>
                <a:gd name="T3" fmla="*/ 126 h 357"/>
                <a:gd name="T4" fmla="*/ 88 w 121"/>
                <a:gd name="T5" fmla="*/ 79 h 357"/>
                <a:gd name="T6" fmla="*/ 75 w 121"/>
                <a:gd name="T7" fmla="*/ 7 h 357"/>
                <a:gd name="T8" fmla="*/ 51 w 121"/>
                <a:gd name="T9" fmla="*/ 36 h 357"/>
                <a:gd name="T10" fmla="*/ 33 w 121"/>
                <a:gd name="T11" fmla="*/ 76 h 357"/>
                <a:gd name="T12" fmla="*/ 14 w 121"/>
                <a:gd name="T13" fmla="*/ 220 h 357"/>
                <a:gd name="T14" fmla="*/ 5 w 121"/>
                <a:gd name="T15" fmla="*/ 316 h 357"/>
                <a:gd name="T16" fmla="*/ 15 w 121"/>
                <a:gd name="T17" fmla="*/ 318 h 357"/>
                <a:gd name="T18" fmla="*/ 20 w 121"/>
                <a:gd name="T19" fmla="*/ 317 h 357"/>
                <a:gd name="T20" fmla="*/ 25 w 121"/>
                <a:gd name="T21" fmla="*/ 285 h 357"/>
                <a:gd name="T22" fmla="*/ 54 w 121"/>
                <a:gd name="T23" fmla="*/ 142 h 357"/>
                <a:gd name="T24" fmla="*/ 89 w 121"/>
                <a:gd name="T25" fmla="*/ 293 h 357"/>
                <a:gd name="T26" fmla="*/ 85 w 121"/>
                <a:gd name="T27" fmla="*/ 308 h 357"/>
                <a:gd name="T28" fmla="*/ 94 w 121"/>
                <a:gd name="T29" fmla="*/ 317 h 357"/>
                <a:gd name="T30" fmla="*/ 106 w 121"/>
                <a:gd name="T31" fmla="*/ 348 h 357"/>
                <a:gd name="T32" fmla="*/ 71 w 121"/>
                <a:gd name="T33" fmla="*/ 64 h 357"/>
                <a:gd name="T34" fmla="*/ 53 w 121"/>
                <a:gd name="T35" fmla="*/ 71 h 357"/>
                <a:gd name="T36" fmla="*/ 70 w 121"/>
                <a:gd name="T37" fmla="*/ 65 h 357"/>
                <a:gd name="T38" fmla="*/ 73 w 121"/>
                <a:gd name="T39" fmla="*/ 8 h 357"/>
                <a:gd name="T40" fmla="*/ 73 w 121"/>
                <a:gd name="T41" fmla="*/ 8 h 357"/>
                <a:gd name="T42" fmla="*/ 75 w 121"/>
                <a:gd name="T43" fmla="*/ 20 h 357"/>
                <a:gd name="T44" fmla="*/ 55 w 121"/>
                <a:gd name="T45" fmla="*/ 21 h 357"/>
                <a:gd name="T46" fmla="*/ 56 w 121"/>
                <a:gd name="T47" fmla="*/ 23 h 357"/>
                <a:gd name="T48" fmla="*/ 74 w 121"/>
                <a:gd name="T49" fmla="*/ 29 h 357"/>
                <a:gd name="T50" fmla="*/ 55 w 121"/>
                <a:gd name="T51" fmla="*/ 31 h 357"/>
                <a:gd name="T52" fmla="*/ 55 w 121"/>
                <a:gd name="T53" fmla="*/ 32 h 357"/>
                <a:gd name="T54" fmla="*/ 73 w 121"/>
                <a:gd name="T55" fmla="*/ 40 h 357"/>
                <a:gd name="T56" fmla="*/ 62 w 121"/>
                <a:gd name="T57" fmla="*/ 43 h 357"/>
                <a:gd name="T58" fmla="*/ 54 w 121"/>
                <a:gd name="T59" fmla="*/ 45 h 357"/>
                <a:gd name="T60" fmla="*/ 72 w 121"/>
                <a:gd name="T61" fmla="*/ 44 h 357"/>
                <a:gd name="T62" fmla="*/ 63 w 121"/>
                <a:gd name="T63" fmla="*/ 54 h 357"/>
                <a:gd name="T64" fmla="*/ 54 w 121"/>
                <a:gd name="T65" fmla="*/ 56 h 357"/>
                <a:gd name="T66" fmla="*/ 71 w 121"/>
                <a:gd name="T67" fmla="*/ 63 h 357"/>
                <a:gd name="T68" fmla="*/ 54 w 121"/>
                <a:gd name="T69" fmla="*/ 56 h 357"/>
                <a:gd name="T70" fmla="*/ 6 w 121"/>
                <a:gd name="T71" fmla="*/ 337 h 357"/>
                <a:gd name="T72" fmla="*/ 17 w 121"/>
                <a:gd name="T73" fmla="*/ 314 h 357"/>
                <a:gd name="T74" fmla="*/ 3 w 121"/>
                <a:gd name="T75" fmla="*/ 310 h 357"/>
                <a:gd name="T76" fmla="*/ 21 w 121"/>
                <a:gd name="T77" fmla="*/ 299 h 357"/>
                <a:gd name="T78" fmla="*/ 10 w 121"/>
                <a:gd name="T79" fmla="*/ 289 h 357"/>
                <a:gd name="T80" fmla="*/ 23 w 121"/>
                <a:gd name="T81" fmla="*/ 281 h 357"/>
                <a:gd name="T82" fmla="*/ 8 w 121"/>
                <a:gd name="T83" fmla="*/ 285 h 357"/>
                <a:gd name="T84" fmla="*/ 43 w 121"/>
                <a:gd name="T85" fmla="*/ 137 h 357"/>
                <a:gd name="T86" fmla="*/ 38 w 121"/>
                <a:gd name="T87" fmla="*/ 119 h 357"/>
                <a:gd name="T88" fmla="*/ 58 w 121"/>
                <a:gd name="T89" fmla="*/ 77 h 357"/>
                <a:gd name="T90" fmla="*/ 77 w 121"/>
                <a:gd name="T91" fmla="*/ 126 h 357"/>
                <a:gd name="T92" fmla="*/ 87 w 121"/>
                <a:gd name="T93" fmla="*/ 302 h 357"/>
                <a:gd name="T94" fmla="*/ 91 w 121"/>
                <a:gd name="T95" fmla="*/ 304 h 357"/>
                <a:gd name="T96" fmla="*/ 97 w 121"/>
                <a:gd name="T97" fmla="*/ 315 h 357"/>
                <a:gd name="T98" fmla="*/ 69 w 121"/>
                <a:gd name="T99" fmla="*/ 140 h 357"/>
                <a:gd name="T100" fmla="*/ 95 w 121"/>
                <a:gd name="T101" fmla="*/ 215 h 357"/>
                <a:gd name="T102" fmla="*/ 110 w 121"/>
                <a:gd name="T103" fmla="*/ 318 h 357"/>
                <a:gd name="T104" fmla="*/ 109 w 121"/>
                <a:gd name="T105" fmla="*/ 343 h 357"/>
                <a:gd name="T106" fmla="*/ 109 w 121"/>
                <a:gd name="T107" fmla="*/ 322 h 357"/>
                <a:gd name="T108" fmla="*/ 112 w 121"/>
                <a:gd name="T109" fmla="*/ 33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1" h="357">
                  <a:moveTo>
                    <a:pt x="112" y="321"/>
                  </a:moveTo>
                  <a:cubicBezTo>
                    <a:pt x="112" y="321"/>
                    <a:pt x="112" y="321"/>
                    <a:pt x="112" y="321"/>
                  </a:cubicBezTo>
                  <a:cubicBezTo>
                    <a:pt x="116" y="318"/>
                    <a:pt x="120" y="312"/>
                    <a:pt x="118" y="307"/>
                  </a:cubicBezTo>
                  <a:cubicBezTo>
                    <a:pt x="118" y="306"/>
                    <a:pt x="117" y="306"/>
                    <a:pt x="117" y="306"/>
                  </a:cubicBezTo>
                  <a:cubicBezTo>
                    <a:pt x="112" y="276"/>
                    <a:pt x="105" y="246"/>
                    <a:pt x="100" y="216"/>
                  </a:cubicBezTo>
                  <a:cubicBezTo>
                    <a:pt x="95" y="186"/>
                    <a:pt x="91" y="155"/>
                    <a:pt x="84" y="126"/>
                  </a:cubicBezTo>
                  <a:cubicBezTo>
                    <a:pt x="84" y="125"/>
                    <a:pt x="83" y="125"/>
                    <a:pt x="83" y="125"/>
                  </a:cubicBezTo>
                  <a:cubicBezTo>
                    <a:pt x="87" y="117"/>
                    <a:pt x="88" y="109"/>
                    <a:pt x="90" y="101"/>
                  </a:cubicBezTo>
                  <a:cubicBezTo>
                    <a:pt x="90" y="95"/>
                    <a:pt x="93" y="84"/>
                    <a:pt x="88" y="79"/>
                  </a:cubicBezTo>
                  <a:cubicBezTo>
                    <a:pt x="85" y="75"/>
                    <a:pt x="80" y="74"/>
                    <a:pt x="74" y="73"/>
                  </a:cubicBezTo>
                  <a:cubicBezTo>
                    <a:pt x="76" y="58"/>
                    <a:pt x="77" y="44"/>
                    <a:pt x="78" y="29"/>
                  </a:cubicBezTo>
                  <a:cubicBezTo>
                    <a:pt x="78" y="21"/>
                    <a:pt x="80" y="13"/>
                    <a:pt x="75" y="7"/>
                  </a:cubicBezTo>
                  <a:cubicBezTo>
                    <a:pt x="75" y="6"/>
                    <a:pt x="75" y="6"/>
                    <a:pt x="75" y="5"/>
                  </a:cubicBezTo>
                  <a:cubicBezTo>
                    <a:pt x="66" y="0"/>
                    <a:pt x="55" y="2"/>
                    <a:pt x="51" y="13"/>
                  </a:cubicBezTo>
                  <a:cubicBezTo>
                    <a:pt x="49" y="20"/>
                    <a:pt x="51" y="29"/>
                    <a:pt x="51" y="36"/>
                  </a:cubicBezTo>
                  <a:cubicBezTo>
                    <a:pt x="50" y="48"/>
                    <a:pt x="49" y="59"/>
                    <a:pt x="50" y="71"/>
                  </a:cubicBezTo>
                  <a:cubicBezTo>
                    <a:pt x="44" y="70"/>
                    <a:pt x="38" y="70"/>
                    <a:pt x="34" y="74"/>
                  </a:cubicBezTo>
                  <a:cubicBezTo>
                    <a:pt x="33" y="74"/>
                    <a:pt x="33" y="75"/>
                    <a:pt x="33" y="76"/>
                  </a:cubicBezTo>
                  <a:cubicBezTo>
                    <a:pt x="33" y="76"/>
                    <a:pt x="33" y="76"/>
                    <a:pt x="33" y="77"/>
                  </a:cubicBezTo>
                  <a:cubicBezTo>
                    <a:pt x="31" y="93"/>
                    <a:pt x="27" y="114"/>
                    <a:pt x="36" y="128"/>
                  </a:cubicBezTo>
                  <a:cubicBezTo>
                    <a:pt x="26" y="158"/>
                    <a:pt x="20" y="189"/>
                    <a:pt x="14" y="220"/>
                  </a:cubicBezTo>
                  <a:cubicBezTo>
                    <a:pt x="9" y="249"/>
                    <a:pt x="3" y="279"/>
                    <a:pt x="0" y="309"/>
                  </a:cubicBezTo>
                  <a:cubicBezTo>
                    <a:pt x="0" y="309"/>
                    <a:pt x="0" y="310"/>
                    <a:pt x="0" y="311"/>
                  </a:cubicBezTo>
                  <a:cubicBezTo>
                    <a:pt x="1" y="313"/>
                    <a:pt x="3" y="315"/>
                    <a:pt x="5" y="316"/>
                  </a:cubicBezTo>
                  <a:cubicBezTo>
                    <a:pt x="3" y="329"/>
                    <a:pt x="2" y="341"/>
                    <a:pt x="1" y="354"/>
                  </a:cubicBezTo>
                  <a:cubicBezTo>
                    <a:pt x="1" y="356"/>
                    <a:pt x="4" y="357"/>
                    <a:pt x="4" y="355"/>
                  </a:cubicBezTo>
                  <a:cubicBezTo>
                    <a:pt x="9" y="343"/>
                    <a:pt x="12" y="331"/>
                    <a:pt x="15" y="318"/>
                  </a:cubicBezTo>
                  <a:cubicBezTo>
                    <a:pt x="16" y="318"/>
                    <a:pt x="16" y="318"/>
                    <a:pt x="17" y="318"/>
                  </a:cubicBezTo>
                  <a:cubicBezTo>
                    <a:pt x="17" y="318"/>
                    <a:pt x="17" y="318"/>
                    <a:pt x="17" y="318"/>
                  </a:cubicBezTo>
                  <a:cubicBezTo>
                    <a:pt x="18" y="319"/>
                    <a:pt x="20" y="319"/>
                    <a:pt x="20" y="317"/>
                  </a:cubicBezTo>
                  <a:cubicBezTo>
                    <a:pt x="22" y="310"/>
                    <a:pt x="23" y="303"/>
                    <a:pt x="25" y="296"/>
                  </a:cubicBezTo>
                  <a:cubicBezTo>
                    <a:pt x="26" y="295"/>
                    <a:pt x="26" y="293"/>
                    <a:pt x="26" y="292"/>
                  </a:cubicBezTo>
                  <a:cubicBezTo>
                    <a:pt x="27" y="290"/>
                    <a:pt x="27" y="287"/>
                    <a:pt x="25" y="285"/>
                  </a:cubicBezTo>
                  <a:cubicBezTo>
                    <a:pt x="26" y="284"/>
                    <a:pt x="26" y="284"/>
                    <a:pt x="26" y="283"/>
                  </a:cubicBezTo>
                  <a:cubicBezTo>
                    <a:pt x="31" y="259"/>
                    <a:pt x="35" y="234"/>
                    <a:pt x="40" y="209"/>
                  </a:cubicBezTo>
                  <a:cubicBezTo>
                    <a:pt x="45" y="187"/>
                    <a:pt x="50" y="165"/>
                    <a:pt x="54" y="142"/>
                  </a:cubicBezTo>
                  <a:cubicBezTo>
                    <a:pt x="58" y="143"/>
                    <a:pt x="62" y="143"/>
                    <a:pt x="66" y="142"/>
                  </a:cubicBezTo>
                  <a:cubicBezTo>
                    <a:pt x="69" y="170"/>
                    <a:pt x="74" y="199"/>
                    <a:pt x="78" y="227"/>
                  </a:cubicBezTo>
                  <a:cubicBezTo>
                    <a:pt x="82" y="248"/>
                    <a:pt x="84" y="271"/>
                    <a:pt x="89" y="293"/>
                  </a:cubicBezTo>
                  <a:cubicBezTo>
                    <a:pt x="86" y="292"/>
                    <a:pt x="84" y="294"/>
                    <a:pt x="83" y="296"/>
                  </a:cubicBezTo>
                  <a:cubicBezTo>
                    <a:pt x="82" y="297"/>
                    <a:pt x="82" y="299"/>
                    <a:pt x="83" y="301"/>
                  </a:cubicBezTo>
                  <a:cubicBezTo>
                    <a:pt x="83" y="303"/>
                    <a:pt x="85" y="306"/>
                    <a:pt x="85" y="308"/>
                  </a:cubicBezTo>
                  <a:cubicBezTo>
                    <a:pt x="84" y="309"/>
                    <a:pt x="86" y="311"/>
                    <a:pt x="88" y="309"/>
                  </a:cubicBezTo>
                  <a:cubicBezTo>
                    <a:pt x="89" y="308"/>
                    <a:pt x="90" y="308"/>
                    <a:pt x="92" y="307"/>
                  </a:cubicBezTo>
                  <a:cubicBezTo>
                    <a:pt x="93" y="310"/>
                    <a:pt x="93" y="314"/>
                    <a:pt x="94" y="317"/>
                  </a:cubicBezTo>
                  <a:cubicBezTo>
                    <a:pt x="95" y="318"/>
                    <a:pt x="95" y="318"/>
                    <a:pt x="96" y="318"/>
                  </a:cubicBezTo>
                  <a:cubicBezTo>
                    <a:pt x="98" y="320"/>
                    <a:pt x="99" y="321"/>
                    <a:pt x="101" y="322"/>
                  </a:cubicBezTo>
                  <a:cubicBezTo>
                    <a:pt x="103" y="330"/>
                    <a:pt x="105" y="339"/>
                    <a:pt x="106" y="348"/>
                  </a:cubicBezTo>
                  <a:cubicBezTo>
                    <a:pt x="106" y="348"/>
                    <a:pt x="107" y="349"/>
                    <a:pt x="107" y="349"/>
                  </a:cubicBezTo>
                  <a:cubicBezTo>
                    <a:pt x="121" y="354"/>
                    <a:pt x="113" y="326"/>
                    <a:pt x="112" y="321"/>
                  </a:cubicBezTo>
                  <a:close/>
                  <a:moveTo>
                    <a:pt x="71" y="64"/>
                  </a:moveTo>
                  <a:cubicBezTo>
                    <a:pt x="70" y="67"/>
                    <a:pt x="70" y="70"/>
                    <a:pt x="70" y="73"/>
                  </a:cubicBezTo>
                  <a:cubicBezTo>
                    <a:pt x="66" y="73"/>
                    <a:pt x="63" y="72"/>
                    <a:pt x="60" y="72"/>
                  </a:cubicBezTo>
                  <a:cubicBezTo>
                    <a:pt x="58" y="72"/>
                    <a:pt x="55" y="71"/>
                    <a:pt x="53" y="71"/>
                  </a:cubicBezTo>
                  <a:cubicBezTo>
                    <a:pt x="53" y="69"/>
                    <a:pt x="53" y="68"/>
                    <a:pt x="53" y="67"/>
                  </a:cubicBezTo>
                  <a:cubicBezTo>
                    <a:pt x="56" y="66"/>
                    <a:pt x="59" y="66"/>
                    <a:pt x="62" y="65"/>
                  </a:cubicBezTo>
                  <a:cubicBezTo>
                    <a:pt x="65" y="65"/>
                    <a:pt x="67" y="65"/>
                    <a:pt x="70" y="65"/>
                  </a:cubicBezTo>
                  <a:cubicBezTo>
                    <a:pt x="70" y="65"/>
                    <a:pt x="70" y="65"/>
                    <a:pt x="71" y="64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9"/>
                    <a:pt x="74" y="10"/>
                    <a:pt x="74" y="11"/>
                  </a:cubicBezTo>
                  <a:cubicBezTo>
                    <a:pt x="69" y="11"/>
                    <a:pt x="63" y="12"/>
                    <a:pt x="58" y="12"/>
                  </a:cubicBezTo>
                  <a:cubicBezTo>
                    <a:pt x="61" y="7"/>
                    <a:pt x="65" y="4"/>
                    <a:pt x="73" y="8"/>
                  </a:cubicBezTo>
                  <a:close/>
                  <a:moveTo>
                    <a:pt x="57" y="14"/>
                  </a:moveTo>
                  <a:cubicBezTo>
                    <a:pt x="63" y="14"/>
                    <a:pt x="69" y="15"/>
                    <a:pt x="74" y="14"/>
                  </a:cubicBezTo>
                  <a:cubicBezTo>
                    <a:pt x="75" y="16"/>
                    <a:pt x="75" y="18"/>
                    <a:pt x="75" y="20"/>
                  </a:cubicBezTo>
                  <a:cubicBezTo>
                    <a:pt x="72" y="19"/>
                    <a:pt x="69" y="20"/>
                    <a:pt x="67" y="20"/>
                  </a:cubicBezTo>
                  <a:cubicBezTo>
                    <a:pt x="63" y="20"/>
                    <a:pt x="60" y="20"/>
                    <a:pt x="56" y="20"/>
                  </a:cubicBezTo>
                  <a:cubicBezTo>
                    <a:pt x="56" y="20"/>
                    <a:pt x="56" y="21"/>
                    <a:pt x="55" y="21"/>
                  </a:cubicBezTo>
                  <a:cubicBezTo>
                    <a:pt x="56" y="18"/>
                    <a:pt x="56" y="16"/>
                    <a:pt x="57" y="14"/>
                  </a:cubicBezTo>
                  <a:close/>
                  <a:moveTo>
                    <a:pt x="55" y="22"/>
                  </a:moveTo>
                  <a:cubicBezTo>
                    <a:pt x="55" y="23"/>
                    <a:pt x="56" y="23"/>
                    <a:pt x="56" y="23"/>
                  </a:cubicBezTo>
                  <a:cubicBezTo>
                    <a:pt x="60" y="23"/>
                    <a:pt x="63" y="23"/>
                    <a:pt x="67" y="23"/>
                  </a:cubicBezTo>
                  <a:cubicBezTo>
                    <a:pt x="70" y="23"/>
                    <a:pt x="72" y="23"/>
                    <a:pt x="75" y="22"/>
                  </a:cubicBezTo>
                  <a:cubicBezTo>
                    <a:pt x="75" y="24"/>
                    <a:pt x="74" y="26"/>
                    <a:pt x="74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1" y="28"/>
                    <a:pt x="68" y="29"/>
                    <a:pt x="65" y="30"/>
                  </a:cubicBezTo>
                  <a:cubicBezTo>
                    <a:pt x="61" y="30"/>
                    <a:pt x="58" y="30"/>
                    <a:pt x="55" y="31"/>
                  </a:cubicBezTo>
                  <a:cubicBezTo>
                    <a:pt x="55" y="28"/>
                    <a:pt x="55" y="25"/>
                    <a:pt x="55" y="22"/>
                  </a:cubicBezTo>
                  <a:close/>
                  <a:moveTo>
                    <a:pt x="55" y="41"/>
                  </a:moveTo>
                  <a:cubicBezTo>
                    <a:pt x="55" y="39"/>
                    <a:pt x="55" y="36"/>
                    <a:pt x="55" y="32"/>
                  </a:cubicBezTo>
                  <a:cubicBezTo>
                    <a:pt x="58" y="33"/>
                    <a:pt x="62" y="33"/>
                    <a:pt x="65" y="33"/>
                  </a:cubicBezTo>
                  <a:cubicBezTo>
                    <a:pt x="68" y="32"/>
                    <a:pt x="71" y="32"/>
                    <a:pt x="74" y="31"/>
                  </a:cubicBezTo>
                  <a:cubicBezTo>
                    <a:pt x="73" y="35"/>
                    <a:pt x="73" y="38"/>
                    <a:pt x="73" y="40"/>
                  </a:cubicBezTo>
                  <a:cubicBezTo>
                    <a:pt x="73" y="41"/>
                    <a:pt x="73" y="42"/>
                    <a:pt x="73" y="43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69" y="42"/>
                    <a:pt x="65" y="43"/>
                    <a:pt x="62" y="43"/>
                  </a:cubicBezTo>
                  <a:cubicBezTo>
                    <a:pt x="60" y="43"/>
                    <a:pt x="57" y="43"/>
                    <a:pt x="55" y="43"/>
                  </a:cubicBezTo>
                  <a:cubicBezTo>
                    <a:pt x="55" y="42"/>
                    <a:pt x="55" y="42"/>
                    <a:pt x="55" y="41"/>
                  </a:cubicBezTo>
                  <a:close/>
                  <a:moveTo>
                    <a:pt x="54" y="45"/>
                  </a:moveTo>
                  <a:cubicBezTo>
                    <a:pt x="57" y="45"/>
                    <a:pt x="60" y="45"/>
                    <a:pt x="63" y="45"/>
                  </a:cubicBezTo>
                  <a:cubicBezTo>
                    <a:pt x="66" y="45"/>
                    <a:pt x="69" y="45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7"/>
                    <a:pt x="72" y="50"/>
                    <a:pt x="72" y="53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68" y="52"/>
                    <a:pt x="66" y="53"/>
                    <a:pt x="63" y="54"/>
                  </a:cubicBezTo>
                  <a:cubicBezTo>
                    <a:pt x="60" y="54"/>
                    <a:pt x="57" y="54"/>
                    <a:pt x="54" y="54"/>
                  </a:cubicBezTo>
                  <a:cubicBezTo>
                    <a:pt x="54" y="51"/>
                    <a:pt x="54" y="48"/>
                    <a:pt x="54" y="45"/>
                  </a:cubicBezTo>
                  <a:close/>
                  <a:moveTo>
                    <a:pt x="54" y="56"/>
                  </a:moveTo>
                  <a:cubicBezTo>
                    <a:pt x="59" y="57"/>
                    <a:pt x="66" y="57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1" y="57"/>
                    <a:pt x="71" y="60"/>
                    <a:pt x="71" y="63"/>
                  </a:cubicBezTo>
                  <a:cubicBezTo>
                    <a:pt x="71" y="63"/>
                    <a:pt x="70" y="63"/>
                    <a:pt x="70" y="63"/>
                  </a:cubicBezTo>
                  <a:cubicBezTo>
                    <a:pt x="65" y="62"/>
                    <a:pt x="59" y="63"/>
                    <a:pt x="53" y="64"/>
                  </a:cubicBezTo>
                  <a:cubicBezTo>
                    <a:pt x="53" y="61"/>
                    <a:pt x="54" y="59"/>
                    <a:pt x="54" y="56"/>
                  </a:cubicBezTo>
                  <a:close/>
                  <a:moveTo>
                    <a:pt x="7" y="317"/>
                  </a:moveTo>
                  <a:cubicBezTo>
                    <a:pt x="9" y="318"/>
                    <a:pt x="10" y="318"/>
                    <a:pt x="11" y="318"/>
                  </a:cubicBezTo>
                  <a:cubicBezTo>
                    <a:pt x="10" y="325"/>
                    <a:pt x="8" y="331"/>
                    <a:pt x="6" y="337"/>
                  </a:cubicBezTo>
                  <a:cubicBezTo>
                    <a:pt x="7" y="330"/>
                    <a:pt x="7" y="324"/>
                    <a:pt x="7" y="317"/>
                  </a:cubicBezTo>
                  <a:close/>
                  <a:moveTo>
                    <a:pt x="21" y="299"/>
                  </a:moveTo>
                  <a:cubicBezTo>
                    <a:pt x="20" y="304"/>
                    <a:pt x="18" y="309"/>
                    <a:pt x="17" y="314"/>
                  </a:cubicBezTo>
                  <a:cubicBezTo>
                    <a:pt x="17" y="314"/>
                    <a:pt x="17" y="314"/>
                    <a:pt x="17" y="314"/>
                  </a:cubicBezTo>
                  <a:cubicBezTo>
                    <a:pt x="11" y="314"/>
                    <a:pt x="7" y="313"/>
                    <a:pt x="3" y="310"/>
                  </a:cubicBezTo>
                  <a:cubicBezTo>
                    <a:pt x="3" y="310"/>
                    <a:pt x="3" y="310"/>
                    <a:pt x="3" y="310"/>
                  </a:cubicBezTo>
                  <a:cubicBezTo>
                    <a:pt x="4" y="304"/>
                    <a:pt x="5" y="298"/>
                    <a:pt x="6" y="293"/>
                  </a:cubicBezTo>
                  <a:cubicBezTo>
                    <a:pt x="7" y="297"/>
                    <a:pt x="10" y="300"/>
                    <a:pt x="15" y="300"/>
                  </a:cubicBezTo>
                  <a:cubicBezTo>
                    <a:pt x="17" y="301"/>
                    <a:pt x="19" y="300"/>
                    <a:pt x="21" y="299"/>
                  </a:cubicBezTo>
                  <a:close/>
                  <a:moveTo>
                    <a:pt x="22" y="290"/>
                  </a:moveTo>
                  <a:cubicBezTo>
                    <a:pt x="22" y="294"/>
                    <a:pt x="19" y="296"/>
                    <a:pt x="16" y="296"/>
                  </a:cubicBezTo>
                  <a:cubicBezTo>
                    <a:pt x="12" y="296"/>
                    <a:pt x="10" y="292"/>
                    <a:pt x="10" y="289"/>
                  </a:cubicBezTo>
                  <a:cubicBezTo>
                    <a:pt x="11" y="285"/>
                    <a:pt x="15" y="283"/>
                    <a:pt x="18" y="282"/>
                  </a:cubicBezTo>
                  <a:cubicBezTo>
                    <a:pt x="20" y="284"/>
                    <a:pt x="23" y="286"/>
                    <a:pt x="22" y="290"/>
                  </a:cubicBezTo>
                  <a:close/>
                  <a:moveTo>
                    <a:pt x="23" y="281"/>
                  </a:moveTo>
                  <a:cubicBezTo>
                    <a:pt x="22" y="279"/>
                    <a:pt x="20" y="278"/>
                    <a:pt x="18" y="278"/>
                  </a:cubicBezTo>
                  <a:cubicBezTo>
                    <a:pt x="17" y="278"/>
                    <a:pt x="17" y="278"/>
                    <a:pt x="16" y="279"/>
                  </a:cubicBezTo>
                  <a:cubicBezTo>
                    <a:pt x="13" y="280"/>
                    <a:pt x="10" y="282"/>
                    <a:pt x="8" y="285"/>
                  </a:cubicBezTo>
                  <a:cubicBezTo>
                    <a:pt x="11" y="263"/>
                    <a:pt x="14" y="240"/>
                    <a:pt x="18" y="218"/>
                  </a:cubicBezTo>
                  <a:cubicBezTo>
                    <a:pt x="24" y="189"/>
                    <a:pt x="31" y="160"/>
                    <a:pt x="37" y="131"/>
                  </a:cubicBezTo>
                  <a:cubicBezTo>
                    <a:pt x="39" y="133"/>
                    <a:pt x="41" y="135"/>
                    <a:pt x="43" y="137"/>
                  </a:cubicBezTo>
                  <a:cubicBezTo>
                    <a:pt x="46" y="139"/>
                    <a:pt x="48" y="141"/>
                    <a:pt x="51" y="142"/>
                  </a:cubicBezTo>
                  <a:cubicBezTo>
                    <a:pt x="38" y="186"/>
                    <a:pt x="30" y="235"/>
                    <a:pt x="23" y="281"/>
                  </a:cubicBezTo>
                  <a:close/>
                  <a:moveTo>
                    <a:pt x="38" y="119"/>
                  </a:moveTo>
                  <a:cubicBezTo>
                    <a:pt x="33" y="106"/>
                    <a:pt x="35" y="91"/>
                    <a:pt x="35" y="78"/>
                  </a:cubicBezTo>
                  <a:cubicBezTo>
                    <a:pt x="36" y="78"/>
                    <a:pt x="37" y="78"/>
                    <a:pt x="37" y="77"/>
                  </a:cubicBezTo>
                  <a:cubicBezTo>
                    <a:pt x="42" y="74"/>
                    <a:pt x="53" y="76"/>
                    <a:pt x="58" y="77"/>
                  </a:cubicBezTo>
                  <a:cubicBezTo>
                    <a:pt x="63" y="78"/>
                    <a:pt x="72" y="77"/>
                    <a:pt x="77" y="80"/>
                  </a:cubicBezTo>
                  <a:cubicBezTo>
                    <a:pt x="87" y="84"/>
                    <a:pt x="86" y="89"/>
                    <a:pt x="85" y="98"/>
                  </a:cubicBezTo>
                  <a:cubicBezTo>
                    <a:pt x="84" y="108"/>
                    <a:pt x="82" y="118"/>
                    <a:pt x="77" y="126"/>
                  </a:cubicBezTo>
                  <a:cubicBezTo>
                    <a:pt x="65" y="144"/>
                    <a:pt x="44" y="139"/>
                    <a:pt x="38" y="119"/>
                  </a:cubicBezTo>
                  <a:close/>
                  <a:moveTo>
                    <a:pt x="88" y="305"/>
                  </a:moveTo>
                  <a:cubicBezTo>
                    <a:pt x="88" y="304"/>
                    <a:pt x="87" y="303"/>
                    <a:pt x="87" y="302"/>
                  </a:cubicBezTo>
                  <a:cubicBezTo>
                    <a:pt x="86" y="301"/>
                    <a:pt x="86" y="300"/>
                    <a:pt x="86" y="298"/>
                  </a:cubicBezTo>
                  <a:cubicBezTo>
                    <a:pt x="86" y="296"/>
                    <a:pt x="87" y="295"/>
                    <a:pt x="89" y="295"/>
                  </a:cubicBezTo>
                  <a:cubicBezTo>
                    <a:pt x="90" y="298"/>
                    <a:pt x="90" y="301"/>
                    <a:pt x="91" y="304"/>
                  </a:cubicBezTo>
                  <a:cubicBezTo>
                    <a:pt x="90" y="304"/>
                    <a:pt x="89" y="304"/>
                    <a:pt x="88" y="305"/>
                  </a:cubicBezTo>
                  <a:close/>
                  <a:moveTo>
                    <a:pt x="98" y="316"/>
                  </a:moveTo>
                  <a:cubicBezTo>
                    <a:pt x="98" y="315"/>
                    <a:pt x="98" y="315"/>
                    <a:pt x="97" y="315"/>
                  </a:cubicBezTo>
                  <a:cubicBezTo>
                    <a:pt x="95" y="287"/>
                    <a:pt x="88" y="259"/>
                    <a:pt x="83" y="231"/>
                  </a:cubicBezTo>
                  <a:cubicBezTo>
                    <a:pt x="79" y="201"/>
                    <a:pt x="75" y="171"/>
                    <a:pt x="70" y="141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73" y="138"/>
                    <a:pt x="77" y="135"/>
                    <a:pt x="80" y="131"/>
                  </a:cubicBezTo>
                  <a:cubicBezTo>
                    <a:pt x="81" y="129"/>
                    <a:pt x="82" y="127"/>
                    <a:pt x="83" y="126"/>
                  </a:cubicBezTo>
                  <a:cubicBezTo>
                    <a:pt x="85" y="156"/>
                    <a:pt x="90" y="185"/>
                    <a:pt x="95" y="215"/>
                  </a:cubicBezTo>
                  <a:cubicBezTo>
                    <a:pt x="101" y="246"/>
                    <a:pt x="105" y="277"/>
                    <a:pt x="113" y="308"/>
                  </a:cubicBezTo>
                  <a:cubicBezTo>
                    <a:pt x="113" y="308"/>
                    <a:pt x="114" y="309"/>
                    <a:pt x="115" y="309"/>
                  </a:cubicBezTo>
                  <a:cubicBezTo>
                    <a:pt x="114" y="312"/>
                    <a:pt x="113" y="316"/>
                    <a:pt x="110" y="318"/>
                  </a:cubicBezTo>
                  <a:cubicBezTo>
                    <a:pt x="106" y="320"/>
                    <a:pt x="101" y="318"/>
                    <a:pt x="98" y="316"/>
                  </a:cubicBezTo>
                  <a:close/>
                  <a:moveTo>
                    <a:pt x="111" y="343"/>
                  </a:moveTo>
                  <a:cubicBezTo>
                    <a:pt x="110" y="346"/>
                    <a:pt x="109" y="346"/>
                    <a:pt x="109" y="343"/>
                  </a:cubicBezTo>
                  <a:cubicBezTo>
                    <a:pt x="107" y="340"/>
                    <a:pt x="107" y="335"/>
                    <a:pt x="107" y="332"/>
                  </a:cubicBezTo>
                  <a:cubicBezTo>
                    <a:pt x="106" y="329"/>
                    <a:pt x="105" y="325"/>
                    <a:pt x="103" y="322"/>
                  </a:cubicBezTo>
                  <a:cubicBezTo>
                    <a:pt x="105" y="323"/>
                    <a:pt x="107" y="323"/>
                    <a:pt x="109" y="322"/>
                  </a:cubicBezTo>
                  <a:cubicBezTo>
                    <a:pt x="109" y="322"/>
                    <a:pt x="109" y="322"/>
                    <a:pt x="109" y="322"/>
                  </a:cubicBezTo>
                  <a:cubicBezTo>
                    <a:pt x="110" y="326"/>
                    <a:pt x="110" y="329"/>
                    <a:pt x="111" y="333"/>
                  </a:cubicBezTo>
                  <a:cubicBezTo>
                    <a:pt x="111" y="335"/>
                    <a:pt x="112" y="337"/>
                    <a:pt x="112" y="338"/>
                  </a:cubicBezTo>
                  <a:cubicBezTo>
                    <a:pt x="113" y="340"/>
                    <a:pt x="112" y="341"/>
                    <a:pt x="111" y="343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079" name="组合 2078"/>
          <p:cNvGrpSpPr/>
          <p:nvPr/>
        </p:nvGrpSpPr>
        <p:grpSpPr>
          <a:xfrm>
            <a:off x="941915" y="2309418"/>
            <a:ext cx="586628" cy="779164"/>
            <a:chOff x="555625" y="2646363"/>
            <a:chExt cx="928688" cy="1233488"/>
          </a:xfrm>
        </p:grpSpPr>
        <p:sp>
          <p:nvSpPr>
            <p:cNvPr id="2056" name="Freeform 21"/>
            <p:cNvSpPr>
              <a:spLocks noEditPoints="1"/>
            </p:cNvSpPr>
            <p:nvPr/>
          </p:nvSpPr>
          <p:spPr bwMode="auto">
            <a:xfrm>
              <a:off x="555625" y="2646363"/>
              <a:ext cx="928688" cy="1233488"/>
            </a:xfrm>
            <a:custGeom>
              <a:avLst/>
              <a:gdLst>
                <a:gd name="T0" fmla="*/ 235 w 248"/>
                <a:gd name="T1" fmla="*/ 26 h 329"/>
                <a:gd name="T2" fmla="*/ 224 w 248"/>
                <a:gd name="T3" fmla="*/ 23 h 329"/>
                <a:gd name="T4" fmla="*/ 155 w 248"/>
                <a:gd name="T5" fmla="*/ 9 h 329"/>
                <a:gd name="T6" fmla="*/ 60 w 248"/>
                <a:gd name="T7" fmla="*/ 16 h 329"/>
                <a:gd name="T8" fmla="*/ 5 w 248"/>
                <a:gd name="T9" fmla="*/ 36 h 329"/>
                <a:gd name="T10" fmla="*/ 113 w 248"/>
                <a:gd name="T11" fmla="*/ 322 h 329"/>
                <a:gd name="T12" fmla="*/ 223 w 248"/>
                <a:gd name="T13" fmla="*/ 28 h 329"/>
                <a:gd name="T14" fmla="*/ 228 w 248"/>
                <a:gd name="T15" fmla="*/ 29 h 329"/>
                <a:gd name="T16" fmla="*/ 223 w 248"/>
                <a:gd name="T17" fmla="*/ 28 h 329"/>
                <a:gd name="T18" fmla="*/ 198 w 248"/>
                <a:gd name="T19" fmla="*/ 29 h 329"/>
                <a:gd name="T20" fmla="*/ 208 w 248"/>
                <a:gd name="T21" fmla="*/ 48 h 329"/>
                <a:gd name="T22" fmla="*/ 220 w 248"/>
                <a:gd name="T23" fmla="*/ 28 h 329"/>
                <a:gd name="T24" fmla="*/ 211 w 248"/>
                <a:gd name="T25" fmla="*/ 24 h 329"/>
                <a:gd name="T26" fmla="*/ 190 w 248"/>
                <a:gd name="T27" fmla="*/ 21 h 329"/>
                <a:gd name="T28" fmla="*/ 177 w 248"/>
                <a:gd name="T29" fmla="*/ 54 h 329"/>
                <a:gd name="T30" fmla="*/ 188 w 248"/>
                <a:gd name="T31" fmla="*/ 26 h 329"/>
                <a:gd name="T32" fmla="*/ 167 w 248"/>
                <a:gd name="T33" fmla="*/ 25 h 329"/>
                <a:gd name="T34" fmla="*/ 173 w 248"/>
                <a:gd name="T35" fmla="*/ 17 h 329"/>
                <a:gd name="T36" fmla="*/ 159 w 248"/>
                <a:gd name="T37" fmla="*/ 53 h 329"/>
                <a:gd name="T38" fmla="*/ 141 w 248"/>
                <a:gd name="T39" fmla="*/ 44 h 329"/>
                <a:gd name="T40" fmla="*/ 141 w 248"/>
                <a:gd name="T41" fmla="*/ 20 h 329"/>
                <a:gd name="T42" fmla="*/ 137 w 248"/>
                <a:gd name="T43" fmla="*/ 32 h 329"/>
                <a:gd name="T44" fmla="*/ 134 w 248"/>
                <a:gd name="T45" fmla="*/ 24 h 329"/>
                <a:gd name="T46" fmla="*/ 120 w 248"/>
                <a:gd name="T47" fmla="*/ 35 h 329"/>
                <a:gd name="T48" fmla="*/ 110 w 248"/>
                <a:gd name="T49" fmla="*/ 27 h 329"/>
                <a:gd name="T50" fmla="*/ 91 w 248"/>
                <a:gd name="T51" fmla="*/ 36 h 329"/>
                <a:gd name="T52" fmla="*/ 85 w 248"/>
                <a:gd name="T53" fmla="*/ 26 h 329"/>
                <a:gd name="T54" fmla="*/ 106 w 248"/>
                <a:gd name="T55" fmla="*/ 30 h 329"/>
                <a:gd name="T56" fmla="*/ 97 w 248"/>
                <a:gd name="T57" fmla="*/ 27 h 329"/>
                <a:gd name="T58" fmla="*/ 83 w 248"/>
                <a:gd name="T59" fmla="*/ 20 h 329"/>
                <a:gd name="T60" fmla="*/ 60 w 248"/>
                <a:gd name="T61" fmla="*/ 61 h 329"/>
                <a:gd name="T62" fmla="*/ 78 w 248"/>
                <a:gd name="T63" fmla="*/ 32 h 329"/>
                <a:gd name="T64" fmla="*/ 45 w 248"/>
                <a:gd name="T65" fmla="*/ 27 h 329"/>
                <a:gd name="T66" fmla="*/ 39 w 248"/>
                <a:gd name="T67" fmla="*/ 28 h 329"/>
                <a:gd name="T68" fmla="*/ 51 w 248"/>
                <a:gd name="T69" fmla="*/ 24 h 329"/>
                <a:gd name="T70" fmla="*/ 55 w 248"/>
                <a:gd name="T71" fmla="*/ 20 h 329"/>
                <a:gd name="T72" fmla="*/ 35 w 248"/>
                <a:gd name="T73" fmla="*/ 58 h 329"/>
                <a:gd name="T74" fmla="*/ 13 w 248"/>
                <a:gd name="T75" fmla="*/ 30 h 329"/>
                <a:gd name="T76" fmla="*/ 7 w 248"/>
                <a:gd name="T77" fmla="*/ 37 h 329"/>
                <a:gd name="T78" fmla="*/ 74 w 248"/>
                <a:gd name="T79" fmla="*/ 317 h 329"/>
                <a:gd name="T80" fmla="*/ 8 w 248"/>
                <a:gd name="T81" fmla="*/ 230 h 329"/>
                <a:gd name="T82" fmla="*/ 23 w 248"/>
                <a:gd name="T83" fmla="*/ 70 h 329"/>
                <a:gd name="T84" fmla="*/ 41 w 248"/>
                <a:gd name="T85" fmla="*/ 61 h 329"/>
                <a:gd name="T86" fmla="*/ 33 w 248"/>
                <a:gd name="T87" fmla="*/ 37 h 329"/>
                <a:gd name="T88" fmla="*/ 68 w 248"/>
                <a:gd name="T89" fmla="*/ 54 h 329"/>
                <a:gd name="T90" fmla="*/ 84 w 248"/>
                <a:gd name="T91" fmla="*/ 60 h 329"/>
                <a:gd name="T92" fmla="*/ 100 w 248"/>
                <a:gd name="T93" fmla="*/ 54 h 329"/>
                <a:gd name="T94" fmla="*/ 115 w 248"/>
                <a:gd name="T95" fmla="*/ 58 h 329"/>
                <a:gd name="T96" fmla="*/ 128 w 248"/>
                <a:gd name="T97" fmla="*/ 52 h 329"/>
                <a:gd name="T98" fmla="*/ 136 w 248"/>
                <a:gd name="T99" fmla="*/ 34 h 329"/>
                <a:gd name="T100" fmla="*/ 164 w 248"/>
                <a:gd name="T101" fmla="*/ 59 h 329"/>
                <a:gd name="T102" fmla="*/ 163 w 248"/>
                <a:gd name="T103" fmla="*/ 33 h 329"/>
                <a:gd name="T104" fmla="*/ 186 w 248"/>
                <a:gd name="T105" fmla="*/ 51 h 329"/>
                <a:gd name="T106" fmla="*/ 187 w 248"/>
                <a:gd name="T107" fmla="*/ 33 h 329"/>
                <a:gd name="T108" fmla="*/ 213 w 248"/>
                <a:gd name="T109" fmla="*/ 48 h 329"/>
                <a:gd name="T110" fmla="*/ 208 w 248"/>
                <a:gd name="T111" fmla="*/ 44 h 329"/>
                <a:gd name="T112" fmla="*/ 225 w 248"/>
                <a:gd name="T113" fmla="*/ 223 h 329"/>
                <a:gd name="T114" fmla="*/ 231 w 248"/>
                <a:gd name="T115" fmla="*/ 229 h 329"/>
                <a:gd name="T116" fmla="*/ 235 w 248"/>
                <a:gd name="T117" fmla="*/ 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8" h="329">
                  <a:moveTo>
                    <a:pt x="243" y="283"/>
                  </a:moveTo>
                  <a:cubicBezTo>
                    <a:pt x="242" y="257"/>
                    <a:pt x="240" y="231"/>
                    <a:pt x="240" y="204"/>
                  </a:cubicBezTo>
                  <a:cubicBezTo>
                    <a:pt x="240" y="175"/>
                    <a:pt x="239" y="145"/>
                    <a:pt x="239" y="116"/>
                  </a:cubicBezTo>
                  <a:cubicBezTo>
                    <a:pt x="239" y="86"/>
                    <a:pt x="241" y="55"/>
                    <a:pt x="238" y="26"/>
                  </a:cubicBezTo>
                  <a:cubicBezTo>
                    <a:pt x="237" y="24"/>
                    <a:pt x="236" y="24"/>
                    <a:pt x="235" y="26"/>
                  </a:cubicBezTo>
                  <a:cubicBezTo>
                    <a:pt x="235" y="26"/>
                    <a:pt x="235" y="27"/>
                    <a:pt x="235" y="28"/>
                  </a:cubicBezTo>
                  <a:cubicBezTo>
                    <a:pt x="235" y="27"/>
                    <a:pt x="234" y="26"/>
                    <a:pt x="233" y="26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1" y="23"/>
                    <a:pt x="229" y="23"/>
                    <a:pt x="227" y="23"/>
                  </a:cubicBezTo>
                  <a:cubicBezTo>
                    <a:pt x="226" y="23"/>
                    <a:pt x="225" y="23"/>
                    <a:pt x="224" y="23"/>
                  </a:cubicBezTo>
                  <a:cubicBezTo>
                    <a:pt x="223" y="17"/>
                    <a:pt x="216" y="12"/>
                    <a:pt x="209" y="11"/>
                  </a:cubicBezTo>
                  <a:cubicBezTo>
                    <a:pt x="204" y="11"/>
                    <a:pt x="199" y="13"/>
                    <a:pt x="195" y="16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89" y="10"/>
                    <a:pt x="182" y="11"/>
                    <a:pt x="176" y="15"/>
                  </a:cubicBezTo>
                  <a:cubicBezTo>
                    <a:pt x="172" y="8"/>
                    <a:pt x="162" y="6"/>
                    <a:pt x="155" y="9"/>
                  </a:cubicBezTo>
                  <a:cubicBezTo>
                    <a:pt x="152" y="10"/>
                    <a:pt x="150" y="11"/>
                    <a:pt x="147" y="13"/>
                  </a:cubicBezTo>
                  <a:cubicBezTo>
                    <a:pt x="137" y="2"/>
                    <a:pt x="123" y="5"/>
                    <a:pt x="114" y="14"/>
                  </a:cubicBezTo>
                  <a:cubicBezTo>
                    <a:pt x="114" y="13"/>
                    <a:pt x="114" y="12"/>
                    <a:pt x="113" y="11"/>
                  </a:cubicBezTo>
                  <a:cubicBezTo>
                    <a:pt x="106" y="9"/>
                    <a:pt x="99" y="10"/>
                    <a:pt x="93" y="13"/>
                  </a:cubicBezTo>
                  <a:cubicBezTo>
                    <a:pt x="82" y="5"/>
                    <a:pt x="70" y="8"/>
                    <a:pt x="60" y="16"/>
                  </a:cubicBezTo>
                  <a:cubicBezTo>
                    <a:pt x="60" y="15"/>
                    <a:pt x="60" y="15"/>
                    <a:pt x="60" y="14"/>
                  </a:cubicBezTo>
                  <a:cubicBezTo>
                    <a:pt x="48" y="0"/>
                    <a:pt x="28" y="11"/>
                    <a:pt x="19" y="24"/>
                  </a:cubicBezTo>
                  <a:cubicBezTo>
                    <a:pt x="16" y="24"/>
                    <a:pt x="13" y="26"/>
                    <a:pt x="11" y="28"/>
                  </a:cubicBezTo>
                  <a:cubicBezTo>
                    <a:pt x="8" y="30"/>
                    <a:pt x="6" y="32"/>
                    <a:pt x="5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6"/>
                    <a:pt x="4" y="37"/>
                    <a:pt x="3" y="38"/>
                  </a:cubicBezTo>
                  <a:cubicBezTo>
                    <a:pt x="0" y="95"/>
                    <a:pt x="3" y="154"/>
                    <a:pt x="3" y="212"/>
                  </a:cubicBezTo>
                  <a:cubicBezTo>
                    <a:pt x="3" y="241"/>
                    <a:pt x="3" y="270"/>
                    <a:pt x="3" y="299"/>
                  </a:cubicBezTo>
                  <a:cubicBezTo>
                    <a:pt x="4" y="317"/>
                    <a:pt x="10" y="322"/>
                    <a:pt x="27" y="322"/>
                  </a:cubicBezTo>
                  <a:cubicBezTo>
                    <a:pt x="56" y="322"/>
                    <a:pt x="84" y="322"/>
                    <a:pt x="113" y="322"/>
                  </a:cubicBezTo>
                  <a:cubicBezTo>
                    <a:pt x="141" y="323"/>
                    <a:pt x="168" y="326"/>
                    <a:pt x="196" y="327"/>
                  </a:cubicBezTo>
                  <a:cubicBezTo>
                    <a:pt x="207" y="327"/>
                    <a:pt x="216" y="327"/>
                    <a:pt x="223" y="322"/>
                  </a:cubicBezTo>
                  <a:cubicBezTo>
                    <a:pt x="223" y="322"/>
                    <a:pt x="223" y="322"/>
                    <a:pt x="224" y="322"/>
                  </a:cubicBezTo>
                  <a:cubicBezTo>
                    <a:pt x="240" y="316"/>
                    <a:pt x="244" y="300"/>
                    <a:pt x="243" y="283"/>
                  </a:cubicBezTo>
                  <a:close/>
                  <a:moveTo>
                    <a:pt x="223" y="28"/>
                  </a:moveTo>
                  <a:cubicBezTo>
                    <a:pt x="223" y="27"/>
                    <a:pt x="223" y="27"/>
                    <a:pt x="223" y="26"/>
                  </a:cubicBezTo>
                  <a:cubicBezTo>
                    <a:pt x="224" y="26"/>
                    <a:pt x="225" y="26"/>
                    <a:pt x="226" y="26"/>
                  </a:cubicBezTo>
                  <a:cubicBezTo>
                    <a:pt x="228" y="27"/>
                    <a:pt x="229" y="27"/>
                    <a:pt x="230" y="27"/>
                  </a:cubicBezTo>
                  <a:cubicBezTo>
                    <a:pt x="230" y="27"/>
                    <a:pt x="229" y="27"/>
                    <a:pt x="229" y="28"/>
                  </a:cubicBezTo>
                  <a:cubicBezTo>
                    <a:pt x="228" y="28"/>
                    <a:pt x="228" y="28"/>
                    <a:pt x="228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6" y="29"/>
                    <a:pt x="224" y="28"/>
                    <a:pt x="223" y="28"/>
                  </a:cubicBezTo>
                  <a:cubicBezTo>
                    <a:pt x="223" y="28"/>
                    <a:pt x="223" y="28"/>
                    <a:pt x="223" y="28"/>
                  </a:cubicBezTo>
                  <a:close/>
                  <a:moveTo>
                    <a:pt x="220" y="28"/>
                  </a:moveTo>
                  <a:cubicBezTo>
                    <a:pt x="220" y="28"/>
                    <a:pt x="220" y="28"/>
                    <a:pt x="220" y="28"/>
                  </a:cubicBezTo>
                  <a:cubicBezTo>
                    <a:pt x="219" y="28"/>
                    <a:pt x="218" y="28"/>
                    <a:pt x="218" y="28"/>
                  </a:cubicBezTo>
                  <a:cubicBezTo>
                    <a:pt x="219" y="22"/>
                    <a:pt x="211" y="19"/>
                    <a:pt x="207" y="20"/>
                  </a:cubicBezTo>
                  <a:cubicBezTo>
                    <a:pt x="203" y="22"/>
                    <a:pt x="200" y="25"/>
                    <a:pt x="198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7" y="31"/>
                    <a:pt x="197" y="33"/>
                    <a:pt x="197" y="34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7" y="38"/>
                    <a:pt x="198" y="41"/>
                    <a:pt x="199" y="44"/>
                  </a:cubicBezTo>
                  <a:cubicBezTo>
                    <a:pt x="201" y="46"/>
                    <a:pt x="204" y="48"/>
                    <a:pt x="208" y="48"/>
                  </a:cubicBezTo>
                  <a:cubicBezTo>
                    <a:pt x="208" y="49"/>
                    <a:pt x="207" y="49"/>
                    <a:pt x="207" y="50"/>
                  </a:cubicBezTo>
                  <a:cubicBezTo>
                    <a:pt x="206" y="50"/>
                    <a:pt x="205" y="51"/>
                    <a:pt x="203" y="51"/>
                  </a:cubicBezTo>
                  <a:cubicBezTo>
                    <a:pt x="198" y="51"/>
                    <a:pt x="196" y="48"/>
                    <a:pt x="194" y="44"/>
                  </a:cubicBezTo>
                  <a:cubicBezTo>
                    <a:pt x="191" y="39"/>
                    <a:pt x="190" y="33"/>
                    <a:pt x="192" y="27"/>
                  </a:cubicBezTo>
                  <a:cubicBezTo>
                    <a:pt x="197" y="14"/>
                    <a:pt x="219" y="9"/>
                    <a:pt x="220" y="28"/>
                  </a:cubicBezTo>
                  <a:close/>
                  <a:moveTo>
                    <a:pt x="214" y="28"/>
                  </a:moveTo>
                  <a:cubicBezTo>
                    <a:pt x="214" y="28"/>
                    <a:pt x="214" y="28"/>
                    <a:pt x="213" y="28"/>
                  </a:cubicBezTo>
                  <a:cubicBezTo>
                    <a:pt x="210" y="28"/>
                    <a:pt x="207" y="27"/>
                    <a:pt x="203" y="27"/>
                  </a:cubicBezTo>
                  <a:cubicBezTo>
                    <a:pt x="204" y="27"/>
                    <a:pt x="205" y="26"/>
                    <a:pt x="205" y="26"/>
                  </a:cubicBezTo>
                  <a:cubicBezTo>
                    <a:pt x="207" y="25"/>
                    <a:pt x="209" y="24"/>
                    <a:pt x="211" y="24"/>
                  </a:cubicBezTo>
                  <a:cubicBezTo>
                    <a:pt x="213" y="25"/>
                    <a:pt x="214" y="26"/>
                    <a:pt x="214" y="28"/>
                  </a:cubicBezTo>
                  <a:close/>
                  <a:moveTo>
                    <a:pt x="192" y="18"/>
                  </a:moveTo>
                  <a:cubicBezTo>
                    <a:pt x="192" y="18"/>
                    <a:pt x="193" y="18"/>
                    <a:pt x="193" y="18"/>
                  </a:cubicBezTo>
                  <a:cubicBezTo>
                    <a:pt x="192" y="19"/>
                    <a:pt x="191" y="20"/>
                    <a:pt x="191" y="21"/>
                  </a:cubicBezTo>
                  <a:cubicBezTo>
                    <a:pt x="191" y="21"/>
                    <a:pt x="191" y="21"/>
                    <a:pt x="190" y="21"/>
                  </a:cubicBezTo>
                  <a:cubicBezTo>
                    <a:pt x="186" y="20"/>
                    <a:pt x="182" y="23"/>
                    <a:pt x="180" y="26"/>
                  </a:cubicBezTo>
                  <a:cubicBezTo>
                    <a:pt x="178" y="29"/>
                    <a:pt x="177" y="32"/>
                    <a:pt x="177" y="35"/>
                  </a:cubicBezTo>
                  <a:cubicBezTo>
                    <a:pt x="176" y="39"/>
                    <a:pt x="176" y="43"/>
                    <a:pt x="178" y="47"/>
                  </a:cubicBezTo>
                  <a:cubicBezTo>
                    <a:pt x="179" y="50"/>
                    <a:pt x="181" y="53"/>
                    <a:pt x="184" y="55"/>
                  </a:cubicBezTo>
                  <a:cubicBezTo>
                    <a:pt x="183" y="56"/>
                    <a:pt x="178" y="55"/>
                    <a:pt x="177" y="54"/>
                  </a:cubicBezTo>
                  <a:cubicBezTo>
                    <a:pt x="175" y="53"/>
                    <a:pt x="173" y="51"/>
                    <a:pt x="171" y="49"/>
                  </a:cubicBezTo>
                  <a:cubicBezTo>
                    <a:pt x="168" y="45"/>
                    <a:pt x="167" y="40"/>
                    <a:pt x="168" y="34"/>
                  </a:cubicBezTo>
                  <a:cubicBezTo>
                    <a:pt x="169" y="24"/>
                    <a:pt x="181" y="10"/>
                    <a:pt x="192" y="18"/>
                  </a:cubicBezTo>
                  <a:close/>
                  <a:moveTo>
                    <a:pt x="188" y="25"/>
                  </a:moveTo>
                  <a:cubicBezTo>
                    <a:pt x="188" y="26"/>
                    <a:pt x="188" y="26"/>
                    <a:pt x="188" y="26"/>
                  </a:cubicBezTo>
                  <a:cubicBezTo>
                    <a:pt x="188" y="28"/>
                    <a:pt x="187" y="29"/>
                    <a:pt x="187" y="30"/>
                  </a:cubicBezTo>
                  <a:cubicBezTo>
                    <a:pt x="186" y="30"/>
                    <a:pt x="184" y="29"/>
                    <a:pt x="183" y="29"/>
                  </a:cubicBezTo>
                  <a:cubicBezTo>
                    <a:pt x="185" y="27"/>
                    <a:pt x="186" y="26"/>
                    <a:pt x="188" y="25"/>
                  </a:cubicBezTo>
                  <a:close/>
                  <a:moveTo>
                    <a:pt x="158" y="24"/>
                  </a:moveTo>
                  <a:cubicBezTo>
                    <a:pt x="160" y="25"/>
                    <a:pt x="164" y="25"/>
                    <a:pt x="167" y="25"/>
                  </a:cubicBezTo>
                  <a:cubicBezTo>
                    <a:pt x="165" y="27"/>
                    <a:pt x="165" y="28"/>
                    <a:pt x="164" y="30"/>
                  </a:cubicBezTo>
                  <a:cubicBezTo>
                    <a:pt x="163" y="30"/>
                    <a:pt x="161" y="29"/>
                    <a:pt x="160" y="29"/>
                  </a:cubicBezTo>
                  <a:cubicBezTo>
                    <a:pt x="158" y="29"/>
                    <a:pt x="156" y="29"/>
                    <a:pt x="154" y="29"/>
                  </a:cubicBezTo>
                  <a:cubicBezTo>
                    <a:pt x="155" y="27"/>
                    <a:pt x="156" y="25"/>
                    <a:pt x="158" y="24"/>
                  </a:cubicBezTo>
                  <a:close/>
                  <a:moveTo>
                    <a:pt x="173" y="17"/>
                  </a:moveTo>
                  <a:cubicBezTo>
                    <a:pt x="173" y="17"/>
                    <a:pt x="172" y="18"/>
                    <a:pt x="171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6" y="15"/>
                    <a:pt x="159" y="17"/>
                    <a:pt x="155" y="20"/>
                  </a:cubicBezTo>
                  <a:cubicBezTo>
                    <a:pt x="151" y="24"/>
                    <a:pt x="149" y="30"/>
                    <a:pt x="151" y="35"/>
                  </a:cubicBezTo>
                  <a:cubicBezTo>
                    <a:pt x="150" y="41"/>
                    <a:pt x="154" y="48"/>
                    <a:pt x="159" y="53"/>
                  </a:cubicBezTo>
                  <a:cubicBezTo>
                    <a:pt x="159" y="53"/>
                    <a:pt x="159" y="53"/>
                    <a:pt x="159" y="53"/>
                  </a:cubicBezTo>
                  <a:cubicBezTo>
                    <a:pt x="159" y="54"/>
                    <a:pt x="158" y="55"/>
                    <a:pt x="158" y="55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0" y="56"/>
                    <a:pt x="149" y="54"/>
                    <a:pt x="147" y="53"/>
                  </a:cubicBezTo>
                  <a:cubicBezTo>
                    <a:pt x="145" y="51"/>
                    <a:pt x="142" y="47"/>
                    <a:pt x="141" y="44"/>
                  </a:cubicBezTo>
                  <a:cubicBezTo>
                    <a:pt x="139" y="38"/>
                    <a:pt x="140" y="31"/>
                    <a:pt x="143" y="25"/>
                  </a:cubicBezTo>
                  <a:cubicBezTo>
                    <a:pt x="149" y="13"/>
                    <a:pt x="163" y="7"/>
                    <a:pt x="173" y="17"/>
                  </a:cubicBezTo>
                  <a:close/>
                  <a:moveTo>
                    <a:pt x="128" y="22"/>
                  </a:moveTo>
                  <a:cubicBezTo>
                    <a:pt x="130" y="20"/>
                    <a:pt x="132" y="19"/>
                    <a:pt x="134" y="18"/>
                  </a:cubicBezTo>
                  <a:cubicBezTo>
                    <a:pt x="137" y="18"/>
                    <a:pt x="139" y="19"/>
                    <a:pt x="141" y="20"/>
                  </a:cubicBezTo>
                  <a:cubicBezTo>
                    <a:pt x="141" y="21"/>
                    <a:pt x="141" y="21"/>
                    <a:pt x="140" y="22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36" y="20"/>
                    <a:pt x="132" y="21"/>
                    <a:pt x="128" y="22"/>
                  </a:cubicBezTo>
                  <a:close/>
                  <a:moveTo>
                    <a:pt x="139" y="24"/>
                  </a:moveTo>
                  <a:cubicBezTo>
                    <a:pt x="138" y="26"/>
                    <a:pt x="137" y="29"/>
                    <a:pt x="137" y="32"/>
                  </a:cubicBezTo>
                  <a:cubicBezTo>
                    <a:pt x="137" y="32"/>
                    <a:pt x="136" y="32"/>
                    <a:pt x="136" y="32"/>
                  </a:cubicBezTo>
                  <a:cubicBezTo>
                    <a:pt x="132" y="31"/>
                    <a:pt x="127" y="31"/>
                    <a:pt x="123" y="32"/>
                  </a:cubicBezTo>
                  <a:cubicBezTo>
                    <a:pt x="124" y="29"/>
                    <a:pt x="125" y="26"/>
                    <a:pt x="127" y="23"/>
                  </a:cubicBezTo>
                  <a:cubicBezTo>
                    <a:pt x="127" y="24"/>
                    <a:pt x="127" y="24"/>
                    <a:pt x="128" y="24"/>
                  </a:cubicBezTo>
                  <a:cubicBezTo>
                    <a:pt x="130" y="24"/>
                    <a:pt x="132" y="24"/>
                    <a:pt x="134" y="24"/>
                  </a:cubicBezTo>
                  <a:cubicBezTo>
                    <a:pt x="136" y="24"/>
                    <a:pt x="138" y="24"/>
                    <a:pt x="139" y="24"/>
                  </a:cubicBezTo>
                  <a:close/>
                  <a:moveTo>
                    <a:pt x="144" y="16"/>
                  </a:moveTo>
                  <a:cubicBezTo>
                    <a:pt x="144" y="16"/>
                    <a:pt x="144" y="17"/>
                    <a:pt x="144" y="17"/>
                  </a:cubicBezTo>
                  <a:cubicBezTo>
                    <a:pt x="139" y="12"/>
                    <a:pt x="130" y="15"/>
                    <a:pt x="126" y="18"/>
                  </a:cubicBezTo>
                  <a:cubicBezTo>
                    <a:pt x="122" y="23"/>
                    <a:pt x="119" y="29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19" y="44"/>
                    <a:pt x="123" y="54"/>
                    <a:pt x="131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3" y="63"/>
                    <a:pt x="116" y="54"/>
                    <a:pt x="113" y="48"/>
                  </a:cubicBezTo>
                  <a:cubicBezTo>
                    <a:pt x="110" y="42"/>
                    <a:pt x="108" y="34"/>
                    <a:pt x="110" y="27"/>
                  </a:cubicBezTo>
                  <a:cubicBezTo>
                    <a:pt x="114" y="12"/>
                    <a:pt x="133" y="4"/>
                    <a:pt x="144" y="16"/>
                  </a:cubicBezTo>
                  <a:close/>
                  <a:moveTo>
                    <a:pt x="111" y="15"/>
                  </a:moveTo>
                  <a:cubicBezTo>
                    <a:pt x="112" y="15"/>
                    <a:pt x="112" y="15"/>
                    <a:pt x="113" y="15"/>
                  </a:cubicBezTo>
                  <a:cubicBezTo>
                    <a:pt x="112" y="16"/>
                    <a:pt x="111" y="17"/>
                    <a:pt x="110" y="18"/>
                  </a:cubicBezTo>
                  <a:cubicBezTo>
                    <a:pt x="99" y="15"/>
                    <a:pt x="89" y="26"/>
                    <a:pt x="91" y="36"/>
                  </a:cubicBezTo>
                  <a:cubicBezTo>
                    <a:pt x="90" y="40"/>
                    <a:pt x="91" y="44"/>
                    <a:pt x="92" y="48"/>
                  </a:cubicBezTo>
                  <a:cubicBezTo>
                    <a:pt x="93" y="49"/>
                    <a:pt x="95" y="53"/>
                    <a:pt x="96" y="54"/>
                  </a:cubicBezTo>
                  <a:cubicBezTo>
                    <a:pt x="96" y="55"/>
                    <a:pt x="97" y="56"/>
                    <a:pt x="98" y="57"/>
                  </a:cubicBezTo>
                  <a:cubicBezTo>
                    <a:pt x="92" y="63"/>
                    <a:pt x="88" y="63"/>
                    <a:pt x="86" y="57"/>
                  </a:cubicBezTo>
                  <a:cubicBezTo>
                    <a:pt x="80" y="48"/>
                    <a:pt x="78" y="34"/>
                    <a:pt x="85" y="26"/>
                  </a:cubicBezTo>
                  <a:cubicBezTo>
                    <a:pt x="92" y="18"/>
                    <a:pt x="101" y="11"/>
                    <a:pt x="111" y="15"/>
                  </a:cubicBezTo>
                  <a:close/>
                  <a:moveTo>
                    <a:pt x="104" y="23"/>
                  </a:moveTo>
                  <a:cubicBezTo>
                    <a:pt x="103" y="23"/>
                    <a:pt x="103" y="23"/>
                    <a:pt x="102" y="23"/>
                  </a:cubicBezTo>
                  <a:cubicBezTo>
                    <a:pt x="104" y="22"/>
                    <a:pt x="106" y="22"/>
                    <a:pt x="108" y="22"/>
                  </a:cubicBezTo>
                  <a:cubicBezTo>
                    <a:pt x="107" y="24"/>
                    <a:pt x="106" y="27"/>
                    <a:pt x="106" y="30"/>
                  </a:cubicBezTo>
                  <a:cubicBezTo>
                    <a:pt x="106" y="30"/>
                    <a:pt x="106" y="31"/>
                    <a:pt x="106" y="31"/>
                  </a:cubicBezTo>
                  <a:cubicBezTo>
                    <a:pt x="104" y="30"/>
                    <a:pt x="102" y="31"/>
                    <a:pt x="100" y="31"/>
                  </a:cubicBezTo>
                  <a:cubicBezTo>
                    <a:pt x="98" y="31"/>
                    <a:pt x="96" y="31"/>
                    <a:pt x="94" y="31"/>
                  </a:cubicBezTo>
                  <a:cubicBezTo>
                    <a:pt x="95" y="30"/>
                    <a:pt x="96" y="28"/>
                    <a:pt x="97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9" y="26"/>
                    <a:pt x="102" y="26"/>
                    <a:pt x="104" y="26"/>
                  </a:cubicBezTo>
                  <a:cubicBezTo>
                    <a:pt x="105" y="26"/>
                    <a:pt x="105" y="24"/>
                    <a:pt x="104" y="23"/>
                  </a:cubicBezTo>
                  <a:close/>
                  <a:moveTo>
                    <a:pt x="90" y="16"/>
                  </a:moveTo>
                  <a:cubicBezTo>
                    <a:pt x="88" y="17"/>
                    <a:pt x="86" y="19"/>
                    <a:pt x="85" y="20"/>
                  </a:cubicBezTo>
                  <a:cubicBezTo>
                    <a:pt x="84" y="20"/>
                    <a:pt x="84" y="20"/>
                    <a:pt x="83" y="20"/>
                  </a:cubicBezTo>
                  <a:cubicBezTo>
                    <a:pt x="73" y="18"/>
                    <a:pt x="60" y="26"/>
                    <a:pt x="61" y="37"/>
                  </a:cubicBezTo>
                  <a:cubicBezTo>
                    <a:pt x="59" y="43"/>
                    <a:pt x="60" y="50"/>
                    <a:pt x="64" y="56"/>
                  </a:cubicBezTo>
                  <a:cubicBezTo>
                    <a:pt x="64" y="57"/>
                    <a:pt x="64" y="59"/>
                    <a:pt x="65" y="59"/>
                  </a:cubicBezTo>
                  <a:cubicBezTo>
                    <a:pt x="67" y="60"/>
                    <a:pt x="66" y="62"/>
                    <a:pt x="65" y="63"/>
                  </a:cubicBezTo>
                  <a:cubicBezTo>
                    <a:pt x="63" y="63"/>
                    <a:pt x="61" y="62"/>
                    <a:pt x="60" y="61"/>
                  </a:cubicBezTo>
                  <a:cubicBezTo>
                    <a:pt x="56" y="59"/>
                    <a:pt x="54" y="56"/>
                    <a:pt x="52" y="52"/>
                  </a:cubicBezTo>
                  <a:cubicBezTo>
                    <a:pt x="48" y="45"/>
                    <a:pt x="50" y="36"/>
                    <a:pt x="54" y="28"/>
                  </a:cubicBezTo>
                  <a:cubicBezTo>
                    <a:pt x="61" y="15"/>
                    <a:pt x="76" y="8"/>
                    <a:pt x="90" y="16"/>
                  </a:cubicBezTo>
                  <a:close/>
                  <a:moveTo>
                    <a:pt x="80" y="26"/>
                  </a:moveTo>
                  <a:cubicBezTo>
                    <a:pt x="79" y="28"/>
                    <a:pt x="78" y="30"/>
                    <a:pt x="78" y="32"/>
                  </a:cubicBezTo>
                  <a:cubicBezTo>
                    <a:pt x="73" y="31"/>
                    <a:pt x="69" y="31"/>
                    <a:pt x="64" y="32"/>
                  </a:cubicBezTo>
                  <a:cubicBezTo>
                    <a:pt x="65" y="30"/>
                    <a:pt x="67" y="28"/>
                    <a:pt x="69" y="27"/>
                  </a:cubicBezTo>
                  <a:cubicBezTo>
                    <a:pt x="69" y="27"/>
                    <a:pt x="69" y="28"/>
                    <a:pt x="70" y="28"/>
                  </a:cubicBezTo>
                  <a:cubicBezTo>
                    <a:pt x="73" y="27"/>
                    <a:pt x="77" y="27"/>
                    <a:pt x="80" y="26"/>
                  </a:cubicBezTo>
                  <a:close/>
                  <a:moveTo>
                    <a:pt x="45" y="27"/>
                  </a:moveTo>
                  <a:cubicBezTo>
                    <a:pt x="47" y="27"/>
                    <a:pt x="49" y="27"/>
                    <a:pt x="50" y="27"/>
                  </a:cubicBezTo>
                  <a:cubicBezTo>
                    <a:pt x="49" y="29"/>
                    <a:pt x="48" y="31"/>
                    <a:pt x="47" y="34"/>
                  </a:cubicBezTo>
                  <a:cubicBezTo>
                    <a:pt x="43" y="33"/>
                    <a:pt x="37" y="32"/>
                    <a:pt x="33" y="34"/>
                  </a:cubicBezTo>
                  <a:cubicBezTo>
                    <a:pt x="34" y="31"/>
                    <a:pt x="35" y="29"/>
                    <a:pt x="37" y="27"/>
                  </a:cubicBezTo>
                  <a:cubicBezTo>
                    <a:pt x="38" y="28"/>
                    <a:pt x="38" y="28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lose/>
                  <a:moveTo>
                    <a:pt x="41" y="25"/>
                  </a:moveTo>
                  <a:cubicBezTo>
                    <a:pt x="45" y="23"/>
                    <a:pt x="49" y="23"/>
                    <a:pt x="53" y="23"/>
                  </a:cubicBezTo>
                  <a:cubicBezTo>
                    <a:pt x="52" y="24"/>
                    <a:pt x="52" y="24"/>
                    <a:pt x="51" y="25"/>
                  </a:cubicBezTo>
                  <a:cubicBezTo>
                    <a:pt x="51" y="25"/>
                    <a:pt x="51" y="24"/>
                    <a:pt x="51" y="24"/>
                  </a:cubicBezTo>
                  <a:cubicBezTo>
                    <a:pt x="48" y="23"/>
                    <a:pt x="44" y="24"/>
                    <a:pt x="41" y="25"/>
                  </a:cubicBezTo>
                  <a:close/>
                  <a:moveTo>
                    <a:pt x="22" y="26"/>
                  </a:moveTo>
                  <a:cubicBezTo>
                    <a:pt x="29" y="14"/>
                    <a:pt x="46" y="7"/>
                    <a:pt x="57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7" y="18"/>
                    <a:pt x="56" y="19"/>
                    <a:pt x="55" y="20"/>
                  </a:cubicBezTo>
                  <a:cubicBezTo>
                    <a:pt x="50" y="17"/>
                    <a:pt x="42" y="19"/>
                    <a:pt x="37" y="23"/>
                  </a:cubicBezTo>
                  <a:cubicBezTo>
                    <a:pt x="32" y="27"/>
                    <a:pt x="29" y="33"/>
                    <a:pt x="30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6"/>
                    <a:pt x="31" y="52"/>
                    <a:pt x="34" y="56"/>
                  </a:cubicBezTo>
                  <a:cubicBezTo>
                    <a:pt x="34" y="57"/>
                    <a:pt x="34" y="58"/>
                    <a:pt x="35" y="58"/>
                  </a:cubicBezTo>
                  <a:cubicBezTo>
                    <a:pt x="36" y="60"/>
                    <a:pt x="36" y="61"/>
                    <a:pt x="36" y="63"/>
                  </a:cubicBezTo>
                  <a:cubicBezTo>
                    <a:pt x="27" y="64"/>
                    <a:pt x="20" y="55"/>
                    <a:pt x="19" y="46"/>
                  </a:cubicBezTo>
                  <a:cubicBezTo>
                    <a:pt x="17" y="39"/>
                    <a:pt x="18" y="32"/>
                    <a:pt x="22" y="26"/>
                  </a:cubicBezTo>
                  <a:close/>
                  <a:moveTo>
                    <a:pt x="7" y="37"/>
                  </a:moveTo>
                  <a:cubicBezTo>
                    <a:pt x="9" y="34"/>
                    <a:pt x="10" y="32"/>
                    <a:pt x="13" y="30"/>
                  </a:cubicBezTo>
                  <a:cubicBezTo>
                    <a:pt x="14" y="29"/>
                    <a:pt x="15" y="29"/>
                    <a:pt x="17" y="28"/>
                  </a:cubicBezTo>
                  <a:cubicBezTo>
                    <a:pt x="16" y="29"/>
                    <a:pt x="16" y="30"/>
                    <a:pt x="15" y="31"/>
                  </a:cubicBezTo>
                  <a:cubicBezTo>
                    <a:pt x="15" y="33"/>
                    <a:pt x="15" y="34"/>
                    <a:pt x="15" y="35"/>
                  </a:cubicBezTo>
                  <a:cubicBezTo>
                    <a:pt x="13" y="35"/>
                    <a:pt x="12" y="35"/>
                    <a:pt x="11" y="35"/>
                  </a:cubicBezTo>
                  <a:cubicBezTo>
                    <a:pt x="9" y="36"/>
                    <a:pt x="8" y="36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lose/>
                  <a:moveTo>
                    <a:pt x="226" y="311"/>
                  </a:moveTo>
                  <a:cubicBezTo>
                    <a:pt x="216" y="329"/>
                    <a:pt x="184" y="320"/>
                    <a:pt x="168" y="319"/>
                  </a:cubicBezTo>
                  <a:cubicBezTo>
                    <a:pt x="153" y="317"/>
                    <a:pt x="137" y="317"/>
                    <a:pt x="122" y="317"/>
                  </a:cubicBezTo>
                  <a:cubicBezTo>
                    <a:pt x="106" y="317"/>
                    <a:pt x="90" y="317"/>
                    <a:pt x="74" y="317"/>
                  </a:cubicBezTo>
                  <a:cubicBezTo>
                    <a:pt x="59" y="317"/>
                    <a:pt x="43" y="319"/>
                    <a:pt x="27" y="317"/>
                  </a:cubicBezTo>
                  <a:cubicBezTo>
                    <a:pt x="20" y="318"/>
                    <a:pt x="14" y="316"/>
                    <a:pt x="9" y="310"/>
                  </a:cubicBezTo>
                  <a:cubicBezTo>
                    <a:pt x="8" y="305"/>
                    <a:pt x="8" y="301"/>
                    <a:pt x="8" y="296"/>
                  </a:cubicBezTo>
                  <a:cubicBezTo>
                    <a:pt x="8" y="290"/>
                    <a:pt x="8" y="284"/>
                    <a:pt x="8" y="278"/>
                  </a:cubicBezTo>
                  <a:cubicBezTo>
                    <a:pt x="8" y="262"/>
                    <a:pt x="8" y="246"/>
                    <a:pt x="8" y="230"/>
                  </a:cubicBezTo>
                  <a:cubicBezTo>
                    <a:pt x="8" y="166"/>
                    <a:pt x="11" y="102"/>
                    <a:pt x="8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2" y="38"/>
                    <a:pt x="13" y="38"/>
                    <a:pt x="14" y="38"/>
                  </a:cubicBezTo>
                  <a:cubicBezTo>
                    <a:pt x="13" y="46"/>
                    <a:pt x="15" y="54"/>
                    <a:pt x="21" y="60"/>
                  </a:cubicBezTo>
                  <a:cubicBezTo>
                    <a:pt x="18" y="64"/>
                    <a:pt x="20" y="68"/>
                    <a:pt x="23" y="70"/>
                  </a:cubicBezTo>
                  <a:cubicBezTo>
                    <a:pt x="26" y="72"/>
                    <a:pt x="30" y="72"/>
                    <a:pt x="34" y="71"/>
                  </a:cubicBezTo>
                  <a:cubicBezTo>
                    <a:pt x="38" y="70"/>
                    <a:pt x="41" y="67"/>
                    <a:pt x="41" y="63"/>
                  </a:cubicBezTo>
                  <a:cubicBezTo>
                    <a:pt x="41" y="63"/>
                    <a:pt x="42" y="62"/>
                    <a:pt x="41" y="62"/>
                  </a:cubicBezTo>
                  <a:cubicBezTo>
                    <a:pt x="41" y="62"/>
                    <a:pt x="41" y="62"/>
                    <a:pt x="42" y="62"/>
                  </a:cubicBezTo>
                  <a:cubicBezTo>
                    <a:pt x="42" y="62"/>
                    <a:pt x="42" y="61"/>
                    <a:pt x="41" y="61"/>
                  </a:cubicBezTo>
                  <a:cubicBezTo>
                    <a:pt x="41" y="59"/>
                    <a:pt x="41" y="56"/>
                    <a:pt x="38" y="55"/>
                  </a:cubicBezTo>
                  <a:cubicBezTo>
                    <a:pt x="38" y="54"/>
                    <a:pt x="38" y="54"/>
                    <a:pt x="37" y="54"/>
                  </a:cubicBezTo>
                  <a:cubicBezTo>
                    <a:pt x="36" y="53"/>
                    <a:pt x="35" y="51"/>
                    <a:pt x="35" y="49"/>
                  </a:cubicBezTo>
                  <a:cubicBezTo>
                    <a:pt x="33" y="45"/>
                    <a:pt x="33" y="41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8" y="38"/>
                    <a:pt x="42" y="36"/>
                    <a:pt x="47" y="36"/>
                  </a:cubicBezTo>
                  <a:cubicBezTo>
                    <a:pt x="46" y="38"/>
                    <a:pt x="46" y="41"/>
                    <a:pt x="46" y="44"/>
                  </a:cubicBezTo>
                  <a:cubicBezTo>
                    <a:pt x="46" y="50"/>
                    <a:pt x="48" y="56"/>
                    <a:pt x="52" y="60"/>
                  </a:cubicBezTo>
                  <a:cubicBezTo>
                    <a:pt x="49" y="67"/>
                    <a:pt x="58" y="73"/>
                    <a:pt x="65" y="71"/>
                  </a:cubicBezTo>
                  <a:cubicBezTo>
                    <a:pt x="71" y="68"/>
                    <a:pt x="75" y="58"/>
                    <a:pt x="68" y="54"/>
                  </a:cubicBezTo>
                  <a:cubicBezTo>
                    <a:pt x="68" y="54"/>
                    <a:pt x="67" y="54"/>
                    <a:pt x="67" y="54"/>
                  </a:cubicBezTo>
                  <a:cubicBezTo>
                    <a:pt x="64" y="49"/>
                    <a:pt x="63" y="42"/>
                    <a:pt x="64" y="36"/>
                  </a:cubicBezTo>
                  <a:cubicBezTo>
                    <a:pt x="68" y="36"/>
                    <a:pt x="73" y="36"/>
                    <a:pt x="77" y="35"/>
                  </a:cubicBezTo>
                  <a:cubicBezTo>
                    <a:pt x="76" y="42"/>
                    <a:pt x="78" y="49"/>
                    <a:pt x="81" y="56"/>
                  </a:cubicBezTo>
                  <a:cubicBezTo>
                    <a:pt x="82" y="57"/>
                    <a:pt x="82" y="59"/>
                    <a:pt x="84" y="60"/>
                  </a:cubicBezTo>
                  <a:cubicBezTo>
                    <a:pt x="82" y="69"/>
                    <a:pt x="93" y="73"/>
                    <a:pt x="100" y="70"/>
                  </a:cubicBezTo>
                  <a:cubicBezTo>
                    <a:pt x="104" y="69"/>
                    <a:pt x="107" y="65"/>
                    <a:pt x="107" y="61"/>
                  </a:cubicBezTo>
                  <a:cubicBezTo>
                    <a:pt x="107" y="58"/>
                    <a:pt x="104" y="53"/>
                    <a:pt x="100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5" y="48"/>
                    <a:pt x="94" y="42"/>
                    <a:pt x="93" y="35"/>
                  </a:cubicBezTo>
                  <a:cubicBezTo>
                    <a:pt x="93" y="35"/>
                    <a:pt x="93" y="34"/>
                    <a:pt x="93" y="34"/>
                  </a:cubicBezTo>
                  <a:cubicBezTo>
                    <a:pt x="96" y="35"/>
                    <a:pt x="98" y="35"/>
                    <a:pt x="100" y="35"/>
                  </a:cubicBezTo>
                  <a:cubicBezTo>
                    <a:pt x="102" y="35"/>
                    <a:pt x="104" y="35"/>
                    <a:pt x="106" y="34"/>
                  </a:cubicBezTo>
                  <a:cubicBezTo>
                    <a:pt x="106" y="43"/>
                    <a:pt x="109" y="52"/>
                    <a:pt x="115" y="58"/>
                  </a:cubicBezTo>
                  <a:cubicBezTo>
                    <a:pt x="113" y="60"/>
                    <a:pt x="115" y="64"/>
                    <a:pt x="117" y="66"/>
                  </a:cubicBezTo>
                  <a:cubicBezTo>
                    <a:pt x="121" y="69"/>
                    <a:pt x="126" y="70"/>
                    <a:pt x="130" y="69"/>
                  </a:cubicBezTo>
                  <a:cubicBezTo>
                    <a:pt x="134" y="67"/>
                    <a:pt x="137" y="64"/>
                    <a:pt x="137" y="59"/>
                  </a:cubicBezTo>
                  <a:cubicBezTo>
                    <a:pt x="137" y="56"/>
                    <a:pt x="134" y="51"/>
                    <a:pt x="130" y="51"/>
                  </a:cubicBezTo>
                  <a:cubicBezTo>
                    <a:pt x="129" y="51"/>
                    <a:pt x="129" y="52"/>
                    <a:pt x="128" y="52"/>
                  </a:cubicBezTo>
                  <a:cubicBezTo>
                    <a:pt x="127" y="51"/>
                    <a:pt x="127" y="50"/>
                    <a:pt x="126" y="48"/>
                  </a:cubicBezTo>
                  <a:cubicBezTo>
                    <a:pt x="125" y="46"/>
                    <a:pt x="124" y="44"/>
                    <a:pt x="123" y="41"/>
                  </a:cubicBezTo>
                  <a:cubicBezTo>
                    <a:pt x="123" y="41"/>
                    <a:pt x="123" y="41"/>
                    <a:pt x="123" y="40"/>
                  </a:cubicBezTo>
                  <a:cubicBezTo>
                    <a:pt x="123" y="39"/>
                    <a:pt x="123" y="37"/>
                    <a:pt x="123" y="36"/>
                  </a:cubicBezTo>
                  <a:cubicBezTo>
                    <a:pt x="127" y="36"/>
                    <a:pt x="132" y="35"/>
                    <a:pt x="136" y="34"/>
                  </a:cubicBezTo>
                  <a:cubicBezTo>
                    <a:pt x="136" y="36"/>
                    <a:pt x="136" y="37"/>
                    <a:pt x="136" y="39"/>
                  </a:cubicBezTo>
                  <a:cubicBezTo>
                    <a:pt x="137" y="45"/>
                    <a:pt x="139" y="51"/>
                    <a:pt x="144" y="56"/>
                  </a:cubicBezTo>
                  <a:cubicBezTo>
                    <a:pt x="144" y="56"/>
                    <a:pt x="143" y="56"/>
                    <a:pt x="143" y="56"/>
                  </a:cubicBezTo>
                  <a:cubicBezTo>
                    <a:pt x="142" y="63"/>
                    <a:pt x="150" y="69"/>
                    <a:pt x="156" y="67"/>
                  </a:cubicBezTo>
                  <a:cubicBezTo>
                    <a:pt x="159" y="66"/>
                    <a:pt x="163" y="63"/>
                    <a:pt x="164" y="59"/>
                  </a:cubicBezTo>
                  <a:cubicBezTo>
                    <a:pt x="166" y="57"/>
                    <a:pt x="166" y="56"/>
                    <a:pt x="165" y="54"/>
                  </a:cubicBezTo>
                  <a:cubicBezTo>
                    <a:pt x="164" y="53"/>
                    <a:pt x="164" y="53"/>
                    <a:pt x="163" y="52"/>
                  </a:cubicBezTo>
                  <a:cubicBezTo>
                    <a:pt x="162" y="51"/>
                    <a:pt x="162" y="51"/>
                    <a:pt x="161" y="51"/>
                  </a:cubicBezTo>
                  <a:cubicBezTo>
                    <a:pt x="157" y="46"/>
                    <a:pt x="155" y="40"/>
                    <a:pt x="154" y="34"/>
                  </a:cubicBezTo>
                  <a:cubicBezTo>
                    <a:pt x="157" y="34"/>
                    <a:pt x="160" y="33"/>
                    <a:pt x="163" y="33"/>
                  </a:cubicBezTo>
                  <a:cubicBezTo>
                    <a:pt x="162" y="41"/>
                    <a:pt x="165" y="49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62"/>
                    <a:pt x="178" y="65"/>
                    <a:pt x="183" y="64"/>
                  </a:cubicBezTo>
                  <a:cubicBezTo>
                    <a:pt x="187" y="63"/>
                    <a:pt x="189" y="61"/>
                    <a:pt x="190" y="58"/>
                  </a:cubicBezTo>
                  <a:cubicBezTo>
                    <a:pt x="191" y="54"/>
                    <a:pt x="189" y="51"/>
                    <a:pt x="186" y="51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3" y="49"/>
                    <a:pt x="182" y="47"/>
                    <a:pt x="181" y="45"/>
                  </a:cubicBezTo>
                  <a:cubicBezTo>
                    <a:pt x="180" y="42"/>
                    <a:pt x="180" y="38"/>
                    <a:pt x="180" y="35"/>
                  </a:cubicBezTo>
                  <a:cubicBezTo>
                    <a:pt x="180" y="35"/>
                    <a:pt x="181" y="34"/>
                    <a:pt x="181" y="34"/>
                  </a:cubicBezTo>
                  <a:cubicBezTo>
                    <a:pt x="183" y="34"/>
                    <a:pt x="185" y="33"/>
                    <a:pt x="187" y="33"/>
                  </a:cubicBezTo>
                  <a:cubicBezTo>
                    <a:pt x="186" y="40"/>
                    <a:pt x="189" y="47"/>
                    <a:pt x="193" y="52"/>
                  </a:cubicBezTo>
                  <a:cubicBezTo>
                    <a:pt x="192" y="52"/>
                    <a:pt x="192" y="54"/>
                    <a:pt x="193" y="54"/>
                  </a:cubicBezTo>
                  <a:cubicBezTo>
                    <a:pt x="197" y="58"/>
                    <a:pt x="202" y="61"/>
                    <a:pt x="207" y="59"/>
                  </a:cubicBezTo>
                  <a:cubicBezTo>
                    <a:pt x="212" y="58"/>
                    <a:pt x="215" y="53"/>
                    <a:pt x="213" y="49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6"/>
                  </a:cubicBezTo>
                  <a:cubicBezTo>
                    <a:pt x="214" y="46"/>
                    <a:pt x="214" y="45"/>
                    <a:pt x="213" y="44"/>
                  </a:cubicBezTo>
                  <a:cubicBezTo>
                    <a:pt x="211" y="44"/>
                    <a:pt x="210" y="44"/>
                    <a:pt x="208" y="44"/>
                  </a:cubicBezTo>
                  <a:cubicBezTo>
                    <a:pt x="206" y="44"/>
                    <a:pt x="204" y="43"/>
                    <a:pt x="203" y="42"/>
                  </a:cubicBezTo>
                  <a:cubicBezTo>
                    <a:pt x="200" y="39"/>
                    <a:pt x="200" y="35"/>
                    <a:pt x="201" y="32"/>
                  </a:cubicBezTo>
                  <a:cubicBezTo>
                    <a:pt x="205" y="33"/>
                    <a:pt x="209" y="33"/>
                    <a:pt x="213" y="33"/>
                  </a:cubicBezTo>
                  <a:cubicBezTo>
                    <a:pt x="217" y="33"/>
                    <a:pt x="221" y="33"/>
                    <a:pt x="224" y="32"/>
                  </a:cubicBezTo>
                  <a:cubicBezTo>
                    <a:pt x="222" y="96"/>
                    <a:pt x="222" y="160"/>
                    <a:pt x="225" y="223"/>
                  </a:cubicBezTo>
                  <a:cubicBezTo>
                    <a:pt x="225" y="239"/>
                    <a:pt x="226" y="255"/>
                    <a:pt x="227" y="271"/>
                  </a:cubicBezTo>
                  <a:cubicBezTo>
                    <a:pt x="228" y="282"/>
                    <a:pt x="231" y="301"/>
                    <a:pt x="226" y="311"/>
                  </a:cubicBezTo>
                  <a:close/>
                  <a:moveTo>
                    <a:pt x="229" y="315"/>
                  </a:moveTo>
                  <a:cubicBezTo>
                    <a:pt x="231" y="313"/>
                    <a:pt x="232" y="310"/>
                    <a:pt x="232" y="307"/>
                  </a:cubicBezTo>
                  <a:cubicBezTo>
                    <a:pt x="237" y="282"/>
                    <a:pt x="232" y="254"/>
                    <a:pt x="231" y="229"/>
                  </a:cubicBezTo>
                  <a:cubicBezTo>
                    <a:pt x="227" y="163"/>
                    <a:pt x="227" y="97"/>
                    <a:pt x="229" y="31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230" y="31"/>
                    <a:pt x="230" y="31"/>
                    <a:pt x="231" y="31"/>
                  </a:cubicBezTo>
                  <a:cubicBezTo>
                    <a:pt x="232" y="31"/>
                    <a:pt x="233" y="30"/>
                    <a:pt x="234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3" y="52"/>
                    <a:pt x="235" y="75"/>
                    <a:pt x="235" y="98"/>
                  </a:cubicBezTo>
                  <a:cubicBezTo>
                    <a:pt x="235" y="123"/>
                    <a:pt x="236" y="148"/>
                    <a:pt x="236" y="174"/>
                  </a:cubicBezTo>
                  <a:cubicBezTo>
                    <a:pt x="236" y="197"/>
                    <a:pt x="236" y="220"/>
                    <a:pt x="236" y="244"/>
                  </a:cubicBezTo>
                  <a:cubicBezTo>
                    <a:pt x="237" y="264"/>
                    <a:pt x="248" y="300"/>
                    <a:pt x="229" y="315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7" name="Freeform 22"/>
            <p:cNvSpPr>
              <a:spLocks noEditPoints="1"/>
            </p:cNvSpPr>
            <p:nvPr/>
          </p:nvSpPr>
          <p:spPr bwMode="auto">
            <a:xfrm>
              <a:off x="701675" y="3463925"/>
              <a:ext cx="573088" cy="292100"/>
            </a:xfrm>
            <a:custGeom>
              <a:avLst/>
              <a:gdLst>
                <a:gd name="T0" fmla="*/ 151 w 153"/>
                <a:gd name="T1" fmla="*/ 3 h 78"/>
                <a:gd name="T2" fmla="*/ 74 w 153"/>
                <a:gd name="T3" fmla="*/ 1 h 78"/>
                <a:gd name="T4" fmla="*/ 2 w 153"/>
                <a:gd name="T5" fmla="*/ 4 h 78"/>
                <a:gd name="T6" fmla="*/ 2 w 153"/>
                <a:gd name="T7" fmla="*/ 5 h 78"/>
                <a:gd name="T8" fmla="*/ 0 w 153"/>
                <a:gd name="T9" fmla="*/ 7 h 78"/>
                <a:gd name="T10" fmla="*/ 1 w 153"/>
                <a:gd name="T11" fmla="*/ 47 h 78"/>
                <a:gd name="T12" fmla="*/ 4 w 153"/>
                <a:gd name="T13" fmla="*/ 74 h 78"/>
                <a:gd name="T14" fmla="*/ 6 w 153"/>
                <a:gd name="T15" fmla="*/ 75 h 78"/>
                <a:gd name="T16" fmla="*/ 6 w 153"/>
                <a:gd name="T17" fmla="*/ 75 h 78"/>
                <a:gd name="T18" fmla="*/ 6 w 153"/>
                <a:gd name="T19" fmla="*/ 75 h 78"/>
                <a:gd name="T20" fmla="*/ 149 w 153"/>
                <a:gd name="T21" fmla="*/ 78 h 78"/>
                <a:gd name="T22" fmla="*/ 150 w 153"/>
                <a:gd name="T23" fmla="*/ 76 h 78"/>
                <a:gd name="T24" fmla="*/ 151 w 153"/>
                <a:gd name="T25" fmla="*/ 75 h 78"/>
                <a:gd name="T26" fmla="*/ 153 w 153"/>
                <a:gd name="T27" fmla="*/ 6 h 78"/>
                <a:gd name="T28" fmla="*/ 151 w 153"/>
                <a:gd name="T29" fmla="*/ 3 h 78"/>
                <a:gd name="T30" fmla="*/ 7 w 153"/>
                <a:gd name="T31" fmla="*/ 73 h 78"/>
                <a:gd name="T32" fmla="*/ 6 w 153"/>
                <a:gd name="T33" fmla="*/ 57 h 78"/>
                <a:gd name="T34" fmla="*/ 5 w 153"/>
                <a:gd name="T35" fmla="*/ 39 h 78"/>
                <a:gd name="T36" fmla="*/ 4 w 153"/>
                <a:gd name="T37" fmla="*/ 7 h 78"/>
                <a:gd name="T38" fmla="*/ 4 w 153"/>
                <a:gd name="T39" fmla="*/ 6 h 78"/>
                <a:gd name="T40" fmla="*/ 77 w 153"/>
                <a:gd name="T41" fmla="*/ 5 h 78"/>
                <a:gd name="T42" fmla="*/ 150 w 153"/>
                <a:gd name="T43" fmla="*/ 7 h 78"/>
                <a:gd name="T44" fmla="*/ 148 w 153"/>
                <a:gd name="T45" fmla="*/ 74 h 78"/>
                <a:gd name="T46" fmla="*/ 7 w 153"/>
                <a:gd name="T47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" h="78">
                  <a:moveTo>
                    <a:pt x="151" y="3"/>
                  </a:moveTo>
                  <a:cubicBezTo>
                    <a:pt x="125" y="1"/>
                    <a:pt x="100" y="1"/>
                    <a:pt x="74" y="1"/>
                  </a:cubicBezTo>
                  <a:cubicBezTo>
                    <a:pt x="50" y="1"/>
                    <a:pt x="25" y="0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1" y="20"/>
                    <a:pt x="1" y="34"/>
                    <a:pt x="1" y="47"/>
                  </a:cubicBezTo>
                  <a:cubicBezTo>
                    <a:pt x="2" y="55"/>
                    <a:pt x="0" y="67"/>
                    <a:pt x="4" y="74"/>
                  </a:cubicBezTo>
                  <a:cubicBezTo>
                    <a:pt x="4" y="75"/>
                    <a:pt x="5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4" y="77"/>
                    <a:pt x="101" y="76"/>
                    <a:pt x="149" y="78"/>
                  </a:cubicBezTo>
                  <a:cubicBezTo>
                    <a:pt x="150" y="78"/>
                    <a:pt x="150" y="77"/>
                    <a:pt x="150" y="76"/>
                  </a:cubicBezTo>
                  <a:cubicBezTo>
                    <a:pt x="151" y="76"/>
                    <a:pt x="151" y="76"/>
                    <a:pt x="151" y="75"/>
                  </a:cubicBezTo>
                  <a:cubicBezTo>
                    <a:pt x="152" y="52"/>
                    <a:pt x="151" y="29"/>
                    <a:pt x="153" y="6"/>
                  </a:cubicBezTo>
                  <a:cubicBezTo>
                    <a:pt x="153" y="5"/>
                    <a:pt x="153" y="3"/>
                    <a:pt x="151" y="3"/>
                  </a:cubicBezTo>
                  <a:close/>
                  <a:moveTo>
                    <a:pt x="7" y="73"/>
                  </a:moveTo>
                  <a:cubicBezTo>
                    <a:pt x="5" y="69"/>
                    <a:pt x="6" y="61"/>
                    <a:pt x="6" y="57"/>
                  </a:cubicBezTo>
                  <a:cubicBezTo>
                    <a:pt x="6" y="51"/>
                    <a:pt x="5" y="45"/>
                    <a:pt x="5" y="39"/>
                  </a:cubicBezTo>
                  <a:cubicBezTo>
                    <a:pt x="4" y="29"/>
                    <a:pt x="4" y="18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28" y="8"/>
                    <a:pt x="53" y="5"/>
                    <a:pt x="77" y="5"/>
                  </a:cubicBezTo>
                  <a:cubicBezTo>
                    <a:pt x="101" y="5"/>
                    <a:pt x="125" y="6"/>
                    <a:pt x="150" y="7"/>
                  </a:cubicBezTo>
                  <a:cubicBezTo>
                    <a:pt x="148" y="30"/>
                    <a:pt x="147" y="52"/>
                    <a:pt x="148" y="74"/>
                  </a:cubicBezTo>
                  <a:cubicBezTo>
                    <a:pt x="101" y="73"/>
                    <a:pt x="54" y="71"/>
                    <a:pt x="7" y="73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8" name="Freeform 23"/>
            <p:cNvSpPr>
              <a:spLocks/>
            </p:cNvSpPr>
            <p:nvPr/>
          </p:nvSpPr>
          <p:spPr bwMode="auto">
            <a:xfrm>
              <a:off x="790575" y="3576638"/>
              <a:ext cx="390525" cy="14288"/>
            </a:xfrm>
            <a:custGeom>
              <a:avLst/>
              <a:gdLst>
                <a:gd name="T0" fmla="*/ 102 w 104"/>
                <a:gd name="T1" fmla="*/ 0 h 4"/>
                <a:gd name="T2" fmla="*/ 2 w 104"/>
                <a:gd name="T3" fmla="*/ 1 h 4"/>
                <a:gd name="T4" fmla="*/ 2 w 104"/>
                <a:gd name="T5" fmla="*/ 3 h 4"/>
                <a:gd name="T6" fmla="*/ 102 w 104"/>
                <a:gd name="T7" fmla="*/ 3 h 4"/>
                <a:gd name="T8" fmla="*/ 102 w 10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">
                  <a:moveTo>
                    <a:pt x="102" y="0"/>
                  </a:moveTo>
                  <a:cubicBezTo>
                    <a:pt x="68" y="0"/>
                    <a:pt x="35" y="0"/>
                    <a:pt x="2" y="1"/>
                  </a:cubicBezTo>
                  <a:cubicBezTo>
                    <a:pt x="0" y="1"/>
                    <a:pt x="0" y="3"/>
                    <a:pt x="2" y="3"/>
                  </a:cubicBezTo>
                  <a:cubicBezTo>
                    <a:pt x="35" y="4"/>
                    <a:pt x="68" y="4"/>
                    <a:pt x="102" y="3"/>
                  </a:cubicBezTo>
                  <a:cubicBezTo>
                    <a:pt x="104" y="3"/>
                    <a:pt x="104" y="1"/>
                    <a:pt x="102" y="0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9" name="Freeform 24"/>
            <p:cNvSpPr>
              <a:spLocks/>
            </p:cNvSpPr>
            <p:nvPr/>
          </p:nvSpPr>
          <p:spPr bwMode="auto">
            <a:xfrm>
              <a:off x="784225" y="3665538"/>
              <a:ext cx="407988" cy="19050"/>
            </a:xfrm>
            <a:custGeom>
              <a:avLst/>
              <a:gdLst>
                <a:gd name="T0" fmla="*/ 107 w 109"/>
                <a:gd name="T1" fmla="*/ 0 h 5"/>
                <a:gd name="T2" fmla="*/ 1 w 109"/>
                <a:gd name="T3" fmla="*/ 2 h 5"/>
                <a:gd name="T4" fmla="*/ 1 w 109"/>
                <a:gd name="T5" fmla="*/ 3 h 5"/>
                <a:gd name="T6" fmla="*/ 1 w 109"/>
                <a:gd name="T7" fmla="*/ 4 h 5"/>
                <a:gd name="T8" fmla="*/ 2 w 109"/>
                <a:gd name="T9" fmla="*/ 4 h 5"/>
                <a:gd name="T10" fmla="*/ 22 w 109"/>
                <a:gd name="T11" fmla="*/ 5 h 5"/>
                <a:gd name="T12" fmla="*/ 51 w 109"/>
                <a:gd name="T13" fmla="*/ 5 h 5"/>
                <a:gd name="T14" fmla="*/ 107 w 109"/>
                <a:gd name="T15" fmla="*/ 4 h 5"/>
                <a:gd name="T16" fmla="*/ 107 w 10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">
                  <a:moveTo>
                    <a:pt x="107" y="0"/>
                  </a:moveTo>
                  <a:cubicBezTo>
                    <a:pt x="72" y="0"/>
                    <a:pt x="36" y="1"/>
                    <a:pt x="1" y="2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3"/>
                    <a:pt x="20" y="5"/>
                    <a:pt x="22" y="5"/>
                  </a:cubicBezTo>
                  <a:cubicBezTo>
                    <a:pt x="31" y="5"/>
                    <a:pt x="41" y="5"/>
                    <a:pt x="51" y="5"/>
                  </a:cubicBezTo>
                  <a:cubicBezTo>
                    <a:pt x="70" y="4"/>
                    <a:pt x="88" y="4"/>
                    <a:pt x="107" y="4"/>
                  </a:cubicBezTo>
                  <a:cubicBezTo>
                    <a:pt x="109" y="4"/>
                    <a:pt x="109" y="0"/>
                    <a:pt x="107" y="0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369125" y="2250040"/>
            <a:ext cx="824290" cy="859388"/>
            <a:chOff x="3413125" y="2571750"/>
            <a:chExt cx="1304926" cy="1360488"/>
          </a:xfrm>
        </p:grpSpPr>
        <p:sp>
          <p:nvSpPr>
            <p:cNvPr id="2060" name="Freeform 25"/>
            <p:cNvSpPr>
              <a:spLocks noEditPoints="1"/>
            </p:cNvSpPr>
            <p:nvPr/>
          </p:nvSpPr>
          <p:spPr bwMode="auto">
            <a:xfrm>
              <a:off x="3619500" y="2819400"/>
              <a:ext cx="752475" cy="1112838"/>
            </a:xfrm>
            <a:custGeom>
              <a:avLst/>
              <a:gdLst>
                <a:gd name="T0" fmla="*/ 99 w 201"/>
                <a:gd name="T1" fmla="*/ 3 h 297"/>
                <a:gd name="T2" fmla="*/ 60 w 201"/>
                <a:gd name="T3" fmla="*/ 191 h 297"/>
                <a:gd name="T4" fmla="*/ 55 w 201"/>
                <a:gd name="T5" fmla="*/ 214 h 297"/>
                <a:gd name="T6" fmla="*/ 49 w 201"/>
                <a:gd name="T7" fmla="*/ 229 h 297"/>
                <a:gd name="T8" fmla="*/ 57 w 201"/>
                <a:gd name="T9" fmla="*/ 244 h 297"/>
                <a:gd name="T10" fmla="*/ 58 w 201"/>
                <a:gd name="T11" fmla="*/ 266 h 297"/>
                <a:gd name="T12" fmla="*/ 65 w 201"/>
                <a:gd name="T13" fmla="*/ 274 h 297"/>
                <a:gd name="T14" fmla="*/ 146 w 201"/>
                <a:gd name="T15" fmla="*/ 274 h 297"/>
                <a:gd name="T16" fmla="*/ 152 w 201"/>
                <a:gd name="T17" fmla="*/ 243 h 297"/>
                <a:gd name="T18" fmla="*/ 152 w 201"/>
                <a:gd name="T19" fmla="*/ 220 h 297"/>
                <a:gd name="T20" fmla="*/ 153 w 201"/>
                <a:gd name="T21" fmla="*/ 219 h 297"/>
                <a:gd name="T22" fmla="*/ 186 w 201"/>
                <a:gd name="T23" fmla="*/ 123 h 297"/>
                <a:gd name="T24" fmla="*/ 141 w 201"/>
                <a:gd name="T25" fmla="*/ 274 h 297"/>
                <a:gd name="T26" fmla="*/ 71 w 201"/>
                <a:gd name="T27" fmla="*/ 276 h 297"/>
                <a:gd name="T28" fmla="*/ 141 w 201"/>
                <a:gd name="T29" fmla="*/ 274 h 297"/>
                <a:gd name="T30" fmla="*/ 137 w 201"/>
                <a:gd name="T31" fmla="*/ 270 h 297"/>
                <a:gd name="T32" fmla="*/ 63 w 201"/>
                <a:gd name="T33" fmla="*/ 264 h 297"/>
                <a:gd name="T34" fmla="*/ 59 w 201"/>
                <a:gd name="T35" fmla="*/ 255 h 297"/>
                <a:gd name="T36" fmla="*/ 60 w 201"/>
                <a:gd name="T37" fmla="*/ 249 h 297"/>
                <a:gd name="T38" fmla="*/ 63 w 201"/>
                <a:gd name="T39" fmla="*/ 248 h 297"/>
                <a:gd name="T40" fmla="*/ 121 w 201"/>
                <a:gd name="T41" fmla="*/ 253 h 297"/>
                <a:gd name="T42" fmla="*/ 137 w 201"/>
                <a:gd name="T43" fmla="*/ 270 h 297"/>
                <a:gd name="T44" fmla="*/ 60 w 201"/>
                <a:gd name="T45" fmla="*/ 239 h 297"/>
                <a:gd name="T46" fmla="*/ 57 w 201"/>
                <a:gd name="T47" fmla="*/ 235 h 297"/>
                <a:gd name="T48" fmla="*/ 57 w 201"/>
                <a:gd name="T49" fmla="*/ 217 h 297"/>
                <a:gd name="T50" fmla="*/ 90 w 201"/>
                <a:gd name="T51" fmla="*/ 226 h 297"/>
                <a:gd name="T52" fmla="*/ 150 w 201"/>
                <a:gd name="T53" fmla="*/ 223 h 297"/>
                <a:gd name="T54" fmla="*/ 151 w 201"/>
                <a:gd name="T55" fmla="*/ 215 h 297"/>
                <a:gd name="T56" fmla="*/ 105 w 201"/>
                <a:gd name="T57" fmla="*/ 222 h 297"/>
                <a:gd name="T58" fmla="*/ 57 w 201"/>
                <a:gd name="T59" fmla="*/ 202 h 297"/>
                <a:gd name="T60" fmla="*/ 63 w 201"/>
                <a:gd name="T61" fmla="*/ 193 h 297"/>
                <a:gd name="T62" fmla="*/ 142 w 201"/>
                <a:gd name="T63" fmla="*/ 195 h 297"/>
                <a:gd name="T64" fmla="*/ 143 w 201"/>
                <a:gd name="T65" fmla="*/ 195 h 297"/>
                <a:gd name="T66" fmla="*/ 75 w 201"/>
                <a:gd name="T67" fmla="*/ 107 h 297"/>
                <a:gd name="T68" fmla="*/ 122 w 201"/>
                <a:gd name="T69" fmla="*/ 103 h 297"/>
                <a:gd name="T70" fmla="*/ 113 w 201"/>
                <a:gd name="T71" fmla="*/ 194 h 297"/>
                <a:gd name="T72" fmla="*/ 75 w 201"/>
                <a:gd name="T73" fmla="*/ 107 h 297"/>
                <a:gd name="T74" fmla="*/ 139 w 201"/>
                <a:gd name="T75" fmla="*/ 190 h 297"/>
                <a:gd name="T76" fmla="*/ 121 w 201"/>
                <a:gd name="T77" fmla="*/ 138 h 297"/>
                <a:gd name="T78" fmla="*/ 133 w 201"/>
                <a:gd name="T79" fmla="*/ 107 h 297"/>
                <a:gd name="T80" fmla="*/ 151 w 201"/>
                <a:gd name="T81" fmla="*/ 94 h 297"/>
                <a:gd name="T82" fmla="*/ 140 w 201"/>
                <a:gd name="T83" fmla="*/ 77 h 297"/>
                <a:gd name="T84" fmla="*/ 124 w 201"/>
                <a:gd name="T85" fmla="*/ 96 h 297"/>
                <a:gd name="T86" fmla="*/ 83 w 201"/>
                <a:gd name="T87" fmla="*/ 96 h 297"/>
                <a:gd name="T88" fmla="*/ 65 w 201"/>
                <a:gd name="T89" fmla="*/ 90 h 297"/>
                <a:gd name="T90" fmla="*/ 68 w 201"/>
                <a:gd name="T91" fmla="*/ 106 h 297"/>
                <a:gd name="T92" fmla="*/ 61 w 201"/>
                <a:gd name="T93" fmla="*/ 130 h 297"/>
                <a:gd name="T94" fmla="*/ 83 w 201"/>
                <a:gd name="T95" fmla="*/ 193 h 297"/>
                <a:gd name="T96" fmla="*/ 66 w 201"/>
                <a:gd name="T97" fmla="*/ 190 h 297"/>
                <a:gd name="T98" fmla="*/ 90 w 201"/>
                <a:gd name="T99" fmla="*/ 11 h 297"/>
                <a:gd name="T100" fmla="*/ 140 w 201"/>
                <a:gd name="T101" fmla="*/ 188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" h="297">
                  <a:moveTo>
                    <a:pt x="194" y="56"/>
                  </a:moveTo>
                  <a:cubicBezTo>
                    <a:pt x="181" y="14"/>
                    <a:pt x="140" y="0"/>
                    <a:pt x="99" y="3"/>
                  </a:cubicBezTo>
                  <a:cubicBezTo>
                    <a:pt x="59" y="5"/>
                    <a:pt x="18" y="27"/>
                    <a:pt x="10" y="70"/>
                  </a:cubicBezTo>
                  <a:cubicBezTo>
                    <a:pt x="0" y="122"/>
                    <a:pt x="50" y="145"/>
                    <a:pt x="60" y="191"/>
                  </a:cubicBezTo>
                  <a:cubicBezTo>
                    <a:pt x="56" y="193"/>
                    <a:pt x="53" y="196"/>
                    <a:pt x="52" y="201"/>
                  </a:cubicBezTo>
                  <a:cubicBezTo>
                    <a:pt x="51" y="205"/>
                    <a:pt x="51" y="212"/>
                    <a:pt x="55" y="214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1" y="218"/>
                    <a:pt x="49" y="224"/>
                    <a:pt x="49" y="229"/>
                  </a:cubicBezTo>
                  <a:cubicBezTo>
                    <a:pt x="50" y="232"/>
                    <a:pt x="52" y="237"/>
                    <a:pt x="54" y="239"/>
                  </a:cubicBezTo>
                  <a:cubicBezTo>
                    <a:pt x="55" y="241"/>
                    <a:pt x="56" y="243"/>
                    <a:pt x="57" y="244"/>
                  </a:cubicBezTo>
                  <a:cubicBezTo>
                    <a:pt x="55" y="246"/>
                    <a:pt x="55" y="249"/>
                    <a:pt x="54" y="251"/>
                  </a:cubicBezTo>
                  <a:cubicBezTo>
                    <a:pt x="53" y="256"/>
                    <a:pt x="53" y="264"/>
                    <a:pt x="58" y="266"/>
                  </a:cubicBezTo>
                  <a:cubicBezTo>
                    <a:pt x="60" y="268"/>
                    <a:pt x="62" y="271"/>
                    <a:pt x="64" y="272"/>
                  </a:cubicBezTo>
                  <a:cubicBezTo>
                    <a:pt x="64" y="273"/>
                    <a:pt x="64" y="273"/>
                    <a:pt x="65" y="274"/>
                  </a:cubicBezTo>
                  <a:cubicBezTo>
                    <a:pt x="76" y="289"/>
                    <a:pt x="93" y="297"/>
                    <a:pt x="112" y="296"/>
                  </a:cubicBezTo>
                  <a:cubicBezTo>
                    <a:pt x="122" y="295"/>
                    <a:pt x="149" y="289"/>
                    <a:pt x="146" y="274"/>
                  </a:cubicBezTo>
                  <a:cubicBezTo>
                    <a:pt x="146" y="273"/>
                    <a:pt x="146" y="273"/>
                    <a:pt x="145" y="272"/>
                  </a:cubicBezTo>
                  <a:cubicBezTo>
                    <a:pt x="154" y="268"/>
                    <a:pt x="158" y="259"/>
                    <a:pt x="152" y="243"/>
                  </a:cubicBezTo>
                  <a:cubicBezTo>
                    <a:pt x="157" y="238"/>
                    <a:pt x="159" y="231"/>
                    <a:pt x="155" y="221"/>
                  </a:cubicBezTo>
                  <a:cubicBezTo>
                    <a:pt x="154" y="220"/>
                    <a:pt x="153" y="220"/>
                    <a:pt x="152" y="220"/>
                  </a:cubicBezTo>
                  <a:cubicBezTo>
                    <a:pt x="153" y="219"/>
                    <a:pt x="153" y="219"/>
                    <a:pt x="153" y="219"/>
                  </a:cubicBezTo>
                  <a:cubicBezTo>
                    <a:pt x="153" y="219"/>
                    <a:pt x="153" y="219"/>
                    <a:pt x="153" y="219"/>
                  </a:cubicBezTo>
                  <a:cubicBezTo>
                    <a:pt x="164" y="209"/>
                    <a:pt x="159" y="194"/>
                    <a:pt x="147" y="190"/>
                  </a:cubicBezTo>
                  <a:cubicBezTo>
                    <a:pt x="155" y="164"/>
                    <a:pt x="174" y="146"/>
                    <a:pt x="186" y="123"/>
                  </a:cubicBezTo>
                  <a:cubicBezTo>
                    <a:pt x="197" y="103"/>
                    <a:pt x="201" y="79"/>
                    <a:pt x="194" y="56"/>
                  </a:cubicBezTo>
                  <a:close/>
                  <a:moveTo>
                    <a:pt x="141" y="274"/>
                  </a:moveTo>
                  <a:cubicBezTo>
                    <a:pt x="139" y="288"/>
                    <a:pt x="111" y="290"/>
                    <a:pt x="102" y="289"/>
                  </a:cubicBezTo>
                  <a:cubicBezTo>
                    <a:pt x="90" y="288"/>
                    <a:pt x="80" y="283"/>
                    <a:pt x="71" y="276"/>
                  </a:cubicBezTo>
                  <a:cubicBezTo>
                    <a:pt x="87" y="281"/>
                    <a:pt x="112" y="277"/>
                    <a:pt x="122" y="277"/>
                  </a:cubicBezTo>
                  <a:cubicBezTo>
                    <a:pt x="129" y="277"/>
                    <a:pt x="136" y="276"/>
                    <a:pt x="141" y="274"/>
                  </a:cubicBezTo>
                  <a:cubicBezTo>
                    <a:pt x="141" y="274"/>
                    <a:pt x="141" y="274"/>
                    <a:pt x="141" y="274"/>
                  </a:cubicBezTo>
                  <a:close/>
                  <a:moveTo>
                    <a:pt x="137" y="270"/>
                  </a:moveTo>
                  <a:cubicBezTo>
                    <a:pt x="131" y="273"/>
                    <a:pt x="117" y="272"/>
                    <a:pt x="110" y="272"/>
                  </a:cubicBezTo>
                  <a:cubicBezTo>
                    <a:pt x="98" y="272"/>
                    <a:pt x="72" y="275"/>
                    <a:pt x="63" y="264"/>
                  </a:cubicBezTo>
                  <a:cubicBezTo>
                    <a:pt x="63" y="264"/>
                    <a:pt x="63" y="264"/>
                    <a:pt x="62" y="263"/>
                  </a:cubicBezTo>
                  <a:cubicBezTo>
                    <a:pt x="60" y="261"/>
                    <a:pt x="59" y="259"/>
                    <a:pt x="59" y="255"/>
                  </a:cubicBezTo>
                  <a:cubicBezTo>
                    <a:pt x="59" y="254"/>
                    <a:pt x="60" y="252"/>
                    <a:pt x="60" y="251"/>
                  </a:cubicBezTo>
                  <a:cubicBezTo>
                    <a:pt x="60" y="250"/>
                    <a:pt x="60" y="250"/>
                    <a:pt x="60" y="249"/>
                  </a:cubicBezTo>
                  <a:cubicBezTo>
                    <a:pt x="61" y="248"/>
                    <a:pt x="61" y="248"/>
                    <a:pt x="61" y="247"/>
                  </a:cubicBezTo>
                  <a:cubicBezTo>
                    <a:pt x="61" y="249"/>
                    <a:pt x="63" y="249"/>
                    <a:pt x="63" y="248"/>
                  </a:cubicBezTo>
                  <a:cubicBezTo>
                    <a:pt x="64" y="248"/>
                    <a:pt x="65" y="248"/>
                    <a:pt x="66" y="249"/>
                  </a:cubicBezTo>
                  <a:cubicBezTo>
                    <a:pt x="82" y="253"/>
                    <a:pt x="104" y="253"/>
                    <a:pt x="121" y="253"/>
                  </a:cubicBezTo>
                  <a:cubicBezTo>
                    <a:pt x="130" y="253"/>
                    <a:pt x="140" y="251"/>
                    <a:pt x="148" y="246"/>
                  </a:cubicBezTo>
                  <a:cubicBezTo>
                    <a:pt x="150" y="256"/>
                    <a:pt x="148" y="265"/>
                    <a:pt x="137" y="270"/>
                  </a:cubicBezTo>
                  <a:close/>
                  <a:moveTo>
                    <a:pt x="105" y="246"/>
                  </a:moveTo>
                  <a:cubicBezTo>
                    <a:pt x="96" y="245"/>
                    <a:pt x="70" y="246"/>
                    <a:pt x="60" y="239"/>
                  </a:cubicBezTo>
                  <a:cubicBezTo>
                    <a:pt x="60" y="239"/>
                    <a:pt x="60" y="239"/>
                    <a:pt x="60" y="238"/>
                  </a:cubicBezTo>
                  <a:cubicBezTo>
                    <a:pt x="59" y="237"/>
                    <a:pt x="58" y="236"/>
                    <a:pt x="57" y="235"/>
                  </a:cubicBezTo>
                  <a:cubicBezTo>
                    <a:pt x="56" y="233"/>
                    <a:pt x="55" y="231"/>
                    <a:pt x="55" y="229"/>
                  </a:cubicBezTo>
                  <a:cubicBezTo>
                    <a:pt x="54" y="224"/>
                    <a:pt x="54" y="220"/>
                    <a:pt x="57" y="217"/>
                  </a:cubicBezTo>
                  <a:cubicBezTo>
                    <a:pt x="57" y="217"/>
                    <a:pt x="57" y="216"/>
                    <a:pt x="57" y="216"/>
                  </a:cubicBezTo>
                  <a:cubicBezTo>
                    <a:pt x="63" y="225"/>
                    <a:pt x="81" y="225"/>
                    <a:pt x="90" y="226"/>
                  </a:cubicBezTo>
                  <a:cubicBezTo>
                    <a:pt x="107" y="228"/>
                    <a:pt x="135" y="233"/>
                    <a:pt x="150" y="222"/>
                  </a:cubicBezTo>
                  <a:cubicBezTo>
                    <a:pt x="150" y="222"/>
                    <a:pt x="150" y="223"/>
                    <a:pt x="150" y="223"/>
                  </a:cubicBezTo>
                  <a:cubicBezTo>
                    <a:pt x="161" y="250"/>
                    <a:pt x="119" y="247"/>
                    <a:pt x="105" y="246"/>
                  </a:cubicBezTo>
                  <a:close/>
                  <a:moveTo>
                    <a:pt x="151" y="215"/>
                  </a:moveTo>
                  <a:cubicBezTo>
                    <a:pt x="151" y="215"/>
                    <a:pt x="151" y="215"/>
                    <a:pt x="150" y="215"/>
                  </a:cubicBezTo>
                  <a:cubicBezTo>
                    <a:pt x="137" y="224"/>
                    <a:pt x="120" y="223"/>
                    <a:pt x="105" y="222"/>
                  </a:cubicBezTo>
                  <a:cubicBezTo>
                    <a:pt x="94" y="221"/>
                    <a:pt x="66" y="221"/>
                    <a:pt x="58" y="211"/>
                  </a:cubicBezTo>
                  <a:cubicBezTo>
                    <a:pt x="57" y="208"/>
                    <a:pt x="56" y="205"/>
                    <a:pt x="57" y="202"/>
                  </a:cubicBezTo>
                  <a:cubicBezTo>
                    <a:pt x="58" y="199"/>
                    <a:pt x="60" y="195"/>
                    <a:pt x="62" y="193"/>
                  </a:cubicBezTo>
                  <a:cubicBezTo>
                    <a:pt x="62" y="193"/>
                    <a:pt x="62" y="193"/>
                    <a:pt x="63" y="193"/>
                  </a:cubicBezTo>
                  <a:cubicBezTo>
                    <a:pt x="63" y="193"/>
                    <a:pt x="63" y="194"/>
                    <a:pt x="64" y="194"/>
                  </a:cubicBezTo>
                  <a:cubicBezTo>
                    <a:pt x="88" y="203"/>
                    <a:pt x="117" y="205"/>
                    <a:pt x="142" y="195"/>
                  </a:cubicBezTo>
                  <a:cubicBezTo>
                    <a:pt x="142" y="195"/>
                    <a:pt x="143" y="195"/>
                    <a:pt x="143" y="194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53" y="197"/>
                    <a:pt x="156" y="207"/>
                    <a:pt x="151" y="215"/>
                  </a:cubicBezTo>
                  <a:close/>
                  <a:moveTo>
                    <a:pt x="75" y="107"/>
                  </a:moveTo>
                  <a:cubicBezTo>
                    <a:pt x="82" y="101"/>
                    <a:pt x="91" y="98"/>
                    <a:pt x="99" y="97"/>
                  </a:cubicBezTo>
                  <a:cubicBezTo>
                    <a:pt x="109" y="97"/>
                    <a:pt x="115" y="100"/>
                    <a:pt x="122" y="103"/>
                  </a:cubicBezTo>
                  <a:cubicBezTo>
                    <a:pt x="119" y="111"/>
                    <a:pt x="117" y="120"/>
                    <a:pt x="116" y="128"/>
                  </a:cubicBezTo>
                  <a:cubicBezTo>
                    <a:pt x="112" y="150"/>
                    <a:pt x="115" y="172"/>
                    <a:pt x="113" y="194"/>
                  </a:cubicBezTo>
                  <a:cubicBezTo>
                    <a:pt x="104" y="195"/>
                    <a:pt x="96" y="195"/>
                    <a:pt x="87" y="194"/>
                  </a:cubicBezTo>
                  <a:cubicBezTo>
                    <a:pt x="98" y="169"/>
                    <a:pt x="88" y="133"/>
                    <a:pt x="75" y="107"/>
                  </a:cubicBezTo>
                  <a:close/>
                  <a:moveTo>
                    <a:pt x="140" y="188"/>
                  </a:moveTo>
                  <a:cubicBezTo>
                    <a:pt x="139" y="189"/>
                    <a:pt x="139" y="190"/>
                    <a:pt x="139" y="190"/>
                  </a:cubicBezTo>
                  <a:cubicBezTo>
                    <a:pt x="132" y="192"/>
                    <a:pt x="125" y="193"/>
                    <a:pt x="117" y="194"/>
                  </a:cubicBezTo>
                  <a:cubicBezTo>
                    <a:pt x="120" y="176"/>
                    <a:pt x="118" y="157"/>
                    <a:pt x="121" y="138"/>
                  </a:cubicBezTo>
                  <a:cubicBezTo>
                    <a:pt x="122" y="127"/>
                    <a:pt x="125" y="116"/>
                    <a:pt x="129" y="106"/>
                  </a:cubicBezTo>
                  <a:cubicBezTo>
                    <a:pt x="130" y="106"/>
                    <a:pt x="132" y="106"/>
                    <a:pt x="133" y="107"/>
                  </a:cubicBezTo>
                  <a:cubicBezTo>
                    <a:pt x="142" y="109"/>
                    <a:pt x="153" y="107"/>
                    <a:pt x="156" y="96"/>
                  </a:cubicBezTo>
                  <a:cubicBezTo>
                    <a:pt x="157" y="93"/>
                    <a:pt x="153" y="91"/>
                    <a:pt x="151" y="94"/>
                  </a:cubicBezTo>
                  <a:cubicBezTo>
                    <a:pt x="145" y="102"/>
                    <a:pt x="138" y="101"/>
                    <a:pt x="131" y="99"/>
                  </a:cubicBezTo>
                  <a:cubicBezTo>
                    <a:pt x="134" y="92"/>
                    <a:pt x="137" y="84"/>
                    <a:pt x="140" y="77"/>
                  </a:cubicBezTo>
                  <a:cubicBezTo>
                    <a:pt x="141" y="74"/>
                    <a:pt x="137" y="72"/>
                    <a:pt x="135" y="75"/>
                  </a:cubicBezTo>
                  <a:cubicBezTo>
                    <a:pt x="131" y="81"/>
                    <a:pt x="127" y="89"/>
                    <a:pt x="124" y="96"/>
                  </a:cubicBezTo>
                  <a:cubicBezTo>
                    <a:pt x="120" y="94"/>
                    <a:pt x="116" y="92"/>
                    <a:pt x="111" y="91"/>
                  </a:cubicBezTo>
                  <a:cubicBezTo>
                    <a:pt x="102" y="89"/>
                    <a:pt x="92" y="92"/>
                    <a:pt x="83" y="96"/>
                  </a:cubicBezTo>
                  <a:cubicBezTo>
                    <a:pt x="80" y="97"/>
                    <a:pt x="76" y="100"/>
                    <a:pt x="73" y="102"/>
                  </a:cubicBezTo>
                  <a:cubicBezTo>
                    <a:pt x="70" y="98"/>
                    <a:pt x="68" y="93"/>
                    <a:pt x="65" y="90"/>
                  </a:cubicBezTo>
                  <a:cubicBezTo>
                    <a:pt x="64" y="87"/>
                    <a:pt x="60" y="90"/>
                    <a:pt x="61" y="92"/>
                  </a:cubicBezTo>
                  <a:cubicBezTo>
                    <a:pt x="63" y="97"/>
                    <a:pt x="66" y="101"/>
                    <a:pt x="68" y="106"/>
                  </a:cubicBezTo>
                  <a:cubicBezTo>
                    <a:pt x="61" y="112"/>
                    <a:pt x="57" y="120"/>
                    <a:pt x="58" y="130"/>
                  </a:cubicBezTo>
                  <a:cubicBezTo>
                    <a:pt x="58" y="132"/>
                    <a:pt x="61" y="132"/>
                    <a:pt x="61" y="130"/>
                  </a:cubicBezTo>
                  <a:cubicBezTo>
                    <a:pt x="62" y="123"/>
                    <a:pt x="65" y="116"/>
                    <a:pt x="70" y="111"/>
                  </a:cubicBezTo>
                  <a:cubicBezTo>
                    <a:pt x="81" y="137"/>
                    <a:pt x="92" y="168"/>
                    <a:pt x="83" y="193"/>
                  </a:cubicBezTo>
                  <a:cubicBezTo>
                    <a:pt x="77" y="193"/>
                    <a:pt x="71" y="192"/>
                    <a:pt x="66" y="190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0" y="156"/>
                    <a:pt x="29" y="136"/>
                    <a:pt x="19" y="104"/>
                  </a:cubicBezTo>
                  <a:cubicBezTo>
                    <a:pt x="5" y="55"/>
                    <a:pt x="44" y="17"/>
                    <a:pt x="90" y="11"/>
                  </a:cubicBezTo>
                  <a:cubicBezTo>
                    <a:pt x="136" y="5"/>
                    <a:pt x="188" y="24"/>
                    <a:pt x="189" y="78"/>
                  </a:cubicBezTo>
                  <a:cubicBezTo>
                    <a:pt x="190" y="123"/>
                    <a:pt x="150" y="148"/>
                    <a:pt x="140" y="188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3" name="Freeform 26"/>
            <p:cNvSpPr>
              <a:spLocks/>
            </p:cNvSpPr>
            <p:nvPr/>
          </p:nvSpPr>
          <p:spPr bwMode="auto">
            <a:xfrm>
              <a:off x="3573463" y="3482975"/>
              <a:ext cx="187325" cy="115888"/>
            </a:xfrm>
            <a:custGeom>
              <a:avLst/>
              <a:gdLst>
                <a:gd name="T0" fmla="*/ 45 w 50"/>
                <a:gd name="T1" fmla="*/ 0 h 31"/>
                <a:gd name="T2" fmla="*/ 23 w 50"/>
                <a:gd name="T3" fmla="*/ 12 h 31"/>
                <a:gd name="T4" fmla="*/ 3 w 50"/>
                <a:gd name="T5" fmla="*/ 25 h 31"/>
                <a:gd name="T6" fmla="*/ 6 w 50"/>
                <a:gd name="T7" fmla="*/ 30 h 31"/>
                <a:gd name="T8" fmla="*/ 28 w 50"/>
                <a:gd name="T9" fmla="*/ 17 h 31"/>
                <a:gd name="T10" fmla="*/ 48 w 50"/>
                <a:gd name="T11" fmla="*/ 4 h 31"/>
                <a:gd name="T12" fmla="*/ 45 w 50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1">
                  <a:moveTo>
                    <a:pt x="45" y="0"/>
                  </a:moveTo>
                  <a:cubicBezTo>
                    <a:pt x="37" y="4"/>
                    <a:pt x="30" y="8"/>
                    <a:pt x="23" y="12"/>
                  </a:cubicBezTo>
                  <a:cubicBezTo>
                    <a:pt x="16" y="16"/>
                    <a:pt x="8" y="20"/>
                    <a:pt x="3" y="25"/>
                  </a:cubicBezTo>
                  <a:cubicBezTo>
                    <a:pt x="0" y="27"/>
                    <a:pt x="3" y="31"/>
                    <a:pt x="6" y="30"/>
                  </a:cubicBezTo>
                  <a:cubicBezTo>
                    <a:pt x="14" y="27"/>
                    <a:pt x="21" y="21"/>
                    <a:pt x="28" y="17"/>
                  </a:cubicBezTo>
                  <a:cubicBezTo>
                    <a:pt x="35" y="13"/>
                    <a:pt x="42" y="9"/>
                    <a:pt x="48" y="4"/>
                  </a:cubicBezTo>
                  <a:cubicBezTo>
                    <a:pt x="50" y="3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4" name="Freeform 27"/>
            <p:cNvSpPr>
              <a:spLocks/>
            </p:cNvSpPr>
            <p:nvPr/>
          </p:nvSpPr>
          <p:spPr bwMode="auto">
            <a:xfrm>
              <a:off x="3416300" y="3282950"/>
              <a:ext cx="239713" cy="82550"/>
            </a:xfrm>
            <a:custGeom>
              <a:avLst/>
              <a:gdLst>
                <a:gd name="T0" fmla="*/ 60 w 64"/>
                <a:gd name="T1" fmla="*/ 0 h 22"/>
                <a:gd name="T2" fmla="*/ 29 w 64"/>
                <a:gd name="T3" fmla="*/ 8 h 22"/>
                <a:gd name="T4" fmla="*/ 2 w 64"/>
                <a:gd name="T5" fmla="*/ 17 h 22"/>
                <a:gd name="T6" fmla="*/ 4 w 64"/>
                <a:gd name="T7" fmla="*/ 21 h 22"/>
                <a:gd name="T8" fmla="*/ 34 w 64"/>
                <a:gd name="T9" fmla="*/ 13 h 22"/>
                <a:gd name="T10" fmla="*/ 61 w 64"/>
                <a:gd name="T11" fmla="*/ 5 h 22"/>
                <a:gd name="T12" fmla="*/ 60 w 6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2">
                  <a:moveTo>
                    <a:pt x="60" y="0"/>
                  </a:moveTo>
                  <a:cubicBezTo>
                    <a:pt x="50" y="3"/>
                    <a:pt x="39" y="6"/>
                    <a:pt x="29" y="8"/>
                  </a:cubicBezTo>
                  <a:cubicBezTo>
                    <a:pt x="20" y="11"/>
                    <a:pt x="11" y="13"/>
                    <a:pt x="2" y="17"/>
                  </a:cubicBezTo>
                  <a:cubicBezTo>
                    <a:pt x="0" y="18"/>
                    <a:pt x="1" y="22"/>
                    <a:pt x="4" y="21"/>
                  </a:cubicBezTo>
                  <a:cubicBezTo>
                    <a:pt x="14" y="21"/>
                    <a:pt x="25" y="16"/>
                    <a:pt x="34" y="13"/>
                  </a:cubicBezTo>
                  <a:cubicBezTo>
                    <a:pt x="44" y="11"/>
                    <a:pt x="53" y="8"/>
                    <a:pt x="61" y="5"/>
                  </a:cubicBezTo>
                  <a:cubicBezTo>
                    <a:pt x="64" y="4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5" name="Freeform 28"/>
            <p:cNvSpPr>
              <a:spLocks/>
            </p:cNvSpPr>
            <p:nvPr/>
          </p:nvSpPr>
          <p:spPr bwMode="auto">
            <a:xfrm>
              <a:off x="3413125" y="2913063"/>
              <a:ext cx="217488" cy="88900"/>
            </a:xfrm>
            <a:custGeom>
              <a:avLst/>
              <a:gdLst>
                <a:gd name="T0" fmla="*/ 56 w 58"/>
                <a:gd name="T1" fmla="*/ 21 h 24"/>
                <a:gd name="T2" fmla="*/ 30 w 58"/>
                <a:gd name="T3" fmla="*/ 12 h 24"/>
                <a:gd name="T4" fmla="*/ 5 w 58"/>
                <a:gd name="T5" fmla="*/ 4 h 24"/>
                <a:gd name="T6" fmla="*/ 1 w 58"/>
                <a:gd name="T7" fmla="*/ 2 h 24"/>
                <a:gd name="T8" fmla="*/ 0 w 58"/>
                <a:gd name="T9" fmla="*/ 4 h 24"/>
                <a:gd name="T10" fmla="*/ 1 w 58"/>
                <a:gd name="T11" fmla="*/ 7 h 24"/>
                <a:gd name="T12" fmla="*/ 24 w 58"/>
                <a:gd name="T13" fmla="*/ 16 h 24"/>
                <a:gd name="T14" fmla="*/ 56 w 58"/>
                <a:gd name="T15" fmla="*/ 24 h 24"/>
                <a:gd name="T16" fmla="*/ 56 w 58"/>
                <a:gd name="T1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4">
                  <a:moveTo>
                    <a:pt x="56" y="21"/>
                  </a:moveTo>
                  <a:cubicBezTo>
                    <a:pt x="48" y="17"/>
                    <a:pt x="39" y="15"/>
                    <a:pt x="30" y="12"/>
                  </a:cubicBezTo>
                  <a:cubicBezTo>
                    <a:pt x="27" y="11"/>
                    <a:pt x="5" y="7"/>
                    <a:pt x="5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5" y="14"/>
                    <a:pt x="17" y="14"/>
                    <a:pt x="24" y="16"/>
                  </a:cubicBezTo>
                  <a:cubicBezTo>
                    <a:pt x="35" y="19"/>
                    <a:pt x="45" y="22"/>
                    <a:pt x="56" y="24"/>
                  </a:cubicBezTo>
                  <a:cubicBezTo>
                    <a:pt x="57" y="24"/>
                    <a:pt x="58" y="22"/>
                    <a:pt x="56" y="2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6" name="Freeform 29"/>
            <p:cNvSpPr>
              <a:spLocks/>
            </p:cNvSpPr>
            <p:nvPr/>
          </p:nvSpPr>
          <p:spPr bwMode="auto">
            <a:xfrm>
              <a:off x="3697288" y="2605088"/>
              <a:ext cx="120650" cy="146050"/>
            </a:xfrm>
            <a:custGeom>
              <a:avLst/>
              <a:gdLst>
                <a:gd name="T0" fmla="*/ 23 w 32"/>
                <a:gd name="T1" fmla="*/ 21 h 39"/>
                <a:gd name="T2" fmla="*/ 5 w 32"/>
                <a:gd name="T3" fmla="*/ 1 h 39"/>
                <a:gd name="T4" fmla="*/ 1 w 32"/>
                <a:gd name="T5" fmla="*/ 5 h 39"/>
                <a:gd name="T6" fmla="*/ 14 w 32"/>
                <a:gd name="T7" fmla="*/ 21 h 39"/>
                <a:gd name="T8" fmla="*/ 28 w 32"/>
                <a:gd name="T9" fmla="*/ 37 h 39"/>
                <a:gd name="T10" fmla="*/ 32 w 32"/>
                <a:gd name="T11" fmla="*/ 37 h 39"/>
                <a:gd name="T12" fmla="*/ 23 w 32"/>
                <a:gd name="T13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9">
                  <a:moveTo>
                    <a:pt x="23" y="21"/>
                  </a:moveTo>
                  <a:cubicBezTo>
                    <a:pt x="17" y="15"/>
                    <a:pt x="12" y="7"/>
                    <a:pt x="5" y="1"/>
                  </a:cubicBezTo>
                  <a:cubicBezTo>
                    <a:pt x="3" y="0"/>
                    <a:pt x="0" y="2"/>
                    <a:pt x="1" y="5"/>
                  </a:cubicBezTo>
                  <a:cubicBezTo>
                    <a:pt x="4" y="11"/>
                    <a:pt x="10" y="16"/>
                    <a:pt x="14" y="21"/>
                  </a:cubicBezTo>
                  <a:cubicBezTo>
                    <a:pt x="19" y="25"/>
                    <a:pt x="26" y="30"/>
                    <a:pt x="28" y="37"/>
                  </a:cubicBezTo>
                  <a:cubicBezTo>
                    <a:pt x="28" y="39"/>
                    <a:pt x="32" y="39"/>
                    <a:pt x="32" y="37"/>
                  </a:cubicBezTo>
                  <a:cubicBezTo>
                    <a:pt x="32" y="30"/>
                    <a:pt x="27" y="25"/>
                    <a:pt x="23" y="2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Freeform 30"/>
            <p:cNvSpPr>
              <a:spLocks/>
            </p:cNvSpPr>
            <p:nvPr/>
          </p:nvSpPr>
          <p:spPr bwMode="auto">
            <a:xfrm>
              <a:off x="4083050" y="2571750"/>
              <a:ext cx="38100" cy="190500"/>
            </a:xfrm>
            <a:custGeom>
              <a:avLst/>
              <a:gdLst>
                <a:gd name="T0" fmla="*/ 9 w 10"/>
                <a:gd name="T1" fmla="*/ 4 h 51"/>
                <a:gd name="T2" fmla="*/ 4 w 10"/>
                <a:gd name="T3" fmla="*/ 4 h 51"/>
                <a:gd name="T4" fmla="*/ 0 w 10"/>
                <a:gd name="T5" fmla="*/ 48 h 51"/>
                <a:gd name="T6" fmla="*/ 4 w 10"/>
                <a:gd name="T7" fmla="*/ 48 h 51"/>
                <a:gd name="T8" fmla="*/ 9 w 10"/>
                <a:gd name="T9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1">
                  <a:moveTo>
                    <a:pt x="9" y="4"/>
                  </a:moveTo>
                  <a:cubicBezTo>
                    <a:pt x="8" y="1"/>
                    <a:pt x="4" y="0"/>
                    <a:pt x="4" y="4"/>
                  </a:cubicBezTo>
                  <a:cubicBezTo>
                    <a:pt x="2" y="18"/>
                    <a:pt x="2" y="33"/>
                    <a:pt x="0" y="48"/>
                  </a:cubicBezTo>
                  <a:cubicBezTo>
                    <a:pt x="0" y="51"/>
                    <a:pt x="4" y="51"/>
                    <a:pt x="4" y="48"/>
                  </a:cubicBezTo>
                  <a:cubicBezTo>
                    <a:pt x="7" y="34"/>
                    <a:pt x="10" y="19"/>
                    <a:pt x="9" y="4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Freeform 31"/>
            <p:cNvSpPr>
              <a:spLocks/>
            </p:cNvSpPr>
            <p:nvPr/>
          </p:nvSpPr>
          <p:spPr bwMode="auto">
            <a:xfrm>
              <a:off x="4302125" y="2657475"/>
              <a:ext cx="179388" cy="176213"/>
            </a:xfrm>
            <a:custGeom>
              <a:avLst/>
              <a:gdLst>
                <a:gd name="T0" fmla="*/ 42 w 48"/>
                <a:gd name="T1" fmla="*/ 2 h 47"/>
                <a:gd name="T2" fmla="*/ 24 w 48"/>
                <a:gd name="T3" fmla="*/ 21 h 47"/>
                <a:gd name="T4" fmla="*/ 4 w 48"/>
                <a:gd name="T5" fmla="*/ 39 h 47"/>
                <a:gd name="T6" fmla="*/ 2 w 48"/>
                <a:gd name="T7" fmla="*/ 43 h 47"/>
                <a:gd name="T8" fmla="*/ 20 w 48"/>
                <a:gd name="T9" fmla="*/ 32 h 47"/>
                <a:gd name="T10" fmla="*/ 46 w 48"/>
                <a:gd name="T11" fmla="*/ 5 h 47"/>
                <a:gd name="T12" fmla="*/ 42 w 48"/>
                <a:gd name="T13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42" y="2"/>
                  </a:moveTo>
                  <a:cubicBezTo>
                    <a:pt x="35" y="8"/>
                    <a:pt x="30" y="15"/>
                    <a:pt x="24" y="21"/>
                  </a:cubicBezTo>
                  <a:cubicBezTo>
                    <a:pt x="21" y="24"/>
                    <a:pt x="8" y="41"/>
                    <a:pt x="4" y="39"/>
                  </a:cubicBezTo>
                  <a:cubicBezTo>
                    <a:pt x="2" y="38"/>
                    <a:pt x="0" y="41"/>
                    <a:pt x="2" y="43"/>
                  </a:cubicBezTo>
                  <a:cubicBezTo>
                    <a:pt x="9" y="47"/>
                    <a:pt x="16" y="36"/>
                    <a:pt x="20" y="32"/>
                  </a:cubicBezTo>
                  <a:cubicBezTo>
                    <a:pt x="29" y="24"/>
                    <a:pt x="39" y="15"/>
                    <a:pt x="46" y="5"/>
                  </a:cubicBezTo>
                  <a:cubicBezTo>
                    <a:pt x="48" y="3"/>
                    <a:pt x="44" y="0"/>
                    <a:pt x="42" y="2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32"/>
            <p:cNvSpPr>
              <a:spLocks/>
            </p:cNvSpPr>
            <p:nvPr/>
          </p:nvSpPr>
          <p:spPr bwMode="auto">
            <a:xfrm>
              <a:off x="4484688" y="3043238"/>
              <a:ext cx="233363" cy="71438"/>
            </a:xfrm>
            <a:custGeom>
              <a:avLst/>
              <a:gdLst>
                <a:gd name="T0" fmla="*/ 58 w 62"/>
                <a:gd name="T1" fmla="*/ 1 h 19"/>
                <a:gd name="T2" fmla="*/ 20 w 62"/>
                <a:gd name="T3" fmla="*/ 9 h 19"/>
                <a:gd name="T4" fmla="*/ 1 w 62"/>
                <a:gd name="T5" fmla="*/ 15 h 19"/>
                <a:gd name="T6" fmla="*/ 1 w 62"/>
                <a:gd name="T7" fmla="*/ 18 h 19"/>
                <a:gd name="T8" fmla="*/ 2 w 62"/>
                <a:gd name="T9" fmla="*/ 19 h 19"/>
                <a:gd name="T10" fmla="*/ 5 w 62"/>
                <a:gd name="T11" fmla="*/ 18 h 19"/>
                <a:gd name="T12" fmla="*/ 5 w 62"/>
                <a:gd name="T13" fmla="*/ 18 h 19"/>
                <a:gd name="T14" fmla="*/ 9 w 62"/>
                <a:gd name="T15" fmla="*/ 17 h 19"/>
                <a:gd name="T16" fmla="*/ 17 w 62"/>
                <a:gd name="T17" fmla="*/ 16 h 19"/>
                <a:gd name="T18" fmla="*/ 30 w 62"/>
                <a:gd name="T19" fmla="*/ 13 h 19"/>
                <a:gd name="T20" fmla="*/ 59 w 62"/>
                <a:gd name="T21" fmla="*/ 7 h 19"/>
                <a:gd name="T22" fmla="*/ 58 w 62"/>
                <a:gd name="T23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19">
                  <a:moveTo>
                    <a:pt x="58" y="1"/>
                  </a:moveTo>
                  <a:cubicBezTo>
                    <a:pt x="45" y="3"/>
                    <a:pt x="33" y="6"/>
                    <a:pt x="20" y="9"/>
                  </a:cubicBezTo>
                  <a:cubicBezTo>
                    <a:pt x="15" y="10"/>
                    <a:pt x="3" y="11"/>
                    <a:pt x="1" y="15"/>
                  </a:cubicBezTo>
                  <a:cubicBezTo>
                    <a:pt x="0" y="16"/>
                    <a:pt x="0" y="18"/>
                    <a:pt x="1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7" y="18"/>
                    <a:pt x="9" y="17"/>
                  </a:cubicBezTo>
                  <a:cubicBezTo>
                    <a:pt x="12" y="17"/>
                    <a:pt x="14" y="16"/>
                    <a:pt x="17" y="16"/>
                  </a:cubicBezTo>
                  <a:cubicBezTo>
                    <a:pt x="21" y="15"/>
                    <a:pt x="25" y="14"/>
                    <a:pt x="30" y="13"/>
                  </a:cubicBezTo>
                  <a:cubicBezTo>
                    <a:pt x="39" y="11"/>
                    <a:pt x="49" y="9"/>
                    <a:pt x="59" y="7"/>
                  </a:cubicBezTo>
                  <a:cubicBezTo>
                    <a:pt x="62" y="6"/>
                    <a:pt x="61" y="0"/>
                    <a:pt x="58" y="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33"/>
            <p:cNvSpPr>
              <a:spLocks/>
            </p:cNvSpPr>
            <p:nvPr/>
          </p:nvSpPr>
          <p:spPr bwMode="auto">
            <a:xfrm>
              <a:off x="4341813" y="3381375"/>
              <a:ext cx="211138" cy="107950"/>
            </a:xfrm>
            <a:custGeom>
              <a:avLst/>
              <a:gdLst>
                <a:gd name="T0" fmla="*/ 53 w 56"/>
                <a:gd name="T1" fmla="*/ 24 h 29"/>
                <a:gd name="T2" fmla="*/ 5 w 56"/>
                <a:gd name="T3" fmla="*/ 1 h 29"/>
                <a:gd name="T4" fmla="*/ 3 w 56"/>
                <a:gd name="T5" fmla="*/ 5 h 29"/>
                <a:gd name="T6" fmla="*/ 51 w 56"/>
                <a:gd name="T7" fmla="*/ 28 h 29"/>
                <a:gd name="T8" fmla="*/ 53 w 56"/>
                <a:gd name="T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9">
                  <a:moveTo>
                    <a:pt x="53" y="24"/>
                  </a:moveTo>
                  <a:cubicBezTo>
                    <a:pt x="38" y="15"/>
                    <a:pt x="21" y="8"/>
                    <a:pt x="5" y="1"/>
                  </a:cubicBezTo>
                  <a:cubicBezTo>
                    <a:pt x="2" y="0"/>
                    <a:pt x="0" y="4"/>
                    <a:pt x="3" y="5"/>
                  </a:cubicBezTo>
                  <a:cubicBezTo>
                    <a:pt x="18" y="13"/>
                    <a:pt x="34" y="23"/>
                    <a:pt x="51" y="28"/>
                  </a:cubicBezTo>
                  <a:cubicBezTo>
                    <a:pt x="54" y="29"/>
                    <a:pt x="56" y="25"/>
                    <a:pt x="53" y="24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186104" y="2321477"/>
            <a:ext cx="525460" cy="774150"/>
            <a:chOff x="5078413" y="2679700"/>
            <a:chExt cx="831850" cy="1225550"/>
          </a:xfrm>
        </p:grpSpPr>
        <p:sp>
          <p:nvSpPr>
            <p:cNvPr id="2071" name="Freeform 34"/>
            <p:cNvSpPr>
              <a:spLocks noEditPoints="1"/>
            </p:cNvSpPr>
            <p:nvPr/>
          </p:nvSpPr>
          <p:spPr bwMode="auto">
            <a:xfrm>
              <a:off x="5078413" y="2679700"/>
              <a:ext cx="831850" cy="1225550"/>
            </a:xfrm>
            <a:custGeom>
              <a:avLst/>
              <a:gdLst>
                <a:gd name="T0" fmla="*/ 217 w 222"/>
                <a:gd name="T1" fmla="*/ 207 h 327"/>
                <a:gd name="T2" fmla="*/ 135 w 222"/>
                <a:gd name="T3" fmla="*/ 100 h 327"/>
                <a:gd name="T4" fmla="*/ 135 w 222"/>
                <a:gd name="T5" fmla="*/ 100 h 327"/>
                <a:gd name="T6" fmla="*/ 130 w 222"/>
                <a:gd name="T7" fmla="*/ 30 h 327"/>
                <a:gd name="T8" fmla="*/ 145 w 222"/>
                <a:gd name="T9" fmla="*/ 22 h 327"/>
                <a:gd name="T10" fmla="*/ 142 w 222"/>
                <a:gd name="T11" fmla="*/ 6 h 327"/>
                <a:gd name="T12" fmla="*/ 140 w 222"/>
                <a:gd name="T13" fmla="*/ 4 h 327"/>
                <a:gd name="T14" fmla="*/ 80 w 222"/>
                <a:gd name="T15" fmla="*/ 2 h 327"/>
                <a:gd name="T16" fmla="*/ 65 w 222"/>
                <a:gd name="T17" fmla="*/ 7 h 327"/>
                <a:gd name="T18" fmla="*/ 61 w 222"/>
                <a:gd name="T19" fmla="*/ 22 h 327"/>
                <a:gd name="T20" fmla="*/ 79 w 222"/>
                <a:gd name="T21" fmla="*/ 28 h 327"/>
                <a:gd name="T22" fmla="*/ 79 w 222"/>
                <a:gd name="T23" fmla="*/ 103 h 327"/>
                <a:gd name="T24" fmla="*/ 6 w 222"/>
                <a:gd name="T25" fmla="*/ 197 h 327"/>
                <a:gd name="T26" fmla="*/ 44 w 222"/>
                <a:gd name="T27" fmla="*/ 303 h 327"/>
                <a:gd name="T28" fmla="*/ 166 w 222"/>
                <a:gd name="T29" fmla="*/ 310 h 327"/>
                <a:gd name="T30" fmla="*/ 217 w 222"/>
                <a:gd name="T31" fmla="*/ 207 h 327"/>
                <a:gd name="T32" fmla="*/ 185 w 222"/>
                <a:gd name="T33" fmla="*/ 291 h 327"/>
                <a:gd name="T34" fmla="*/ 114 w 222"/>
                <a:gd name="T35" fmla="*/ 315 h 327"/>
                <a:gd name="T36" fmla="*/ 11 w 222"/>
                <a:gd name="T37" fmla="*/ 238 h 327"/>
                <a:gd name="T38" fmla="*/ 81 w 222"/>
                <a:gd name="T39" fmla="*/ 107 h 327"/>
                <a:gd name="T40" fmla="*/ 83 w 222"/>
                <a:gd name="T41" fmla="*/ 106 h 327"/>
                <a:gd name="T42" fmla="*/ 83 w 222"/>
                <a:gd name="T43" fmla="*/ 105 h 327"/>
                <a:gd name="T44" fmla="*/ 81 w 222"/>
                <a:gd name="T45" fmla="*/ 28 h 327"/>
                <a:gd name="T46" fmla="*/ 81 w 222"/>
                <a:gd name="T47" fmla="*/ 27 h 327"/>
                <a:gd name="T48" fmla="*/ 79 w 222"/>
                <a:gd name="T49" fmla="*/ 26 h 327"/>
                <a:gd name="T50" fmla="*/ 66 w 222"/>
                <a:gd name="T51" fmla="*/ 21 h 327"/>
                <a:gd name="T52" fmla="*/ 67 w 222"/>
                <a:gd name="T53" fmla="*/ 11 h 327"/>
                <a:gd name="T54" fmla="*/ 103 w 222"/>
                <a:gd name="T55" fmla="*/ 6 h 327"/>
                <a:gd name="T56" fmla="*/ 137 w 222"/>
                <a:gd name="T57" fmla="*/ 8 h 327"/>
                <a:gd name="T58" fmla="*/ 141 w 222"/>
                <a:gd name="T59" fmla="*/ 20 h 327"/>
                <a:gd name="T60" fmla="*/ 129 w 222"/>
                <a:gd name="T61" fmla="*/ 26 h 327"/>
                <a:gd name="T62" fmla="*/ 127 w 222"/>
                <a:gd name="T63" fmla="*/ 29 h 327"/>
                <a:gd name="T64" fmla="*/ 127 w 222"/>
                <a:gd name="T65" fmla="*/ 30 h 327"/>
                <a:gd name="T66" fmla="*/ 131 w 222"/>
                <a:gd name="T67" fmla="*/ 106 h 327"/>
                <a:gd name="T68" fmla="*/ 135 w 222"/>
                <a:gd name="T69" fmla="*/ 105 h 327"/>
                <a:gd name="T70" fmla="*/ 135 w 222"/>
                <a:gd name="T71" fmla="*/ 104 h 327"/>
                <a:gd name="T72" fmla="*/ 212 w 222"/>
                <a:gd name="T73" fmla="*/ 222 h 327"/>
                <a:gd name="T74" fmla="*/ 185 w 222"/>
                <a:gd name="T75" fmla="*/ 29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2" h="327">
                  <a:moveTo>
                    <a:pt x="217" y="207"/>
                  </a:moveTo>
                  <a:cubicBezTo>
                    <a:pt x="212" y="164"/>
                    <a:pt x="179" y="111"/>
                    <a:pt x="135" y="100"/>
                  </a:cubicBezTo>
                  <a:cubicBezTo>
                    <a:pt x="135" y="100"/>
                    <a:pt x="135" y="100"/>
                    <a:pt x="135" y="100"/>
                  </a:cubicBezTo>
                  <a:cubicBezTo>
                    <a:pt x="134" y="77"/>
                    <a:pt x="132" y="53"/>
                    <a:pt x="130" y="30"/>
                  </a:cubicBezTo>
                  <a:cubicBezTo>
                    <a:pt x="136" y="31"/>
                    <a:pt x="143" y="28"/>
                    <a:pt x="145" y="22"/>
                  </a:cubicBezTo>
                  <a:cubicBezTo>
                    <a:pt x="147" y="17"/>
                    <a:pt x="146" y="9"/>
                    <a:pt x="142" y="6"/>
                  </a:cubicBezTo>
                  <a:cubicBezTo>
                    <a:pt x="141" y="5"/>
                    <a:pt x="141" y="4"/>
                    <a:pt x="140" y="4"/>
                  </a:cubicBezTo>
                  <a:cubicBezTo>
                    <a:pt x="120" y="1"/>
                    <a:pt x="100" y="0"/>
                    <a:pt x="80" y="2"/>
                  </a:cubicBezTo>
                  <a:cubicBezTo>
                    <a:pt x="74" y="3"/>
                    <a:pt x="68" y="3"/>
                    <a:pt x="65" y="7"/>
                  </a:cubicBezTo>
                  <a:cubicBezTo>
                    <a:pt x="59" y="10"/>
                    <a:pt x="58" y="18"/>
                    <a:pt x="61" y="22"/>
                  </a:cubicBezTo>
                  <a:cubicBezTo>
                    <a:pt x="65" y="29"/>
                    <a:pt x="72" y="30"/>
                    <a:pt x="79" y="28"/>
                  </a:cubicBezTo>
                  <a:cubicBezTo>
                    <a:pt x="77" y="52"/>
                    <a:pt x="76" y="79"/>
                    <a:pt x="79" y="103"/>
                  </a:cubicBezTo>
                  <a:cubicBezTo>
                    <a:pt x="35" y="110"/>
                    <a:pt x="11" y="157"/>
                    <a:pt x="6" y="197"/>
                  </a:cubicBezTo>
                  <a:cubicBezTo>
                    <a:pt x="0" y="236"/>
                    <a:pt x="11" y="279"/>
                    <a:pt x="44" y="303"/>
                  </a:cubicBezTo>
                  <a:cubicBezTo>
                    <a:pt x="78" y="327"/>
                    <a:pt x="129" y="325"/>
                    <a:pt x="166" y="310"/>
                  </a:cubicBezTo>
                  <a:cubicBezTo>
                    <a:pt x="205" y="293"/>
                    <a:pt x="222" y="247"/>
                    <a:pt x="217" y="207"/>
                  </a:cubicBezTo>
                  <a:close/>
                  <a:moveTo>
                    <a:pt x="185" y="291"/>
                  </a:moveTo>
                  <a:cubicBezTo>
                    <a:pt x="167" y="308"/>
                    <a:pt x="138" y="314"/>
                    <a:pt x="114" y="315"/>
                  </a:cubicBezTo>
                  <a:cubicBezTo>
                    <a:pt x="63" y="318"/>
                    <a:pt x="20" y="289"/>
                    <a:pt x="11" y="238"/>
                  </a:cubicBezTo>
                  <a:cubicBezTo>
                    <a:pt x="2" y="186"/>
                    <a:pt x="26" y="122"/>
                    <a:pt x="81" y="107"/>
                  </a:cubicBezTo>
                  <a:cubicBezTo>
                    <a:pt x="82" y="107"/>
                    <a:pt x="82" y="106"/>
                    <a:pt x="83" y="106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80"/>
                    <a:pt x="84" y="53"/>
                    <a:pt x="81" y="28"/>
                  </a:cubicBezTo>
                  <a:cubicBezTo>
                    <a:pt x="81" y="28"/>
                    <a:pt x="81" y="27"/>
                    <a:pt x="81" y="27"/>
                  </a:cubicBezTo>
                  <a:cubicBezTo>
                    <a:pt x="81" y="26"/>
                    <a:pt x="80" y="26"/>
                    <a:pt x="79" y="26"/>
                  </a:cubicBezTo>
                  <a:cubicBezTo>
                    <a:pt x="75" y="26"/>
                    <a:pt x="69" y="25"/>
                    <a:pt x="66" y="21"/>
                  </a:cubicBezTo>
                  <a:cubicBezTo>
                    <a:pt x="64" y="18"/>
                    <a:pt x="64" y="14"/>
                    <a:pt x="67" y="11"/>
                  </a:cubicBezTo>
                  <a:cubicBezTo>
                    <a:pt x="76" y="4"/>
                    <a:pt x="93" y="6"/>
                    <a:pt x="103" y="6"/>
                  </a:cubicBezTo>
                  <a:cubicBezTo>
                    <a:pt x="114" y="6"/>
                    <a:pt x="126" y="7"/>
                    <a:pt x="137" y="8"/>
                  </a:cubicBezTo>
                  <a:cubicBezTo>
                    <a:pt x="140" y="12"/>
                    <a:pt x="142" y="15"/>
                    <a:pt x="141" y="20"/>
                  </a:cubicBezTo>
                  <a:cubicBezTo>
                    <a:pt x="139" y="25"/>
                    <a:pt x="134" y="27"/>
                    <a:pt x="129" y="26"/>
                  </a:cubicBezTo>
                  <a:cubicBezTo>
                    <a:pt x="127" y="26"/>
                    <a:pt x="127" y="28"/>
                    <a:pt x="127" y="29"/>
                  </a:cubicBezTo>
                  <a:cubicBezTo>
                    <a:pt x="127" y="29"/>
                    <a:pt x="127" y="29"/>
                    <a:pt x="127" y="30"/>
                  </a:cubicBezTo>
                  <a:cubicBezTo>
                    <a:pt x="126" y="55"/>
                    <a:pt x="127" y="81"/>
                    <a:pt x="131" y="106"/>
                  </a:cubicBezTo>
                  <a:cubicBezTo>
                    <a:pt x="131" y="108"/>
                    <a:pt x="135" y="108"/>
                    <a:pt x="135" y="105"/>
                  </a:cubicBezTo>
                  <a:cubicBezTo>
                    <a:pt x="135" y="105"/>
                    <a:pt x="135" y="105"/>
                    <a:pt x="135" y="104"/>
                  </a:cubicBezTo>
                  <a:cubicBezTo>
                    <a:pt x="182" y="118"/>
                    <a:pt x="212" y="175"/>
                    <a:pt x="212" y="222"/>
                  </a:cubicBezTo>
                  <a:cubicBezTo>
                    <a:pt x="212" y="246"/>
                    <a:pt x="203" y="273"/>
                    <a:pt x="185" y="29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Freeform 35"/>
            <p:cNvSpPr>
              <a:spLocks/>
            </p:cNvSpPr>
            <p:nvPr/>
          </p:nvSpPr>
          <p:spPr bwMode="auto">
            <a:xfrm>
              <a:off x="5332413" y="2720975"/>
              <a:ext cx="266700" cy="49213"/>
            </a:xfrm>
            <a:custGeom>
              <a:avLst/>
              <a:gdLst>
                <a:gd name="T0" fmla="*/ 67 w 71"/>
                <a:gd name="T1" fmla="*/ 1 h 13"/>
                <a:gd name="T2" fmla="*/ 33 w 71"/>
                <a:gd name="T3" fmla="*/ 5 h 13"/>
                <a:gd name="T4" fmla="*/ 3 w 71"/>
                <a:gd name="T5" fmla="*/ 1 h 13"/>
                <a:gd name="T6" fmla="*/ 1 w 71"/>
                <a:gd name="T7" fmla="*/ 3 h 13"/>
                <a:gd name="T8" fmla="*/ 35 w 71"/>
                <a:gd name="T9" fmla="*/ 10 h 13"/>
                <a:gd name="T10" fmla="*/ 70 w 71"/>
                <a:gd name="T11" fmla="*/ 4 h 13"/>
                <a:gd name="T12" fmla="*/ 67 w 71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3">
                  <a:moveTo>
                    <a:pt x="67" y="1"/>
                  </a:moveTo>
                  <a:cubicBezTo>
                    <a:pt x="60" y="8"/>
                    <a:pt x="42" y="5"/>
                    <a:pt x="33" y="5"/>
                  </a:cubicBezTo>
                  <a:cubicBezTo>
                    <a:pt x="22" y="5"/>
                    <a:pt x="12" y="6"/>
                    <a:pt x="3" y="1"/>
                  </a:cubicBezTo>
                  <a:cubicBezTo>
                    <a:pt x="2" y="1"/>
                    <a:pt x="0" y="2"/>
                    <a:pt x="1" y="3"/>
                  </a:cubicBezTo>
                  <a:cubicBezTo>
                    <a:pt x="10" y="11"/>
                    <a:pt x="24" y="10"/>
                    <a:pt x="35" y="10"/>
                  </a:cubicBezTo>
                  <a:cubicBezTo>
                    <a:pt x="45" y="10"/>
                    <a:pt x="62" y="13"/>
                    <a:pt x="70" y="4"/>
                  </a:cubicBezTo>
                  <a:cubicBezTo>
                    <a:pt x="71" y="2"/>
                    <a:pt x="69" y="0"/>
                    <a:pt x="67" y="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3" name="Freeform 36"/>
            <p:cNvSpPr>
              <a:spLocks noEditPoints="1"/>
            </p:cNvSpPr>
            <p:nvPr/>
          </p:nvSpPr>
          <p:spPr bwMode="auto">
            <a:xfrm>
              <a:off x="5100638" y="3335338"/>
              <a:ext cx="760413" cy="495300"/>
            </a:xfrm>
            <a:custGeom>
              <a:avLst/>
              <a:gdLst>
                <a:gd name="T0" fmla="*/ 196 w 203"/>
                <a:gd name="T1" fmla="*/ 16 h 132"/>
                <a:gd name="T2" fmla="*/ 195 w 203"/>
                <a:gd name="T3" fmla="*/ 16 h 132"/>
                <a:gd name="T4" fmla="*/ 194 w 203"/>
                <a:gd name="T5" fmla="*/ 12 h 132"/>
                <a:gd name="T6" fmla="*/ 106 w 203"/>
                <a:gd name="T7" fmla="*/ 2 h 132"/>
                <a:gd name="T8" fmla="*/ 11 w 203"/>
                <a:gd name="T9" fmla="*/ 13 h 132"/>
                <a:gd name="T10" fmla="*/ 10 w 203"/>
                <a:gd name="T11" fmla="*/ 14 h 132"/>
                <a:gd name="T12" fmla="*/ 10 w 203"/>
                <a:gd name="T13" fmla="*/ 14 h 132"/>
                <a:gd name="T14" fmla="*/ 9 w 203"/>
                <a:gd name="T15" fmla="*/ 16 h 132"/>
                <a:gd name="T16" fmla="*/ 99 w 203"/>
                <a:gd name="T17" fmla="*/ 131 h 132"/>
                <a:gd name="T18" fmla="*/ 183 w 203"/>
                <a:gd name="T19" fmla="*/ 100 h 132"/>
                <a:gd name="T20" fmla="*/ 196 w 203"/>
                <a:gd name="T21" fmla="*/ 16 h 132"/>
                <a:gd name="T22" fmla="*/ 100 w 203"/>
                <a:gd name="T23" fmla="*/ 7 h 132"/>
                <a:gd name="T24" fmla="*/ 190 w 203"/>
                <a:gd name="T25" fmla="*/ 16 h 132"/>
                <a:gd name="T26" fmla="*/ 99 w 203"/>
                <a:gd name="T27" fmla="*/ 38 h 132"/>
                <a:gd name="T28" fmla="*/ 12 w 203"/>
                <a:gd name="T29" fmla="*/ 16 h 132"/>
                <a:gd name="T30" fmla="*/ 100 w 203"/>
                <a:gd name="T31" fmla="*/ 7 h 132"/>
                <a:gd name="T32" fmla="*/ 177 w 203"/>
                <a:gd name="T33" fmla="*/ 101 h 132"/>
                <a:gd name="T34" fmla="*/ 96 w 203"/>
                <a:gd name="T35" fmla="*/ 126 h 132"/>
                <a:gd name="T36" fmla="*/ 26 w 203"/>
                <a:gd name="T37" fmla="*/ 88 h 132"/>
                <a:gd name="T38" fmla="*/ 11 w 203"/>
                <a:gd name="T39" fmla="*/ 19 h 132"/>
                <a:gd name="T40" fmla="*/ 99 w 203"/>
                <a:gd name="T41" fmla="*/ 43 h 132"/>
                <a:gd name="T42" fmla="*/ 192 w 203"/>
                <a:gd name="T43" fmla="*/ 20 h 132"/>
                <a:gd name="T44" fmla="*/ 177 w 203"/>
                <a:gd name="T45" fmla="*/ 10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3" h="132">
                  <a:moveTo>
                    <a:pt x="196" y="16"/>
                  </a:moveTo>
                  <a:cubicBezTo>
                    <a:pt x="196" y="16"/>
                    <a:pt x="196" y="16"/>
                    <a:pt x="195" y="16"/>
                  </a:cubicBezTo>
                  <a:cubicBezTo>
                    <a:pt x="196" y="14"/>
                    <a:pt x="196" y="13"/>
                    <a:pt x="194" y="12"/>
                  </a:cubicBezTo>
                  <a:cubicBezTo>
                    <a:pt x="168" y="0"/>
                    <a:pt x="135" y="2"/>
                    <a:pt x="106" y="2"/>
                  </a:cubicBezTo>
                  <a:cubicBezTo>
                    <a:pt x="75" y="1"/>
                    <a:pt x="41" y="2"/>
                    <a:pt x="11" y="13"/>
                  </a:cubicBezTo>
                  <a:cubicBezTo>
                    <a:pt x="10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8" y="14"/>
                    <a:pt x="8" y="16"/>
                    <a:pt x="9" y="16"/>
                  </a:cubicBezTo>
                  <a:cubicBezTo>
                    <a:pt x="0" y="75"/>
                    <a:pt x="38" y="129"/>
                    <a:pt x="99" y="131"/>
                  </a:cubicBezTo>
                  <a:cubicBezTo>
                    <a:pt x="128" y="132"/>
                    <a:pt x="165" y="123"/>
                    <a:pt x="183" y="100"/>
                  </a:cubicBezTo>
                  <a:cubicBezTo>
                    <a:pt x="203" y="75"/>
                    <a:pt x="202" y="45"/>
                    <a:pt x="196" y="16"/>
                  </a:cubicBezTo>
                  <a:close/>
                  <a:moveTo>
                    <a:pt x="100" y="7"/>
                  </a:moveTo>
                  <a:cubicBezTo>
                    <a:pt x="128" y="7"/>
                    <a:pt x="164" y="5"/>
                    <a:pt x="190" y="16"/>
                  </a:cubicBezTo>
                  <a:cubicBezTo>
                    <a:pt x="168" y="38"/>
                    <a:pt x="129" y="38"/>
                    <a:pt x="99" y="38"/>
                  </a:cubicBezTo>
                  <a:cubicBezTo>
                    <a:pt x="72" y="38"/>
                    <a:pt x="31" y="39"/>
                    <a:pt x="12" y="16"/>
                  </a:cubicBezTo>
                  <a:cubicBezTo>
                    <a:pt x="41" y="11"/>
                    <a:pt x="70" y="7"/>
                    <a:pt x="100" y="7"/>
                  </a:cubicBezTo>
                  <a:close/>
                  <a:moveTo>
                    <a:pt x="177" y="101"/>
                  </a:moveTo>
                  <a:cubicBezTo>
                    <a:pt x="157" y="121"/>
                    <a:pt x="123" y="128"/>
                    <a:pt x="96" y="126"/>
                  </a:cubicBezTo>
                  <a:cubicBezTo>
                    <a:pt x="69" y="125"/>
                    <a:pt x="41" y="111"/>
                    <a:pt x="26" y="88"/>
                  </a:cubicBezTo>
                  <a:cubicBezTo>
                    <a:pt x="13" y="67"/>
                    <a:pt x="12" y="43"/>
                    <a:pt x="11" y="19"/>
                  </a:cubicBezTo>
                  <a:cubicBezTo>
                    <a:pt x="27" y="45"/>
                    <a:pt x="74" y="42"/>
                    <a:pt x="99" y="43"/>
                  </a:cubicBezTo>
                  <a:cubicBezTo>
                    <a:pt x="127" y="43"/>
                    <a:pt x="172" y="44"/>
                    <a:pt x="192" y="20"/>
                  </a:cubicBezTo>
                  <a:cubicBezTo>
                    <a:pt x="199" y="48"/>
                    <a:pt x="197" y="79"/>
                    <a:pt x="177" y="10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37"/>
            <p:cNvSpPr>
              <a:spLocks noEditPoints="1"/>
            </p:cNvSpPr>
            <p:nvPr/>
          </p:nvSpPr>
          <p:spPr bwMode="auto">
            <a:xfrm>
              <a:off x="5546725" y="3213100"/>
              <a:ext cx="96838" cy="104775"/>
            </a:xfrm>
            <a:custGeom>
              <a:avLst/>
              <a:gdLst>
                <a:gd name="T0" fmla="*/ 24 w 26"/>
                <a:gd name="T1" fmla="*/ 11 h 28"/>
                <a:gd name="T2" fmla="*/ 9 w 26"/>
                <a:gd name="T3" fmla="*/ 4 h 28"/>
                <a:gd name="T4" fmla="*/ 9 w 26"/>
                <a:gd name="T5" fmla="*/ 4 h 28"/>
                <a:gd name="T6" fmla="*/ 1 w 26"/>
                <a:gd name="T7" fmla="*/ 16 h 28"/>
                <a:gd name="T8" fmla="*/ 16 w 26"/>
                <a:gd name="T9" fmla="*/ 26 h 28"/>
                <a:gd name="T10" fmla="*/ 24 w 26"/>
                <a:gd name="T11" fmla="*/ 11 h 28"/>
                <a:gd name="T12" fmla="*/ 16 w 26"/>
                <a:gd name="T13" fmla="*/ 22 h 28"/>
                <a:gd name="T14" fmla="*/ 5 w 26"/>
                <a:gd name="T15" fmla="*/ 17 h 28"/>
                <a:gd name="T16" fmla="*/ 10 w 26"/>
                <a:gd name="T17" fmla="*/ 6 h 28"/>
                <a:gd name="T18" fmla="*/ 20 w 26"/>
                <a:gd name="T19" fmla="*/ 10 h 28"/>
                <a:gd name="T20" fmla="*/ 16 w 26"/>
                <a:gd name="T2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8">
                  <a:moveTo>
                    <a:pt x="24" y="11"/>
                  </a:moveTo>
                  <a:cubicBezTo>
                    <a:pt x="22" y="6"/>
                    <a:pt x="14" y="0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6"/>
                    <a:pt x="0" y="10"/>
                    <a:pt x="1" y="16"/>
                  </a:cubicBezTo>
                  <a:cubicBezTo>
                    <a:pt x="2" y="23"/>
                    <a:pt x="9" y="28"/>
                    <a:pt x="16" y="26"/>
                  </a:cubicBezTo>
                  <a:cubicBezTo>
                    <a:pt x="22" y="24"/>
                    <a:pt x="26" y="17"/>
                    <a:pt x="24" y="11"/>
                  </a:cubicBezTo>
                  <a:close/>
                  <a:moveTo>
                    <a:pt x="16" y="22"/>
                  </a:moveTo>
                  <a:cubicBezTo>
                    <a:pt x="12" y="24"/>
                    <a:pt x="7" y="21"/>
                    <a:pt x="5" y="17"/>
                  </a:cubicBezTo>
                  <a:cubicBezTo>
                    <a:pt x="4" y="13"/>
                    <a:pt x="6" y="8"/>
                    <a:pt x="10" y="6"/>
                  </a:cubicBezTo>
                  <a:cubicBezTo>
                    <a:pt x="14" y="7"/>
                    <a:pt x="17" y="6"/>
                    <a:pt x="20" y="10"/>
                  </a:cubicBezTo>
                  <a:cubicBezTo>
                    <a:pt x="22" y="14"/>
                    <a:pt x="20" y="19"/>
                    <a:pt x="16" y="22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Freeform 38"/>
            <p:cNvSpPr>
              <a:spLocks noEditPoints="1"/>
            </p:cNvSpPr>
            <p:nvPr/>
          </p:nvSpPr>
          <p:spPr bwMode="auto">
            <a:xfrm>
              <a:off x="5475288" y="3148013"/>
              <a:ext cx="74613" cy="76200"/>
            </a:xfrm>
            <a:custGeom>
              <a:avLst/>
              <a:gdLst>
                <a:gd name="T0" fmla="*/ 17 w 20"/>
                <a:gd name="T1" fmla="*/ 4 h 20"/>
                <a:gd name="T2" fmla="*/ 7 w 20"/>
                <a:gd name="T3" fmla="*/ 4 h 20"/>
                <a:gd name="T4" fmla="*/ 2 w 20"/>
                <a:gd name="T5" fmla="*/ 14 h 20"/>
                <a:gd name="T6" fmla="*/ 14 w 20"/>
                <a:gd name="T7" fmla="*/ 18 h 20"/>
                <a:gd name="T8" fmla="*/ 17 w 20"/>
                <a:gd name="T9" fmla="*/ 4 h 20"/>
                <a:gd name="T10" fmla="*/ 12 w 20"/>
                <a:gd name="T11" fmla="*/ 15 h 20"/>
                <a:gd name="T12" fmla="*/ 5 w 20"/>
                <a:gd name="T13" fmla="*/ 13 h 20"/>
                <a:gd name="T14" fmla="*/ 9 w 20"/>
                <a:gd name="T15" fmla="*/ 5 h 20"/>
                <a:gd name="T16" fmla="*/ 9 w 20"/>
                <a:gd name="T17" fmla="*/ 4 h 20"/>
                <a:gd name="T18" fmla="*/ 15 w 20"/>
                <a:gd name="T19" fmla="*/ 7 h 20"/>
                <a:gd name="T20" fmla="*/ 12 w 20"/>
                <a:gd name="T21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4"/>
                  </a:moveTo>
                  <a:cubicBezTo>
                    <a:pt x="15" y="1"/>
                    <a:pt x="9" y="0"/>
                    <a:pt x="7" y="4"/>
                  </a:cubicBezTo>
                  <a:cubicBezTo>
                    <a:pt x="2" y="5"/>
                    <a:pt x="0" y="10"/>
                    <a:pt x="2" y="14"/>
                  </a:cubicBezTo>
                  <a:cubicBezTo>
                    <a:pt x="4" y="18"/>
                    <a:pt x="10" y="20"/>
                    <a:pt x="14" y="18"/>
                  </a:cubicBezTo>
                  <a:cubicBezTo>
                    <a:pt x="18" y="15"/>
                    <a:pt x="20" y="9"/>
                    <a:pt x="17" y="4"/>
                  </a:cubicBezTo>
                  <a:close/>
                  <a:moveTo>
                    <a:pt x="12" y="15"/>
                  </a:moveTo>
                  <a:cubicBezTo>
                    <a:pt x="10" y="16"/>
                    <a:pt x="6" y="15"/>
                    <a:pt x="5" y="13"/>
                  </a:cubicBezTo>
                  <a:cubicBezTo>
                    <a:pt x="3" y="9"/>
                    <a:pt x="6" y="6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11" y="4"/>
                    <a:pt x="14" y="5"/>
                    <a:pt x="15" y="7"/>
                  </a:cubicBezTo>
                  <a:cubicBezTo>
                    <a:pt x="16" y="10"/>
                    <a:pt x="15" y="13"/>
                    <a:pt x="12" y="15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Freeform 39"/>
            <p:cNvSpPr>
              <a:spLocks noEditPoints="1"/>
            </p:cNvSpPr>
            <p:nvPr/>
          </p:nvSpPr>
          <p:spPr bwMode="auto">
            <a:xfrm>
              <a:off x="5494338" y="3070225"/>
              <a:ext cx="44450" cy="49213"/>
            </a:xfrm>
            <a:custGeom>
              <a:avLst/>
              <a:gdLst>
                <a:gd name="T0" fmla="*/ 6 w 12"/>
                <a:gd name="T1" fmla="*/ 1 h 13"/>
                <a:gd name="T2" fmla="*/ 6 w 12"/>
                <a:gd name="T3" fmla="*/ 1 h 13"/>
                <a:gd name="T4" fmla="*/ 5 w 12"/>
                <a:gd name="T5" fmla="*/ 1 h 13"/>
                <a:gd name="T6" fmla="*/ 0 w 12"/>
                <a:gd name="T7" fmla="*/ 6 h 13"/>
                <a:gd name="T8" fmla="*/ 6 w 12"/>
                <a:gd name="T9" fmla="*/ 12 h 13"/>
                <a:gd name="T10" fmla="*/ 12 w 12"/>
                <a:gd name="T11" fmla="*/ 7 h 13"/>
                <a:gd name="T12" fmla="*/ 6 w 12"/>
                <a:gd name="T13" fmla="*/ 1 h 13"/>
                <a:gd name="T14" fmla="*/ 6 w 12"/>
                <a:gd name="T15" fmla="*/ 9 h 13"/>
                <a:gd name="T16" fmla="*/ 2 w 12"/>
                <a:gd name="T17" fmla="*/ 6 h 13"/>
                <a:gd name="T18" fmla="*/ 4 w 12"/>
                <a:gd name="T19" fmla="*/ 4 h 13"/>
                <a:gd name="T20" fmla="*/ 6 w 12"/>
                <a:gd name="T21" fmla="*/ 3 h 13"/>
                <a:gd name="T22" fmla="*/ 6 w 12"/>
                <a:gd name="T23" fmla="*/ 2 h 13"/>
                <a:gd name="T24" fmla="*/ 9 w 12"/>
                <a:gd name="T25" fmla="*/ 7 h 13"/>
                <a:gd name="T26" fmla="*/ 6 w 12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3"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2" y="0"/>
                    <a:pt x="0" y="4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9" y="13"/>
                    <a:pt x="12" y="10"/>
                    <a:pt x="12" y="7"/>
                  </a:cubicBezTo>
                  <a:cubicBezTo>
                    <a:pt x="12" y="4"/>
                    <a:pt x="9" y="1"/>
                    <a:pt x="6" y="1"/>
                  </a:cubicBezTo>
                  <a:close/>
                  <a:moveTo>
                    <a:pt x="6" y="9"/>
                  </a:moveTo>
                  <a:cubicBezTo>
                    <a:pt x="4" y="9"/>
                    <a:pt x="2" y="8"/>
                    <a:pt x="2" y="6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8" y="3"/>
                    <a:pt x="9" y="5"/>
                    <a:pt x="9" y="7"/>
                  </a:cubicBezTo>
                  <a:cubicBezTo>
                    <a:pt x="9" y="8"/>
                    <a:pt x="7" y="9"/>
                    <a:pt x="6" y="9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826541" y="2382909"/>
            <a:ext cx="751088" cy="737048"/>
            <a:chOff x="6634163" y="2701925"/>
            <a:chExt cx="1189038" cy="1166813"/>
          </a:xfrm>
        </p:grpSpPr>
        <p:sp>
          <p:nvSpPr>
            <p:cNvPr id="2077" name="Freeform 40"/>
            <p:cNvSpPr>
              <a:spLocks noEditPoints="1"/>
            </p:cNvSpPr>
            <p:nvPr/>
          </p:nvSpPr>
          <p:spPr bwMode="auto">
            <a:xfrm>
              <a:off x="6634163" y="2701925"/>
              <a:ext cx="1189038" cy="1166813"/>
            </a:xfrm>
            <a:custGeom>
              <a:avLst/>
              <a:gdLst>
                <a:gd name="T0" fmla="*/ 314 w 317"/>
                <a:gd name="T1" fmla="*/ 95 h 311"/>
                <a:gd name="T2" fmla="*/ 301 w 317"/>
                <a:gd name="T3" fmla="*/ 10 h 311"/>
                <a:gd name="T4" fmla="*/ 206 w 317"/>
                <a:gd name="T5" fmla="*/ 1 h 311"/>
                <a:gd name="T6" fmla="*/ 5 w 317"/>
                <a:gd name="T7" fmla="*/ 31 h 311"/>
                <a:gd name="T8" fmla="*/ 2 w 317"/>
                <a:gd name="T9" fmla="*/ 154 h 311"/>
                <a:gd name="T10" fmla="*/ 12 w 317"/>
                <a:gd name="T11" fmla="*/ 232 h 311"/>
                <a:gd name="T12" fmla="*/ 114 w 317"/>
                <a:gd name="T13" fmla="*/ 232 h 311"/>
                <a:gd name="T14" fmla="*/ 83 w 317"/>
                <a:gd name="T15" fmla="*/ 293 h 311"/>
                <a:gd name="T16" fmla="*/ 111 w 317"/>
                <a:gd name="T17" fmla="*/ 308 h 311"/>
                <a:gd name="T18" fmla="*/ 188 w 317"/>
                <a:gd name="T19" fmla="*/ 308 h 311"/>
                <a:gd name="T20" fmla="*/ 231 w 317"/>
                <a:gd name="T21" fmla="*/ 297 h 311"/>
                <a:gd name="T22" fmla="*/ 204 w 317"/>
                <a:gd name="T23" fmla="*/ 270 h 311"/>
                <a:gd name="T24" fmla="*/ 250 w 317"/>
                <a:gd name="T25" fmla="*/ 231 h 311"/>
                <a:gd name="T26" fmla="*/ 314 w 317"/>
                <a:gd name="T27" fmla="*/ 159 h 311"/>
                <a:gd name="T28" fmla="*/ 225 w 317"/>
                <a:gd name="T29" fmla="*/ 297 h 311"/>
                <a:gd name="T30" fmla="*/ 188 w 317"/>
                <a:gd name="T31" fmla="*/ 303 h 311"/>
                <a:gd name="T32" fmla="*/ 118 w 317"/>
                <a:gd name="T33" fmla="*/ 303 h 311"/>
                <a:gd name="T34" fmla="*/ 87 w 317"/>
                <a:gd name="T35" fmla="*/ 296 h 311"/>
                <a:gd name="T36" fmla="*/ 222 w 317"/>
                <a:gd name="T37" fmla="*/ 295 h 311"/>
                <a:gd name="T38" fmla="*/ 212 w 317"/>
                <a:gd name="T39" fmla="*/ 290 h 311"/>
                <a:gd name="T40" fmla="*/ 116 w 317"/>
                <a:gd name="T41" fmla="*/ 275 h 311"/>
                <a:gd name="T42" fmla="*/ 126 w 317"/>
                <a:gd name="T43" fmla="*/ 232 h 311"/>
                <a:gd name="T44" fmla="*/ 212 w 317"/>
                <a:gd name="T45" fmla="*/ 290 h 311"/>
                <a:gd name="T46" fmla="*/ 287 w 317"/>
                <a:gd name="T47" fmla="*/ 221 h 311"/>
                <a:gd name="T48" fmla="*/ 222 w 317"/>
                <a:gd name="T49" fmla="*/ 223 h 311"/>
                <a:gd name="T50" fmla="*/ 8 w 317"/>
                <a:gd name="T51" fmla="*/ 215 h 311"/>
                <a:gd name="T52" fmla="*/ 9 w 317"/>
                <a:gd name="T53" fmla="*/ 163 h 311"/>
                <a:gd name="T54" fmla="*/ 304 w 317"/>
                <a:gd name="T55" fmla="*/ 165 h 311"/>
                <a:gd name="T56" fmla="*/ 156 w 317"/>
                <a:gd name="T57" fmla="*/ 159 h 311"/>
                <a:gd name="T58" fmla="*/ 9 w 317"/>
                <a:gd name="T59" fmla="*/ 137 h 311"/>
                <a:gd name="T60" fmla="*/ 11 w 317"/>
                <a:gd name="T61" fmla="*/ 33 h 311"/>
                <a:gd name="T62" fmla="*/ 106 w 317"/>
                <a:gd name="T63" fmla="*/ 9 h 311"/>
                <a:gd name="T64" fmla="*/ 244 w 317"/>
                <a:gd name="T65" fmla="*/ 9 h 311"/>
                <a:gd name="T66" fmla="*/ 306 w 317"/>
                <a:gd name="T67" fmla="*/ 61 h 311"/>
                <a:gd name="T68" fmla="*/ 306 w 317"/>
                <a:gd name="T69" fmla="*/ 19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7" h="311">
                  <a:moveTo>
                    <a:pt x="314" y="159"/>
                  </a:moveTo>
                  <a:cubicBezTo>
                    <a:pt x="314" y="137"/>
                    <a:pt x="314" y="116"/>
                    <a:pt x="314" y="95"/>
                  </a:cubicBezTo>
                  <a:cubicBezTo>
                    <a:pt x="314" y="77"/>
                    <a:pt x="314" y="59"/>
                    <a:pt x="313" y="41"/>
                  </a:cubicBezTo>
                  <a:cubicBezTo>
                    <a:pt x="313" y="29"/>
                    <a:pt x="310" y="17"/>
                    <a:pt x="301" y="10"/>
                  </a:cubicBezTo>
                  <a:cubicBezTo>
                    <a:pt x="293" y="4"/>
                    <a:pt x="282" y="3"/>
                    <a:pt x="272" y="3"/>
                  </a:cubicBezTo>
                  <a:cubicBezTo>
                    <a:pt x="250" y="2"/>
                    <a:pt x="228" y="1"/>
                    <a:pt x="206" y="1"/>
                  </a:cubicBezTo>
                  <a:cubicBezTo>
                    <a:pt x="160" y="0"/>
                    <a:pt x="114" y="1"/>
                    <a:pt x="68" y="5"/>
                  </a:cubicBezTo>
                  <a:cubicBezTo>
                    <a:pt x="52" y="6"/>
                    <a:pt x="0" y="3"/>
                    <a:pt x="5" y="31"/>
                  </a:cubicBezTo>
                  <a:cubicBezTo>
                    <a:pt x="5" y="31"/>
                    <a:pt x="5" y="32"/>
                    <a:pt x="5" y="32"/>
                  </a:cubicBezTo>
                  <a:cubicBezTo>
                    <a:pt x="2" y="72"/>
                    <a:pt x="3" y="113"/>
                    <a:pt x="2" y="154"/>
                  </a:cubicBezTo>
                  <a:cubicBezTo>
                    <a:pt x="2" y="174"/>
                    <a:pt x="1" y="195"/>
                    <a:pt x="2" y="215"/>
                  </a:cubicBezTo>
                  <a:cubicBezTo>
                    <a:pt x="2" y="223"/>
                    <a:pt x="4" y="229"/>
                    <a:pt x="12" y="232"/>
                  </a:cubicBezTo>
                  <a:cubicBezTo>
                    <a:pt x="26" y="236"/>
                    <a:pt x="46" y="232"/>
                    <a:pt x="60" y="232"/>
                  </a:cubicBezTo>
                  <a:cubicBezTo>
                    <a:pt x="78" y="232"/>
                    <a:pt x="96" y="232"/>
                    <a:pt x="114" y="232"/>
                  </a:cubicBezTo>
                  <a:cubicBezTo>
                    <a:pt x="115" y="257"/>
                    <a:pt x="113" y="281"/>
                    <a:pt x="85" y="291"/>
                  </a:cubicBezTo>
                  <a:cubicBezTo>
                    <a:pt x="84" y="291"/>
                    <a:pt x="83" y="292"/>
                    <a:pt x="83" y="293"/>
                  </a:cubicBezTo>
                  <a:cubicBezTo>
                    <a:pt x="79" y="297"/>
                    <a:pt x="77" y="302"/>
                    <a:pt x="84" y="306"/>
                  </a:cubicBezTo>
                  <a:cubicBezTo>
                    <a:pt x="91" y="310"/>
                    <a:pt x="104" y="308"/>
                    <a:pt x="111" y="308"/>
                  </a:cubicBezTo>
                  <a:cubicBezTo>
                    <a:pt x="124" y="308"/>
                    <a:pt x="137" y="308"/>
                    <a:pt x="150" y="308"/>
                  </a:cubicBezTo>
                  <a:cubicBezTo>
                    <a:pt x="163" y="308"/>
                    <a:pt x="176" y="308"/>
                    <a:pt x="188" y="308"/>
                  </a:cubicBezTo>
                  <a:cubicBezTo>
                    <a:pt x="199" y="309"/>
                    <a:pt x="213" y="311"/>
                    <a:pt x="223" y="308"/>
                  </a:cubicBezTo>
                  <a:cubicBezTo>
                    <a:pt x="230" y="307"/>
                    <a:pt x="234" y="302"/>
                    <a:pt x="231" y="297"/>
                  </a:cubicBezTo>
                  <a:cubicBezTo>
                    <a:pt x="233" y="296"/>
                    <a:pt x="234" y="293"/>
                    <a:pt x="231" y="292"/>
                  </a:cubicBezTo>
                  <a:cubicBezTo>
                    <a:pt x="220" y="287"/>
                    <a:pt x="210" y="281"/>
                    <a:pt x="204" y="270"/>
                  </a:cubicBezTo>
                  <a:cubicBezTo>
                    <a:pt x="197" y="258"/>
                    <a:pt x="196" y="244"/>
                    <a:pt x="200" y="231"/>
                  </a:cubicBezTo>
                  <a:cubicBezTo>
                    <a:pt x="216" y="231"/>
                    <a:pt x="233" y="231"/>
                    <a:pt x="250" y="231"/>
                  </a:cubicBezTo>
                  <a:cubicBezTo>
                    <a:pt x="272" y="231"/>
                    <a:pt x="309" y="236"/>
                    <a:pt x="314" y="206"/>
                  </a:cubicBezTo>
                  <a:cubicBezTo>
                    <a:pt x="317" y="191"/>
                    <a:pt x="314" y="174"/>
                    <a:pt x="314" y="159"/>
                  </a:cubicBezTo>
                  <a:close/>
                  <a:moveTo>
                    <a:pt x="225" y="296"/>
                  </a:moveTo>
                  <a:cubicBezTo>
                    <a:pt x="225" y="296"/>
                    <a:pt x="225" y="297"/>
                    <a:pt x="225" y="297"/>
                  </a:cubicBezTo>
                  <a:cubicBezTo>
                    <a:pt x="230" y="304"/>
                    <a:pt x="207" y="303"/>
                    <a:pt x="206" y="303"/>
                  </a:cubicBezTo>
                  <a:cubicBezTo>
                    <a:pt x="200" y="303"/>
                    <a:pt x="194" y="303"/>
                    <a:pt x="188" y="303"/>
                  </a:cubicBezTo>
                  <a:cubicBezTo>
                    <a:pt x="177" y="303"/>
                    <a:pt x="165" y="303"/>
                    <a:pt x="153" y="303"/>
                  </a:cubicBezTo>
                  <a:cubicBezTo>
                    <a:pt x="141" y="303"/>
                    <a:pt x="130" y="303"/>
                    <a:pt x="118" y="303"/>
                  </a:cubicBezTo>
                  <a:cubicBezTo>
                    <a:pt x="112" y="302"/>
                    <a:pt x="104" y="304"/>
                    <a:pt x="98" y="302"/>
                  </a:cubicBezTo>
                  <a:cubicBezTo>
                    <a:pt x="95" y="302"/>
                    <a:pt x="83" y="301"/>
                    <a:pt x="87" y="296"/>
                  </a:cubicBezTo>
                  <a:cubicBezTo>
                    <a:pt x="89" y="296"/>
                    <a:pt x="91" y="296"/>
                    <a:pt x="93" y="295"/>
                  </a:cubicBezTo>
                  <a:cubicBezTo>
                    <a:pt x="135" y="301"/>
                    <a:pt x="179" y="299"/>
                    <a:pt x="222" y="295"/>
                  </a:cubicBezTo>
                  <a:cubicBezTo>
                    <a:pt x="223" y="295"/>
                    <a:pt x="224" y="296"/>
                    <a:pt x="225" y="296"/>
                  </a:cubicBezTo>
                  <a:close/>
                  <a:moveTo>
                    <a:pt x="212" y="290"/>
                  </a:moveTo>
                  <a:cubicBezTo>
                    <a:pt x="175" y="293"/>
                    <a:pt x="139" y="292"/>
                    <a:pt x="101" y="292"/>
                  </a:cubicBezTo>
                  <a:cubicBezTo>
                    <a:pt x="108" y="287"/>
                    <a:pt x="113" y="281"/>
                    <a:pt x="116" y="275"/>
                  </a:cubicBezTo>
                  <a:cubicBezTo>
                    <a:pt x="122" y="261"/>
                    <a:pt x="121" y="246"/>
                    <a:pt x="118" y="232"/>
                  </a:cubicBezTo>
                  <a:cubicBezTo>
                    <a:pt x="121" y="232"/>
                    <a:pt x="123" y="232"/>
                    <a:pt x="126" y="232"/>
                  </a:cubicBezTo>
                  <a:cubicBezTo>
                    <a:pt x="149" y="232"/>
                    <a:pt x="172" y="231"/>
                    <a:pt x="195" y="231"/>
                  </a:cubicBezTo>
                  <a:cubicBezTo>
                    <a:pt x="187" y="252"/>
                    <a:pt x="194" y="278"/>
                    <a:pt x="212" y="290"/>
                  </a:cubicBezTo>
                  <a:close/>
                  <a:moveTo>
                    <a:pt x="306" y="196"/>
                  </a:moveTo>
                  <a:cubicBezTo>
                    <a:pt x="306" y="210"/>
                    <a:pt x="302" y="218"/>
                    <a:pt x="287" y="221"/>
                  </a:cubicBezTo>
                  <a:cubicBezTo>
                    <a:pt x="282" y="223"/>
                    <a:pt x="276" y="223"/>
                    <a:pt x="270" y="223"/>
                  </a:cubicBezTo>
                  <a:cubicBezTo>
                    <a:pt x="254" y="223"/>
                    <a:pt x="238" y="223"/>
                    <a:pt x="222" y="223"/>
                  </a:cubicBezTo>
                  <a:cubicBezTo>
                    <a:pt x="160" y="224"/>
                    <a:pt x="98" y="225"/>
                    <a:pt x="36" y="226"/>
                  </a:cubicBezTo>
                  <a:cubicBezTo>
                    <a:pt x="25" y="226"/>
                    <a:pt x="14" y="227"/>
                    <a:pt x="8" y="215"/>
                  </a:cubicBezTo>
                  <a:cubicBezTo>
                    <a:pt x="5" y="209"/>
                    <a:pt x="8" y="195"/>
                    <a:pt x="8" y="188"/>
                  </a:cubicBezTo>
                  <a:cubicBezTo>
                    <a:pt x="8" y="180"/>
                    <a:pt x="9" y="171"/>
                    <a:pt x="9" y="163"/>
                  </a:cubicBezTo>
                  <a:cubicBezTo>
                    <a:pt x="57" y="169"/>
                    <a:pt x="108" y="165"/>
                    <a:pt x="156" y="165"/>
                  </a:cubicBezTo>
                  <a:cubicBezTo>
                    <a:pt x="205" y="165"/>
                    <a:pt x="255" y="168"/>
                    <a:pt x="304" y="165"/>
                  </a:cubicBezTo>
                  <a:cubicBezTo>
                    <a:pt x="307" y="165"/>
                    <a:pt x="307" y="160"/>
                    <a:pt x="304" y="160"/>
                  </a:cubicBezTo>
                  <a:cubicBezTo>
                    <a:pt x="255" y="157"/>
                    <a:pt x="205" y="159"/>
                    <a:pt x="156" y="159"/>
                  </a:cubicBezTo>
                  <a:cubicBezTo>
                    <a:pt x="108" y="159"/>
                    <a:pt x="57" y="156"/>
                    <a:pt x="9" y="161"/>
                  </a:cubicBezTo>
                  <a:cubicBezTo>
                    <a:pt x="9" y="153"/>
                    <a:pt x="9" y="145"/>
                    <a:pt x="9" y="137"/>
                  </a:cubicBezTo>
                  <a:cubicBezTo>
                    <a:pt x="9" y="103"/>
                    <a:pt x="11" y="70"/>
                    <a:pt x="10" y="36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6" y="12"/>
                    <a:pt x="46" y="13"/>
                    <a:pt x="58" y="12"/>
                  </a:cubicBezTo>
                  <a:cubicBezTo>
                    <a:pt x="74" y="11"/>
                    <a:pt x="90" y="10"/>
                    <a:pt x="106" y="9"/>
                  </a:cubicBezTo>
                  <a:cubicBezTo>
                    <a:pt x="137" y="8"/>
                    <a:pt x="168" y="7"/>
                    <a:pt x="199" y="8"/>
                  </a:cubicBezTo>
                  <a:cubicBezTo>
                    <a:pt x="214" y="8"/>
                    <a:pt x="229" y="8"/>
                    <a:pt x="244" y="9"/>
                  </a:cubicBezTo>
                  <a:cubicBezTo>
                    <a:pt x="260" y="9"/>
                    <a:pt x="282" y="7"/>
                    <a:pt x="295" y="17"/>
                  </a:cubicBezTo>
                  <a:cubicBezTo>
                    <a:pt x="308" y="27"/>
                    <a:pt x="306" y="46"/>
                    <a:pt x="306" y="61"/>
                  </a:cubicBezTo>
                  <a:cubicBezTo>
                    <a:pt x="306" y="77"/>
                    <a:pt x="306" y="93"/>
                    <a:pt x="306" y="108"/>
                  </a:cubicBezTo>
                  <a:cubicBezTo>
                    <a:pt x="306" y="137"/>
                    <a:pt x="308" y="167"/>
                    <a:pt x="306" y="196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41"/>
            <p:cNvSpPr>
              <a:spLocks/>
            </p:cNvSpPr>
            <p:nvPr/>
          </p:nvSpPr>
          <p:spPr bwMode="auto">
            <a:xfrm>
              <a:off x="6708775" y="2778125"/>
              <a:ext cx="1042988" cy="476250"/>
            </a:xfrm>
            <a:custGeom>
              <a:avLst/>
              <a:gdLst>
                <a:gd name="T0" fmla="*/ 267 w 278"/>
                <a:gd name="T1" fmla="*/ 4 h 127"/>
                <a:gd name="T2" fmla="*/ 263 w 278"/>
                <a:gd name="T3" fmla="*/ 5 h 127"/>
                <a:gd name="T4" fmla="*/ 264 w 278"/>
                <a:gd name="T5" fmla="*/ 120 h 127"/>
                <a:gd name="T6" fmla="*/ 265 w 278"/>
                <a:gd name="T7" fmla="*/ 122 h 127"/>
                <a:gd name="T8" fmla="*/ 263 w 278"/>
                <a:gd name="T9" fmla="*/ 122 h 127"/>
                <a:gd name="T10" fmla="*/ 261 w 278"/>
                <a:gd name="T11" fmla="*/ 120 h 127"/>
                <a:gd name="T12" fmla="*/ 133 w 278"/>
                <a:gd name="T13" fmla="*/ 118 h 127"/>
                <a:gd name="T14" fmla="*/ 6 w 278"/>
                <a:gd name="T15" fmla="*/ 117 h 127"/>
                <a:gd name="T16" fmla="*/ 9 w 278"/>
                <a:gd name="T17" fmla="*/ 15 h 127"/>
                <a:gd name="T18" fmla="*/ 9 w 278"/>
                <a:gd name="T19" fmla="*/ 14 h 127"/>
                <a:gd name="T20" fmla="*/ 134 w 278"/>
                <a:gd name="T21" fmla="*/ 8 h 127"/>
                <a:gd name="T22" fmla="*/ 260 w 278"/>
                <a:gd name="T23" fmla="*/ 9 h 127"/>
                <a:gd name="T24" fmla="*/ 260 w 278"/>
                <a:gd name="T25" fmla="*/ 4 h 127"/>
                <a:gd name="T26" fmla="*/ 8 w 278"/>
                <a:gd name="T27" fmla="*/ 10 h 127"/>
                <a:gd name="T28" fmla="*/ 7 w 278"/>
                <a:gd name="T29" fmla="*/ 13 h 127"/>
                <a:gd name="T30" fmla="*/ 5 w 278"/>
                <a:gd name="T31" fmla="*/ 15 h 127"/>
                <a:gd name="T32" fmla="*/ 2 w 278"/>
                <a:gd name="T33" fmla="*/ 118 h 127"/>
                <a:gd name="T34" fmla="*/ 4 w 278"/>
                <a:gd name="T35" fmla="*/ 120 h 127"/>
                <a:gd name="T36" fmla="*/ 6 w 278"/>
                <a:gd name="T37" fmla="*/ 121 h 127"/>
                <a:gd name="T38" fmla="*/ 134 w 278"/>
                <a:gd name="T39" fmla="*/ 123 h 127"/>
                <a:gd name="T40" fmla="*/ 261 w 278"/>
                <a:gd name="T41" fmla="*/ 124 h 127"/>
                <a:gd name="T42" fmla="*/ 262 w 278"/>
                <a:gd name="T43" fmla="*/ 123 h 127"/>
                <a:gd name="T44" fmla="*/ 266 w 278"/>
                <a:gd name="T45" fmla="*/ 123 h 127"/>
                <a:gd name="T46" fmla="*/ 267 w 278"/>
                <a:gd name="T47" fmla="*/ 123 h 127"/>
                <a:gd name="T48" fmla="*/ 269 w 278"/>
                <a:gd name="T49" fmla="*/ 121 h 127"/>
                <a:gd name="T50" fmla="*/ 267 w 278"/>
                <a:gd name="T51" fmla="*/ 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8" h="127">
                  <a:moveTo>
                    <a:pt x="267" y="4"/>
                  </a:moveTo>
                  <a:cubicBezTo>
                    <a:pt x="267" y="2"/>
                    <a:pt x="263" y="2"/>
                    <a:pt x="263" y="5"/>
                  </a:cubicBezTo>
                  <a:cubicBezTo>
                    <a:pt x="268" y="44"/>
                    <a:pt x="272" y="81"/>
                    <a:pt x="264" y="120"/>
                  </a:cubicBezTo>
                  <a:cubicBezTo>
                    <a:pt x="264" y="121"/>
                    <a:pt x="264" y="121"/>
                    <a:pt x="265" y="122"/>
                  </a:cubicBezTo>
                  <a:cubicBezTo>
                    <a:pt x="264" y="122"/>
                    <a:pt x="263" y="122"/>
                    <a:pt x="263" y="122"/>
                  </a:cubicBezTo>
                  <a:cubicBezTo>
                    <a:pt x="263" y="121"/>
                    <a:pt x="262" y="120"/>
                    <a:pt x="261" y="120"/>
                  </a:cubicBezTo>
                  <a:cubicBezTo>
                    <a:pt x="219" y="116"/>
                    <a:pt x="176" y="119"/>
                    <a:pt x="133" y="118"/>
                  </a:cubicBezTo>
                  <a:cubicBezTo>
                    <a:pt x="91" y="117"/>
                    <a:pt x="49" y="116"/>
                    <a:pt x="6" y="117"/>
                  </a:cubicBezTo>
                  <a:cubicBezTo>
                    <a:pt x="7" y="83"/>
                    <a:pt x="8" y="49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1" y="13"/>
                    <a:pt x="92" y="9"/>
                    <a:pt x="134" y="8"/>
                  </a:cubicBezTo>
                  <a:cubicBezTo>
                    <a:pt x="176" y="7"/>
                    <a:pt x="218" y="7"/>
                    <a:pt x="260" y="9"/>
                  </a:cubicBezTo>
                  <a:cubicBezTo>
                    <a:pt x="264" y="9"/>
                    <a:pt x="264" y="4"/>
                    <a:pt x="260" y="4"/>
                  </a:cubicBezTo>
                  <a:cubicBezTo>
                    <a:pt x="177" y="3"/>
                    <a:pt x="91" y="0"/>
                    <a:pt x="8" y="10"/>
                  </a:cubicBezTo>
                  <a:cubicBezTo>
                    <a:pt x="7" y="10"/>
                    <a:pt x="6" y="12"/>
                    <a:pt x="7" y="13"/>
                  </a:cubicBezTo>
                  <a:cubicBezTo>
                    <a:pt x="6" y="13"/>
                    <a:pt x="5" y="14"/>
                    <a:pt x="5" y="15"/>
                  </a:cubicBezTo>
                  <a:cubicBezTo>
                    <a:pt x="1" y="49"/>
                    <a:pt x="0" y="84"/>
                    <a:pt x="2" y="118"/>
                  </a:cubicBezTo>
                  <a:cubicBezTo>
                    <a:pt x="2" y="119"/>
                    <a:pt x="3" y="120"/>
                    <a:pt x="4" y="120"/>
                  </a:cubicBezTo>
                  <a:cubicBezTo>
                    <a:pt x="4" y="120"/>
                    <a:pt x="5" y="121"/>
                    <a:pt x="6" y="121"/>
                  </a:cubicBezTo>
                  <a:cubicBezTo>
                    <a:pt x="48" y="124"/>
                    <a:pt x="91" y="123"/>
                    <a:pt x="134" y="123"/>
                  </a:cubicBezTo>
                  <a:cubicBezTo>
                    <a:pt x="176" y="124"/>
                    <a:pt x="219" y="127"/>
                    <a:pt x="261" y="124"/>
                  </a:cubicBezTo>
                  <a:cubicBezTo>
                    <a:pt x="261" y="124"/>
                    <a:pt x="261" y="123"/>
                    <a:pt x="262" y="123"/>
                  </a:cubicBezTo>
                  <a:cubicBezTo>
                    <a:pt x="263" y="123"/>
                    <a:pt x="265" y="123"/>
                    <a:pt x="266" y="123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8" y="123"/>
                    <a:pt x="269" y="123"/>
                    <a:pt x="269" y="121"/>
                  </a:cubicBezTo>
                  <a:cubicBezTo>
                    <a:pt x="276" y="83"/>
                    <a:pt x="278" y="42"/>
                    <a:pt x="267" y="4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8" name="Freeform 44"/>
          <p:cNvSpPr>
            <a:spLocks noEditPoints="1"/>
          </p:cNvSpPr>
          <p:nvPr/>
        </p:nvSpPr>
        <p:spPr bwMode="auto">
          <a:xfrm rot="19991567">
            <a:off x="3251470" y="-836752"/>
            <a:ext cx="2612623" cy="2032273"/>
          </a:xfrm>
          <a:custGeom>
            <a:avLst/>
            <a:gdLst>
              <a:gd name="T0" fmla="*/ 1112 w 1157"/>
              <a:gd name="T1" fmla="*/ 885 h 1069"/>
              <a:gd name="T2" fmla="*/ 1055 w 1157"/>
              <a:gd name="T3" fmla="*/ 950 h 1069"/>
              <a:gd name="T4" fmla="*/ 1013 w 1157"/>
              <a:gd name="T5" fmla="*/ 931 h 1069"/>
              <a:gd name="T6" fmla="*/ 1041 w 1157"/>
              <a:gd name="T7" fmla="*/ 962 h 1069"/>
              <a:gd name="T8" fmla="*/ 1017 w 1157"/>
              <a:gd name="T9" fmla="*/ 992 h 1069"/>
              <a:gd name="T10" fmla="*/ 738 w 1157"/>
              <a:gd name="T11" fmla="*/ 1058 h 1069"/>
              <a:gd name="T12" fmla="*/ 468 w 1157"/>
              <a:gd name="T13" fmla="*/ 986 h 1069"/>
              <a:gd name="T14" fmla="*/ 410 w 1157"/>
              <a:gd name="T15" fmla="*/ 915 h 1069"/>
              <a:gd name="T16" fmla="*/ 379 w 1157"/>
              <a:gd name="T17" fmla="*/ 925 h 1069"/>
              <a:gd name="T18" fmla="*/ 250 w 1157"/>
              <a:gd name="T19" fmla="*/ 903 h 1069"/>
              <a:gd name="T20" fmla="*/ 81 w 1157"/>
              <a:gd name="T21" fmla="*/ 342 h 1069"/>
              <a:gd name="T22" fmla="*/ 144 w 1157"/>
              <a:gd name="T23" fmla="*/ 345 h 1069"/>
              <a:gd name="T24" fmla="*/ 82 w 1157"/>
              <a:gd name="T25" fmla="*/ 331 h 1069"/>
              <a:gd name="T26" fmla="*/ 100 w 1157"/>
              <a:gd name="T27" fmla="*/ 147 h 1069"/>
              <a:gd name="T28" fmla="*/ 310 w 1157"/>
              <a:gd name="T29" fmla="*/ 28 h 1069"/>
              <a:gd name="T30" fmla="*/ 180 w 1157"/>
              <a:gd name="T31" fmla="*/ 51 h 1069"/>
              <a:gd name="T32" fmla="*/ 69 w 1157"/>
              <a:gd name="T33" fmla="*/ 316 h 1069"/>
              <a:gd name="T34" fmla="*/ 103 w 1157"/>
              <a:gd name="T35" fmla="*/ 764 h 1069"/>
              <a:gd name="T36" fmla="*/ 386 w 1157"/>
              <a:gd name="T37" fmla="*/ 932 h 1069"/>
              <a:gd name="T38" fmla="*/ 529 w 1157"/>
              <a:gd name="T39" fmla="*/ 1024 h 1069"/>
              <a:gd name="T40" fmla="*/ 928 w 1157"/>
              <a:gd name="T41" fmla="*/ 1041 h 1069"/>
              <a:gd name="T42" fmla="*/ 1074 w 1157"/>
              <a:gd name="T43" fmla="*/ 948 h 1069"/>
              <a:gd name="T44" fmla="*/ 1151 w 1157"/>
              <a:gd name="T45" fmla="*/ 776 h 1069"/>
              <a:gd name="T46" fmla="*/ 123 w 1157"/>
              <a:gd name="T47" fmla="*/ 354 h 1069"/>
              <a:gd name="T48" fmla="*/ 86 w 1157"/>
              <a:gd name="T49" fmla="*/ 337 h 1069"/>
              <a:gd name="T50" fmla="*/ 386 w 1157"/>
              <a:gd name="T51" fmla="*/ 922 h 1069"/>
              <a:gd name="T52" fmla="*/ 382 w 1157"/>
              <a:gd name="T53" fmla="*/ 895 h 1069"/>
              <a:gd name="T54" fmla="*/ 389 w 1157"/>
              <a:gd name="T55" fmla="*/ 921 h 1069"/>
              <a:gd name="T56" fmla="*/ 1027 w 1157"/>
              <a:gd name="T57" fmla="*/ 947 h 1069"/>
              <a:gd name="T58" fmla="*/ 1020 w 1157"/>
              <a:gd name="T59" fmla="*/ 932 h 1069"/>
              <a:gd name="T60" fmla="*/ 1027 w 1157"/>
              <a:gd name="T61" fmla="*/ 921 h 1069"/>
              <a:gd name="T62" fmla="*/ 1047 w 1157"/>
              <a:gd name="T63" fmla="*/ 942 h 1069"/>
              <a:gd name="T64" fmla="*/ 1045 w 1157"/>
              <a:gd name="T65" fmla="*/ 953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7" h="1069">
                <a:moveTo>
                  <a:pt x="1151" y="776"/>
                </a:moveTo>
                <a:cubicBezTo>
                  <a:pt x="1140" y="814"/>
                  <a:pt x="1132" y="850"/>
                  <a:pt x="1112" y="885"/>
                </a:cubicBezTo>
                <a:cubicBezTo>
                  <a:pt x="1102" y="901"/>
                  <a:pt x="1091" y="917"/>
                  <a:pt x="1078" y="931"/>
                </a:cubicBezTo>
                <a:cubicBezTo>
                  <a:pt x="1071" y="938"/>
                  <a:pt x="1064" y="946"/>
                  <a:pt x="1055" y="950"/>
                </a:cubicBezTo>
                <a:cubicBezTo>
                  <a:pt x="1059" y="934"/>
                  <a:pt x="1056" y="914"/>
                  <a:pt x="1037" y="909"/>
                </a:cubicBezTo>
                <a:cubicBezTo>
                  <a:pt x="1021" y="905"/>
                  <a:pt x="1014" y="918"/>
                  <a:pt x="1013" y="931"/>
                </a:cubicBezTo>
                <a:cubicBezTo>
                  <a:pt x="1011" y="938"/>
                  <a:pt x="1012" y="946"/>
                  <a:pt x="1017" y="952"/>
                </a:cubicBezTo>
                <a:cubicBezTo>
                  <a:pt x="1024" y="960"/>
                  <a:pt x="1033" y="963"/>
                  <a:pt x="1041" y="962"/>
                </a:cubicBezTo>
                <a:cubicBezTo>
                  <a:pt x="1041" y="963"/>
                  <a:pt x="1041" y="963"/>
                  <a:pt x="1041" y="963"/>
                </a:cubicBezTo>
                <a:cubicBezTo>
                  <a:pt x="1035" y="974"/>
                  <a:pt x="1026" y="984"/>
                  <a:pt x="1017" y="992"/>
                </a:cubicBezTo>
                <a:cubicBezTo>
                  <a:pt x="994" y="1010"/>
                  <a:pt x="967" y="1020"/>
                  <a:pt x="940" y="1028"/>
                </a:cubicBezTo>
                <a:cubicBezTo>
                  <a:pt x="875" y="1049"/>
                  <a:pt x="806" y="1059"/>
                  <a:pt x="738" y="1058"/>
                </a:cubicBezTo>
                <a:cubicBezTo>
                  <a:pt x="675" y="1057"/>
                  <a:pt x="612" y="1046"/>
                  <a:pt x="553" y="1025"/>
                </a:cubicBezTo>
                <a:cubicBezTo>
                  <a:pt x="524" y="1014"/>
                  <a:pt x="495" y="1002"/>
                  <a:pt x="468" y="986"/>
                </a:cubicBezTo>
                <a:cubicBezTo>
                  <a:pt x="441" y="971"/>
                  <a:pt x="411" y="954"/>
                  <a:pt x="392" y="929"/>
                </a:cubicBezTo>
                <a:cubicBezTo>
                  <a:pt x="399" y="926"/>
                  <a:pt x="405" y="921"/>
                  <a:pt x="410" y="915"/>
                </a:cubicBezTo>
                <a:cubicBezTo>
                  <a:pt x="421" y="902"/>
                  <a:pt x="425" y="871"/>
                  <a:pt x="400" y="871"/>
                </a:cubicBezTo>
                <a:cubicBezTo>
                  <a:pt x="373" y="872"/>
                  <a:pt x="370" y="907"/>
                  <a:pt x="379" y="925"/>
                </a:cubicBezTo>
                <a:cubicBezTo>
                  <a:pt x="368" y="929"/>
                  <a:pt x="355" y="930"/>
                  <a:pt x="343" y="930"/>
                </a:cubicBezTo>
                <a:cubicBezTo>
                  <a:pt x="311" y="928"/>
                  <a:pt x="278" y="918"/>
                  <a:pt x="250" y="903"/>
                </a:cubicBezTo>
                <a:cubicBezTo>
                  <a:pt x="188" y="871"/>
                  <a:pt x="141" y="818"/>
                  <a:pt x="109" y="757"/>
                </a:cubicBezTo>
                <a:cubicBezTo>
                  <a:pt x="41" y="632"/>
                  <a:pt x="16" y="473"/>
                  <a:pt x="81" y="342"/>
                </a:cubicBezTo>
                <a:cubicBezTo>
                  <a:pt x="87" y="349"/>
                  <a:pt x="94" y="356"/>
                  <a:pt x="103" y="359"/>
                </a:cubicBezTo>
                <a:cubicBezTo>
                  <a:pt x="119" y="365"/>
                  <a:pt x="137" y="360"/>
                  <a:pt x="144" y="345"/>
                </a:cubicBezTo>
                <a:cubicBezTo>
                  <a:pt x="150" y="331"/>
                  <a:pt x="144" y="316"/>
                  <a:pt x="130" y="311"/>
                </a:cubicBezTo>
                <a:cubicBezTo>
                  <a:pt x="110" y="303"/>
                  <a:pt x="94" y="316"/>
                  <a:pt x="82" y="331"/>
                </a:cubicBezTo>
                <a:cubicBezTo>
                  <a:pt x="73" y="314"/>
                  <a:pt x="71" y="292"/>
                  <a:pt x="70" y="275"/>
                </a:cubicBezTo>
                <a:cubicBezTo>
                  <a:pt x="68" y="231"/>
                  <a:pt x="79" y="186"/>
                  <a:pt x="100" y="147"/>
                </a:cubicBezTo>
                <a:cubicBezTo>
                  <a:pt x="120" y="111"/>
                  <a:pt x="150" y="80"/>
                  <a:pt x="185" y="58"/>
                </a:cubicBezTo>
                <a:cubicBezTo>
                  <a:pt x="218" y="37"/>
                  <a:pt x="270" y="13"/>
                  <a:pt x="310" y="28"/>
                </a:cubicBezTo>
                <a:cubicBezTo>
                  <a:pt x="312" y="29"/>
                  <a:pt x="313" y="26"/>
                  <a:pt x="311" y="25"/>
                </a:cubicBezTo>
                <a:cubicBezTo>
                  <a:pt x="275" y="0"/>
                  <a:pt x="212" y="31"/>
                  <a:pt x="180" y="51"/>
                </a:cubicBezTo>
                <a:cubicBezTo>
                  <a:pt x="136" y="78"/>
                  <a:pt x="102" y="118"/>
                  <a:pt x="82" y="166"/>
                </a:cubicBezTo>
                <a:cubicBezTo>
                  <a:pt x="63" y="212"/>
                  <a:pt x="55" y="268"/>
                  <a:pt x="69" y="316"/>
                </a:cubicBezTo>
                <a:cubicBezTo>
                  <a:pt x="71" y="323"/>
                  <a:pt x="74" y="330"/>
                  <a:pt x="78" y="336"/>
                </a:cubicBezTo>
                <a:cubicBezTo>
                  <a:pt x="0" y="466"/>
                  <a:pt x="34" y="638"/>
                  <a:pt x="103" y="764"/>
                </a:cubicBezTo>
                <a:cubicBezTo>
                  <a:pt x="137" y="826"/>
                  <a:pt x="185" y="880"/>
                  <a:pt x="248" y="912"/>
                </a:cubicBezTo>
                <a:cubicBezTo>
                  <a:pt x="283" y="929"/>
                  <a:pt x="345" y="950"/>
                  <a:pt x="386" y="932"/>
                </a:cubicBezTo>
                <a:cubicBezTo>
                  <a:pt x="399" y="955"/>
                  <a:pt x="425" y="969"/>
                  <a:pt x="447" y="983"/>
                </a:cubicBezTo>
                <a:cubicBezTo>
                  <a:pt x="473" y="999"/>
                  <a:pt x="500" y="1013"/>
                  <a:pt x="529" y="1024"/>
                </a:cubicBezTo>
                <a:cubicBezTo>
                  <a:pt x="589" y="1049"/>
                  <a:pt x="654" y="1062"/>
                  <a:pt x="719" y="1065"/>
                </a:cubicBezTo>
                <a:cubicBezTo>
                  <a:pt x="789" y="1069"/>
                  <a:pt x="860" y="1060"/>
                  <a:pt x="928" y="1041"/>
                </a:cubicBezTo>
                <a:cubicBezTo>
                  <a:pt x="974" y="1027"/>
                  <a:pt x="1031" y="1008"/>
                  <a:pt x="1052" y="960"/>
                </a:cubicBezTo>
                <a:cubicBezTo>
                  <a:pt x="1060" y="958"/>
                  <a:pt x="1068" y="953"/>
                  <a:pt x="1074" y="948"/>
                </a:cubicBezTo>
                <a:cubicBezTo>
                  <a:pt x="1119" y="909"/>
                  <a:pt x="1156" y="836"/>
                  <a:pt x="1157" y="777"/>
                </a:cubicBezTo>
                <a:cubicBezTo>
                  <a:pt x="1157" y="773"/>
                  <a:pt x="1152" y="773"/>
                  <a:pt x="1151" y="776"/>
                </a:cubicBezTo>
                <a:close/>
                <a:moveTo>
                  <a:pt x="125" y="317"/>
                </a:moveTo>
                <a:cubicBezTo>
                  <a:pt x="145" y="324"/>
                  <a:pt x="139" y="348"/>
                  <a:pt x="123" y="354"/>
                </a:cubicBezTo>
                <a:cubicBezTo>
                  <a:pt x="116" y="356"/>
                  <a:pt x="104" y="353"/>
                  <a:pt x="98" y="349"/>
                </a:cubicBezTo>
                <a:cubicBezTo>
                  <a:pt x="93" y="346"/>
                  <a:pt x="89" y="341"/>
                  <a:pt x="86" y="337"/>
                </a:cubicBezTo>
                <a:cubicBezTo>
                  <a:pt x="95" y="324"/>
                  <a:pt x="109" y="312"/>
                  <a:pt x="125" y="317"/>
                </a:cubicBezTo>
                <a:close/>
                <a:moveTo>
                  <a:pt x="386" y="922"/>
                </a:moveTo>
                <a:cubicBezTo>
                  <a:pt x="386" y="922"/>
                  <a:pt x="386" y="922"/>
                  <a:pt x="386" y="922"/>
                </a:cubicBezTo>
                <a:cubicBezTo>
                  <a:pt x="381" y="914"/>
                  <a:pt x="380" y="905"/>
                  <a:pt x="382" y="895"/>
                </a:cubicBezTo>
                <a:cubicBezTo>
                  <a:pt x="390" y="875"/>
                  <a:pt x="399" y="875"/>
                  <a:pt x="410" y="898"/>
                </a:cubicBezTo>
                <a:cubicBezTo>
                  <a:pt x="409" y="908"/>
                  <a:pt x="397" y="917"/>
                  <a:pt x="389" y="921"/>
                </a:cubicBezTo>
                <a:cubicBezTo>
                  <a:pt x="388" y="922"/>
                  <a:pt x="387" y="922"/>
                  <a:pt x="386" y="922"/>
                </a:cubicBezTo>
                <a:close/>
                <a:moveTo>
                  <a:pt x="1027" y="947"/>
                </a:moveTo>
                <a:cubicBezTo>
                  <a:pt x="1023" y="943"/>
                  <a:pt x="1020" y="939"/>
                  <a:pt x="1020" y="935"/>
                </a:cubicBezTo>
                <a:cubicBezTo>
                  <a:pt x="1020" y="934"/>
                  <a:pt x="1020" y="933"/>
                  <a:pt x="1020" y="932"/>
                </a:cubicBezTo>
                <a:cubicBezTo>
                  <a:pt x="1022" y="928"/>
                  <a:pt x="1024" y="924"/>
                  <a:pt x="1026" y="922"/>
                </a:cubicBezTo>
                <a:cubicBezTo>
                  <a:pt x="1026" y="922"/>
                  <a:pt x="1027" y="922"/>
                  <a:pt x="1027" y="921"/>
                </a:cubicBezTo>
                <a:cubicBezTo>
                  <a:pt x="1034" y="923"/>
                  <a:pt x="1039" y="926"/>
                  <a:pt x="1043" y="931"/>
                </a:cubicBezTo>
                <a:cubicBezTo>
                  <a:pt x="1045" y="934"/>
                  <a:pt x="1047" y="938"/>
                  <a:pt x="1047" y="942"/>
                </a:cubicBezTo>
                <a:cubicBezTo>
                  <a:pt x="1048" y="944"/>
                  <a:pt x="1047" y="947"/>
                  <a:pt x="1047" y="949"/>
                </a:cubicBezTo>
                <a:cubicBezTo>
                  <a:pt x="1046" y="950"/>
                  <a:pt x="1046" y="952"/>
                  <a:pt x="1045" y="953"/>
                </a:cubicBezTo>
                <a:cubicBezTo>
                  <a:pt x="1039" y="954"/>
                  <a:pt x="1034" y="953"/>
                  <a:pt x="1027" y="9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矩形 30">
            <a:extLst>
              <a:ext uri="{FF2B5EF4-FFF2-40B4-BE49-F238E27FC236}">
                <a16:creationId xmlns:a16="http://schemas.microsoft.com/office/drawing/2014/main" id="{62A410A2-B720-E94F-B092-7235AA679062}"/>
              </a:ext>
            </a:extLst>
          </p:cNvPr>
          <p:cNvSpPr/>
          <p:nvPr/>
        </p:nvSpPr>
        <p:spPr>
          <a:xfrm>
            <a:off x="4549143" y="3603235"/>
            <a:ext cx="980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刘昌宏</a:t>
            </a:r>
            <a:r>
              <a:rPr lang="en-US" altLang="zh-CN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83">
            <a:extLst>
              <a:ext uri="{FF2B5EF4-FFF2-40B4-BE49-F238E27FC236}">
                <a16:creationId xmlns:a16="http://schemas.microsoft.com/office/drawing/2014/main" id="{CC7370E3-5C66-8943-8A3E-EF8828C97062}"/>
              </a:ext>
            </a:extLst>
          </p:cNvPr>
          <p:cNvGrpSpPr/>
          <p:nvPr/>
        </p:nvGrpSpPr>
        <p:grpSpPr>
          <a:xfrm>
            <a:off x="4765991" y="2304190"/>
            <a:ext cx="525460" cy="774150"/>
            <a:chOff x="5078413" y="2679700"/>
            <a:chExt cx="831850" cy="1225550"/>
          </a:xfrm>
        </p:grpSpPr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899D6321-770E-4847-A9D8-29431D951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8413" y="2679700"/>
              <a:ext cx="831850" cy="1225550"/>
            </a:xfrm>
            <a:custGeom>
              <a:avLst/>
              <a:gdLst>
                <a:gd name="T0" fmla="*/ 217 w 222"/>
                <a:gd name="T1" fmla="*/ 207 h 327"/>
                <a:gd name="T2" fmla="*/ 135 w 222"/>
                <a:gd name="T3" fmla="*/ 100 h 327"/>
                <a:gd name="T4" fmla="*/ 135 w 222"/>
                <a:gd name="T5" fmla="*/ 100 h 327"/>
                <a:gd name="T6" fmla="*/ 130 w 222"/>
                <a:gd name="T7" fmla="*/ 30 h 327"/>
                <a:gd name="T8" fmla="*/ 145 w 222"/>
                <a:gd name="T9" fmla="*/ 22 h 327"/>
                <a:gd name="T10" fmla="*/ 142 w 222"/>
                <a:gd name="T11" fmla="*/ 6 h 327"/>
                <a:gd name="T12" fmla="*/ 140 w 222"/>
                <a:gd name="T13" fmla="*/ 4 h 327"/>
                <a:gd name="T14" fmla="*/ 80 w 222"/>
                <a:gd name="T15" fmla="*/ 2 h 327"/>
                <a:gd name="T16" fmla="*/ 65 w 222"/>
                <a:gd name="T17" fmla="*/ 7 h 327"/>
                <a:gd name="T18" fmla="*/ 61 w 222"/>
                <a:gd name="T19" fmla="*/ 22 h 327"/>
                <a:gd name="T20" fmla="*/ 79 w 222"/>
                <a:gd name="T21" fmla="*/ 28 h 327"/>
                <a:gd name="T22" fmla="*/ 79 w 222"/>
                <a:gd name="T23" fmla="*/ 103 h 327"/>
                <a:gd name="T24" fmla="*/ 6 w 222"/>
                <a:gd name="T25" fmla="*/ 197 h 327"/>
                <a:gd name="T26" fmla="*/ 44 w 222"/>
                <a:gd name="T27" fmla="*/ 303 h 327"/>
                <a:gd name="T28" fmla="*/ 166 w 222"/>
                <a:gd name="T29" fmla="*/ 310 h 327"/>
                <a:gd name="T30" fmla="*/ 217 w 222"/>
                <a:gd name="T31" fmla="*/ 207 h 327"/>
                <a:gd name="T32" fmla="*/ 185 w 222"/>
                <a:gd name="T33" fmla="*/ 291 h 327"/>
                <a:gd name="T34" fmla="*/ 114 w 222"/>
                <a:gd name="T35" fmla="*/ 315 h 327"/>
                <a:gd name="T36" fmla="*/ 11 w 222"/>
                <a:gd name="T37" fmla="*/ 238 h 327"/>
                <a:gd name="T38" fmla="*/ 81 w 222"/>
                <a:gd name="T39" fmla="*/ 107 h 327"/>
                <a:gd name="T40" fmla="*/ 83 w 222"/>
                <a:gd name="T41" fmla="*/ 106 h 327"/>
                <a:gd name="T42" fmla="*/ 83 w 222"/>
                <a:gd name="T43" fmla="*/ 105 h 327"/>
                <a:gd name="T44" fmla="*/ 81 w 222"/>
                <a:gd name="T45" fmla="*/ 28 h 327"/>
                <a:gd name="T46" fmla="*/ 81 w 222"/>
                <a:gd name="T47" fmla="*/ 27 h 327"/>
                <a:gd name="T48" fmla="*/ 79 w 222"/>
                <a:gd name="T49" fmla="*/ 26 h 327"/>
                <a:gd name="T50" fmla="*/ 66 w 222"/>
                <a:gd name="T51" fmla="*/ 21 h 327"/>
                <a:gd name="T52" fmla="*/ 67 w 222"/>
                <a:gd name="T53" fmla="*/ 11 h 327"/>
                <a:gd name="T54" fmla="*/ 103 w 222"/>
                <a:gd name="T55" fmla="*/ 6 h 327"/>
                <a:gd name="T56" fmla="*/ 137 w 222"/>
                <a:gd name="T57" fmla="*/ 8 h 327"/>
                <a:gd name="T58" fmla="*/ 141 w 222"/>
                <a:gd name="T59" fmla="*/ 20 h 327"/>
                <a:gd name="T60" fmla="*/ 129 w 222"/>
                <a:gd name="T61" fmla="*/ 26 h 327"/>
                <a:gd name="T62" fmla="*/ 127 w 222"/>
                <a:gd name="T63" fmla="*/ 29 h 327"/>
                <a:gd name="T64" fmla="*/ 127 w 222"/>
                <a:gd name="T65" fmla="*/ 30 h 327"/>
                <a:gd name="T66" fmla="*/ 131 w 222"/>
                <a:gd name="T67" fmla="*/ 106 h 327"/>
                <a:gd name="T68" fmla="*/ 135 w 222"/>
                <a:gd name="T69" fmla="*/ 105 h 327"/>
                <a:gd name="T70" fmla="*/ 135 w 222"/>
                <a:gd name="T71" fmla="*/ 104 h 327"/>
                <a:gd name="T72" fmla="*/ 212 w 222"/>
                <a:gd name="T73" fmla="*/ 222 h 327"/>
                <a:gd name="T74" fmla="*/ 185 w 222"/>
                <a:gd name="T75" fmla="*/ 29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2" h="327">
                  <a:moveTo>
                    <a:pt x="217" y="207"/>
                  </a:moveTo>
                  <a:cubicBezTo>
                    <a:pt x="212" y="164"/>
                    <a:pt x="179" y="111"/>
                    <a:pt x="135" y="100"/>
                  </a:cubicBezTo>
                  <a:cubicBezTo>
                    <a:pt x="135" y="100"/>
                    <a:pt x="135" y="100"/>
                    <a:pt x="135" y="100"/>
                  </a:cubicBezTo>
                  <a:cubicBezTo>
                    <a:pt x="134" y="77"/>
                    <a:pt x="132" y="53"/>
                    <a:pt x="130" y="30"/>
                  </a:cubicBezTo>
                  <a:cubicBezTo>
                    <a:pt x="136" y="31"/>
                    <a:pt x="143" y="28"/>
                    <a:pt x="145" y="22"/>
                  </a:cubicBezTo>
                  <a:cubicBezTo>
                    <a:pt x="147" y="17"/>
                    <a:pt x="146" y="9"/>
                    <a:pt x="142" y="6"/>
                  </a:cubicBezTo>
                  <a:cubicBezTo>
                    <a:pt x="141" y="5"/>
                    <a:pt x="141" y="4"/>
                    <a:pt x="140" y="4"/>
                  </a:cubicBezTo>
                  <a:cubicBezTo>
                    <a:pt x="120" y="1"/>
                    <a:pt x="100" y="0"/>
                    <a:pt x="80" y="2"/>
                  </a:cubicBezTo>
                  <a:cubicBezTo>
                    <a:pt x="74" y="3"/>
                    <a:pt x="68" y="3"/>
                    <a:pt x="65" y="7"/>
                  </a:cubicBezTo>
                  <a:cubicBezTo>
                    <a:pt x="59" y="10"/>
                    <a:pt x="58" y="18"/>
                    <a:pt x="61" y="22"/>
                  </a:cubicBezTo>
                  <a:cubicBezTo>
                    <a:pt x="65" y="29"/>
                    <a:pt x="72" y="30"/>
                    <a:pt x="79" y="28"/>
                  </a:cubicBezTo>
                  <a:cubicBezTo>
                    <a:pt x="77" y="52"/>
                    <a:pt x="76" y="79"/>
                    <a:pt x="79" y="103"/>
                  </a:cubicBezTo>
                  <a:cubicBezTo>
                    <a:pt x="35" y="110"/>
                    <a:pt x="11" y="157"/>
                    <a:pt x="6" y="197"/>
                  </a:cubicBezTo>
                  <a:cubicBezTo>
                    <a:pt x="0" y="236"/>
                    <a:pt x="11" y="279"/>
                    <a:pt x="44" y="303"/>
                  </a:cubicBezTo>
                  <a:cubicBezTo>
                    <a:pt x="78" y="327"/>
                    <a:pt x="129" y="325"/>
                    <a:pt x="166" y="310"/>
                  </a:cubicBezTo>
                  <a:cubicBezTo>
                    <a:pt x="205" y="293"/>
                    <a:pt x="222" y="247"/>
                    <a:pt x="217" y="207"/>
                  </a:cubicBezTo>
                  <a:close/>
                  <a:moveTo>
                    <a:pt x="185" y="291"/>
                  </a:moveTo>
                  <a:cubicBezTo>
                    <a:pt x="167" y="308"/>
                    <a:pt x="138" y="314"/>
                    <a:pt x="114" y="315"/>
                  </a:cubicBezTo>
                  <a:cubicBezTo>
                    <a:pt x="63" y="318"/>
                    <a:pt x="20" y="289"/>
                    <a:pt x="11" y="238"/>
                  </a:cubicBezTo>
                  <a:cubicBezTo>
                    <a:pt x="2" y="186"/>
                    <a:pt x="26" y="122"/>
                    <a:pt x="81" y="107"/>
                  </a:cubicBezTo>
                  <a:cubicBezTo>
                    <a:pt x="82" y="107"/>
                    <a:pt x="82" y="106"/>
                    <a:pt x="83" y="106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80"/>
                    <a:pt x="84" y="53"/>
                    <a:pt x="81" y="28"/>
                  </a:cubicBezTo>
                  <a:cubicBezTo>
                    <a:pt x="81" y="28"/>
                    <a:pt x="81" y="27"/>
                    <a:pt x="81" y="27"/>
                  </a:cubicBezTo>
                  <a:cubicBezTo>
                    <a:pt x="81" y="26"/>
                    <a:pt x="80" y="26"/>
                    <a:pt x="79" y="26"/>
                  </a:cubicBezTo>
                  <a:cubicBezTo>
                    <a:pt x="75" y="26"/>
                    <a:pt x="69" y="25"/>
                    <a:pt x="66" y="21"/>
                  </a:cubicBezTo>
                  <a:cubicBezTo>
                    <a:pt x="64" y="18"/>
                    <a:pt x="64" y="14"/>
                    <a:pt x="67" y="11"/>
                  </a:cubicBezTo>
                  <a:cubicBezTo>
                    <a:pt x="76" y="4"/>
                    <a:pt x="93" y="6"/>
                    <a:pt x="103" y="6"/>
                  </a:cubicBezTo>
                  <a:cubicBezTo>
                    <a:pt x="114" y="6"/>
                    <a:pt x="126" y="7"/>
                    <a:pt x="137" y="8"/>
                  </a:cubicBezTo>
                  <a:cubicBezTo>
                    <a:pt x="140" y="12"/>
                    <a:pt x="142" y="15"/>
                    <a:pt x="141" y="20"/>
                  </a:cubicBezTo>
                  <a:cubicBezTo>
                    <a:pt x="139" y="25"/>
                    <a:pt x="134" y="27"/>
                    <a:pt x="129" y="26"/>
                  </a:cubicBezTo>
                  <a:cubicBezTo>
                    <a:pt x="127" y="26"/>
                    <a:pt x="127" y="28"/>
                    <a:pt x="127" y="29"/>
                  </a:cubicBezTo>
                  <a:cubicBezTo>
                    <a:pt x="127" y="29"/>
                    <a:pt x="127" y="29"/>
                    <a:pt x="127" y="30"/>
                  </a:cubicBezTo>
                  <a:cubicBezTo>
                    <a:pt x="126" y="55"/>
                    <a:pt x="127" y="81"/>
                    <a:pt x="131" y="106"/>
                  </a:cubicBezTo>
                  <a:cubicBezTo>
                    <a:pt x="131" y="108"/>
                    <a:pt x="135" y="108"/>
                    <a:pt x="135" y="105"/>
                  </a:cubicBezTo>
                  <a:cubicBezTo>
                    <a:pt x="135" y="105"/>
                    <a:pt x="135" y="105"/>
                    <a:pt x="135" y="104"/>
                  </a:cubicBezTo>
                  <a:cubicBezTo>
                    <a:pt x="182" y="118"/>
                    <a:pt x="212" y="175"/>
                    <a:pt x="212" y="222"/>
                  </a:cubicBezTo>
                  <a:cubicBezTo>
                    <a:pt x="212" y="246"/>
                    <a:pt x="203" y="273"/>
                    <a:pt x="185" y="29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004C93-7F19-5545-9E50-144284666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2720975"/>
              <a:ext cx="266700" cy="49213"/>
            </a:xfrm>
            <a:custGeom>
              <a:avLst/>
              <a:gdLst>
                <a:gd name="T0" fmla="*/ 67 w 71"/>
                <a:gd name="T1" fmla="*/ 1 h 13"/>
                <a:gd name="T2" fmla="*/ 33 w 71"/>
                <a:gd name="T3" fmla="*/ 5 h 13"/>
                <a:gd name="T4" fmla="*/ 3 w 71"/>
                <a:gd name="T5" fmla="*/ 1 h 13"/>
                <a:gd name="T6" fmla="*/ 1 w 71"/>
                <a:gd name="T7" fmla="*/ 3 h 13"/>
                <a:gd name="T8" fmla="*/ 35 w 71"/>
                <a:gd name="T9" fmla="*/ 10 h 13"/>
                <a:gd name="T10" fmla="*/ 70 w 71"/>
                <a:gd name="T11" fmla="*/ 4 h 13"/>
                <a:gd name="T12" fmla="*/ 67 w 71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3">
                  <a:moveTo>
                    <a:pt x="67" y="1"/>
                  </a:moveTo>
                  <a:cubicBezTo>
                    <a:pt x="60" y="8"/>
                    <a:pt x="42" y="5"/>
                    <a:pt x="33" y="5"/>
                  </a:cubicBezTo>
                  <a:cubicBezTo>
                    <a:pt x="22" y="5"/>
                    <a:pt x="12" y="6"/>
                    <a:pt x="3" y="1"/>
                  </a:cubicBezTo>
                  <a:cubicBezTo>
                    <a:pt x="2" y="1"/>
                    <a:pt x="0" y="2"/>
                    <a:pt x="1" y="3"/>
                  </a:cubicBezTo>
                  <a:cubicBezTo>
                    <a:pt x="10" y="11"/>
                    <a:pt x="24" y="10"/>
                    <a:pt x="35" y="10"/>
                  </a:cubicBezTo>
                  <a:cubicBezTo>
                    <a:pt x="45" y="10"/>
                    <a:pt x="62" y="13"/>
                    <a:pt x="70" y="4"/>
                  </a:cubicBezTo>
                  <a:cubicBezTo>
                    <a:pt x="71" y="2"/>
                    <a:pt x="69" y="0"/>
                    <a:pt x="67" y="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509D42B-F1D8-724B-8098-A194EF40A0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3335338"/>
              <a:ext cx="760413" cy="495300"/>
            </a:xfrm>
            <a:custGeom>
              <a:avLst/>
              <a:gdLst>
                <a:gd name="T0" fmla="*/ 196 w 203"/>
                <a:gd name="T1" fmla="*/ 16 h 132"/>
                <a:gd name="T2" fmla="*/ 195 w 203"/>
                <a:gd name="T3" fmla="*/ 16 h 132"/>
                <a:gd name="T4" fmla="*/ 194 w 203"/>
                <a:gd name="T5" fmla="*/ 12 h 132"/>
                <a:gd name="T6" fmla="*/ 106 w 203"/>
                <a:gd name="T7" fmla="*/ 2 h 132"/>
                <a:gd name="T8" fmla="*/ 11 w 203"/>
                <a:gd name="T9" fmla="*/ 13 h 132"/>
                <a:gd name="T10" fmla="*/ 10 w 203"/>
                <a:gd name="T11" fmla="*/ 14 h 132"/>
                <a:gd name="T12" fmla="*/ 10 w 203"/>
                <a:gd name="T13" fmla="*/ 14 h 132"/>
                <a:gd name="T14" fmla="*/ 9 w 203"/>
                <a:gd name="T15" fmla="*/ 16 h 132"/>
                <a:gd name="T16" fmla="*/ 99 w 203"/>
                <a:gd name="T17" fmla="*/ 131 h 132"/>
                <a:gd name="T18" fmla="*/ 183 w 203"/>
                <a:gd name="T19" fmla="*/ 100 h 132"/>
                <a:gd name="T20" fmla="*/ 196 w 203"/>
                <a:gd name="T21" fmla="*/ 16 h 132"/>
                <a:gd name="T22" fmla="*/ 100 w 203"/>
                <a:gd name="T23" fmla="*/ 7 h 132"/>
                <a:gd name="T24" fmla="*/ 190 w 203"/>
                <a:gd name="T25" fmla="*/ 16 h 132"/>
                <a:gd name="T26" fmla="*/ 99 w 203"/>
                <a:gd name="T27" fmla="*/ 38 h 132"/>
                <a:gd name="T28" fmla="*/ 12 w 203"/>
                <a:gd name="T29" fmla="*/ 16 h 132"/>
                <a:gd name="T30" fmla="*/ 100 w 203"/>
                <a:gd name="T31" fmla="*/ 7 h 132"/>
                <a:gd name="T32" fmla="*/ 177 w 203"/>
                <a:gd name="T33" fmla="*/ 101 h 132"/>
                <a:gd name="T34" fmla="*/ 96 w 203"/>
                <a:gd name="T35" fmla="*/ 126 h 132"/>
                <a:gd name="T36" fmla="*/ 26 w 203"/>
                <a:gd name="T37" fmla="*/ 88 h 132"/>
                <a:gd name="T38" fmla="*/ 11 w 203"/>
                <a:gd name="T39" fmla="*/ 19 h 132"/>
                <a:gd name="T40" fmla="*/ 99 w 203"/>
                <a:gd name="T41" fmla="*/ 43 h 132"/>
                <a:gd name="T42" fmla="*/ 192 w 203"/>
                <a:gd name="T43" fmla="*/ 20 h 132"/>
                <a:gd name="T44" fmla="*/ 177 w 203"/>
                <a:gd name="T45" fmla="*/ 10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3" h="132">
                  <a:moveTo>
                    <a:pt x="196" y="16"/>
                  </a:moveTo>
                  <a:cubicBezTo>
                    <a:pt x="196" y="16"/>
                    <a:pt x="196" y="16"/>
                    <a:pt x="195" y="16"/>
                  </a:cubicBezTo>
                  <a:cubicBezTo>
                    <a:pt x="196" y="14"/>
                    <a:pt x="196" y="13"/>
                    <a:pt x="194" y="12"/>
                  </a:cubicBezTo>
                  <a:cubicBezTo>
                    <a:pt x="168" y="0"/>
                    <a:pt x="135" y="2"/>
                    <a:pt x="106" y="2"/>
                  </a:cubicBezTo>
                  <a:cubicBezTo>
                    <a:pt x="75" y="1"/>
                    <a:pt x="41" y="2"/>
                    <a:pt x="11" y="13"/>
                  </a:cubicBezTo>
                  <a:cubicBezTo>
                    <a:pt x="10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8" y="14"/>
                    <a:pt x="8" y="16"/>
                    <a:pt x="9" y="16"/>
                  </a:cubicBezTo>
                  <a:cubicBezTo>
                    <a:pt x="0" y="75"/>
                    <a:pt x="38" y="129"/>
                    <a:pt x="99" y="131"/>
                  </a:cubicBezTo>
                  <a:cubicBezTo>
                    <a:pt x="128" y="132"/>
                    <a:pt x="165" y="123"/>
                    <a:pt x="183" y="100"/>
                  </a:cubicBezTo>
                  <a:cubicBezTo>
                    <a:pt x="203" y="75"/>
                    <a:pt x="202" y="45"/>
                    <a:pt x="196" y="16"/>
                  </a:cubicBezTo>
                  <a:close/>
                  <a:moveTo>
                    <a:pt x="100" y="7"/>
                  </a:moveTo>
                  <a:cubicBezTo>
                    <a:pt x="128" y="7"/>
                    <a:pt x="164" y="5"/>
                    <a:pt x="190" y="16"/>
                  </a:cubicBezTo>
                  <a:cubicBezTo>
                    <a:pt x="168" y="38"/>
                    <a:pt x="129" y="38"/>
                    <a:pt x="99" y="38"/>
                  </a:cubicBezTo>
                  <a:cubicBezTo>
                    <a:pt x="72" y="38"/>
                    <a:pt x="31" y="39"/>
                    <a:pt x="12" y="16"/>
                  </a:cubicBezTo>
                  <a:cubicBezTo>
                    <a:pt x="41" y="11"/>
                    <a:pt x="70" y="7"/>
                    <a:pt x="100" y="7"/>
                  </a:cubicBezTo>
                  <a:close/>
                  <a:moveTo>
                    <a:pt x="177" y="101"/>
                  </a:moveTo>
                  <a:cubicBezTo>
                    <a:pt x="157" y="121"/>
                    <a:pt x="123" y="128"/>
                    <a:pt x="96" y="126"/>
                  </a:cubicBezTo>
                  <a:cubicBezTo>
                    <a:pt x="69" y="125"/>
                    <a:pt x="41" y="111"/>
                    <a:pt x="26" y="88"/>
                  </a:cubicBezTo>
                  <a:cubicBezTo>
                    <a:pt x="13" y="67"/>
                    <a:pt x="12" y="43"/>
                    <a:pt x="11" y="19"/>
                  </a:cubicBezTo>
                  <a:cubicBezTo>
                    <a:pt x="27" y="45"/>
                    <a:pt x="74" y="42"/>
                    <a:pt x="99" y="43"/>
                  </a:cubicBezTo>
                  <a:cubicBezTo>
                    <a:pt x="127" y="43"/>
                    <a:pt x="172" y="44"/>
                    <a:pt x="192" y="20"/>
                  </a:cubicBezTo>
                  <a:cubicBezTo>
                    <a:pt x="199" y="48"/>
                    <a:pt x="197" y="79"/>
                    <a:pt x="177" y="10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062EF8AF-6FEA-E745-B14F-6FC9BB306B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6725" y="3213100"/>
              <a:ext cx="96838" cy="104775"/>
            </a:xfrm>
            <a:custGeom>
              <a:avLst/>
              <a:gdLst>
                <a:gd name="T0" fmla="*/ 24 w 26"/>
                <a:gd name="T1" fmla="*/ 11 h 28"/>
                <a:gd name="T2" fmla="*/ 9 w 26"/>
                <a:gd name="T3" fmla="*/ 4 h 28"/>
                <a:gd name="T4" fmla="*/ 9 w 26"/>
                <a:gd name="T5" fmla="*/ 4 h 28"/>
                <a:gd name="T6" fmla="*/ 1 w 26"/>
                <a:gd name="T7" fmla="*/ 16 h 28"/>
                <a:gd name="T8" fmla="*/ 16 w 26"/>
                <a:gd name="T9" fmla="*/ 26 h 28"/>
                <a:gd name="T10" fmla="*/ 24 w 26"/>
                <a:gd name="T11" fmla="*/ 11 h 28"/>
                <a:gd name="T12" fmla="*/ 16 w 26"/>
                <a:gd name="T13" fmla="*/ 22 h 28"/>
                <a:gd name="T14" fmla="*/ 5 w 26"/>
                <a:gd name="T15" fmla="*/ 17 h 28"/>
                <a:gd name="T16" fmla="*/ 10 w 26"/>
                <a:gd name="T17" fmla="*/ 6 h 28"/>
                <a:gd name="T18" fmla="*/ 20 w 26"/>
                <a:gd name="T19" fmla="*/ 10 h 28"/>
                <a:gd name="T20" fmla="*/ 16 w 26"/>
                <a:gd name="T2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8">
                  <a:moveTo>
                    <a:pt x="24" y="11"/>
                  </a:moveTo>
                  <a:cubicBezTo>
                    <a:pt x="22" y="6"/>
                    <a:pt x="14" y="0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6"/>
                    <a:pt x="0" y="10"/>
                    <a:pt x="1" y="16"/>
                  </a:cubicBezTo>
                  <a:cubicBezTo>
                    <a:pt x="2" y="23"/>
                    <a:pt x="9" y="28"/>
                    <a:pt x="16" y="26"/>
                  </a:cubicBezTo>
                  <a:cubicBezTo>
                    <a:pt x="22" y="24"/>
                    <a:pt x="26" y="17"/>
                    <a:pt x="24" y="11"/>
                  </a:cubicBezTo>
                  <a:close/>
                  <a:moveTo>
                    <a:pt x="16" y="22"/>
                  </a:moveTo>
                  <a:cubicBezTo>
                    <a:pt x="12" y="24"/>
                    <a:pt x="7" y="21"/>
                    <a:pt x="5" y="17"/>
                  </a:cubicBezTo>
                  <a:cubicBezTo>
                    <a:pt x="4" y="13"/>
                    <a:pt x="6" y="8"/>
                    <a:pt x="10" y="6"/>
                  </a:cubicBezTo>
                  <a:cubicBezTo>
                    <a:pt x="14" y="7"/>
                    <a:pt x="17" y="6"/>
                    <a:pt x="20" y="10"/>
                  </a:cubicBezTo>
                  <a:cubicBezTo>
                    <a:pt x="22" y="14"/>
                    <a:pt x="20" y="19"/>
                    <a:pt x="16" y="22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DBC2B860-AE4A-5249-ABDB-3C92D5E9EE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5288" y="3148013"/>
              <a:ext cx="74613" cy="76200"/>
            </a:xfrm>
            <a:custGeom>
              <a:avLst/>
              <a:gdLst>
                <a:gd name="T0" fmla="*/ 17 w 20"/>
                <a:gd name="T1" fmla="*/ 4 h 20"/>
                <a:gd name="T2" fmla="*/ 7 w 20"/>
                <a:gd name="T3" fmla="*/ 4 h 20"/>
                <a:gd name="T4" fmla="*/ 2 w 20"/>
                <a:gd name="T5" fmla="*/ 14 h 20"/>
                <a:gd name="T6" fmla="*/ 14 w 20"/>
                <a:gd name="T7" fmla="*/ 18 h 20"/>
                <a:gd name="T8" fmla="*/ 17 w 20"/>
                <a:gd name="T9" fmla="*/ 4 h 20"/>
                <a:gd name="T10" fmla="*/ 12 w 20"/>
                <a:gd name="T11" fmla="*/ 15 h 20"/>
                <a:gd name="T12" fmla="*/ 5 w 20"/>
                <a:gd name="T13" fmla="*/ 13 h 20"/>
                <a:gd name="T14" fmla="*/ 9 w 20"/>
                <a:gd name="T15" fmla="*/ 5 h 20"/>
                <a:gd name="T16" fmla="*/ 9 w 20"/>
                <a:gd name="T17" fmla="*/ 4 h 20"/>
                <a:gd name="T18" fmla="*/ 15 w 20"/>
                <a:gd name="T19" fmla="*/ 7 h 20"/>
                <a:gd name="T20" fmla="*/ 12 w 20"/>
                <a:gd name="T21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4"/>
                  </a:moveTo>
                  <a:cubicBezTo>
                    <a:pt x="15" y="1"/>
                    <a:pt x="9" y="0"/>
                    <a:pt x="7" y="4"/>
                  </a:cubicBezTo>
                  <a:cubicBezTo>
                    <a:pt x="2" y="5"/>
                    <a:pt x="0" y="10"/>
                    <a:pt x="2" y="14"/>
                  </a:cubicBezTo>
                  <a:cubicBezTo>
                    <a:pt x="4" y="18"/>
                    <a:pt x="10" y="20"/>
                    <a:pt x="14" y="18"/>
                  </a:cubicBezTo>
                  <a:cubicBezTo>
                    <a:pt x="18" y="15"/>
                    <a:pt x="20" y="9"/>
                    <a:pt x="17" y="4"/>
                  </a:cubicBezTo>
                  <a:close/>
                  <a:moveTo>
                    <a:pt x="12" y="15"/>
                  </a:moveTo>
                  <a:cubicBezTo>
                    <a:pt x="10" y="16"/>
                    <a:pt x="6" y="15"/>
                    <a:pt x="5" y="13"/>
                  </a:cubicBezTo>
                  <a:cubicBezTo>
                    <a:pt x="3" y="9"/>
                    <a:pt x="6" y="6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11" y="4"/>
                    <a:pt x="14" y="5"/>
                    <a:pt x="15" y="7"/>
                  </a:cubicBezTo>
                  <a:cubicBezTo>
                    <a:pt x="16" y="10"/>
                    <a:pt x="15" y="13"/>
                    <a:pt x="12" y="15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5D49A246-A10E-0D41-BE33-44C98D0BC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3070225"/>
              <a:ext cx="44450" cy="49213"/>
            </a:xfrm>
            <a:custGeom>
              <a:avLst/>
              <a:gdLst>
                <a:gd name="T0" fmla="*/ 6 w 12"/>
                <a:gd name="T1" fmla="*/ 1 h 13"/>
                <a:gd name="T2" fmla="*/ 6 w 12"/>
                <a:gd name="T3" fmla="*/ 1 h 13"/>
                <a:gd name="T4" fmla="*/ 5 w 12"/>
                <a:gd name="T5" fmla="*/ 1 h 13"/>
                <a:gd name="T6" fmla="*/ 0 w 12"/>
                <a:gd name="T7" fmla="*/ 6 h 13"/>
                <a:gd name="T8" fmla="*/ 6 w 12"/>
                <a:gd name="T9" fmla="*/ 12 h 13"/>
                <a:gd name="T10" fmla="*/ 12 w 12"/>
                <a:gd name="T11" fmla="*/ 7 h 13"/>
                <a:gd name="T12" fmla="*/ 6 w 12"/>
                <a:gd name="T13" fmla="*/ 1 h 13"/>
                <a:gd name="T14" fmla="*/ 6 w 12"/>
                <a:gd name="T15" fmla="*/ 9 h 13"/>
                <a:gd name="T16" fmla="*/ 2 w 12"/>
                <a:gd name="T17" fmla="*/ 6 h 13"/>
                <a:gd name="T18" fmla="*/ 4 w 12"/>
                <a:gd name="T19" fmla="*/ 4 h 13"/>
                <a:gd name="T20" fmla="*/ 6 w 12"/>
                <a:gd name="T21" fmla="*/ 3 h 13"/>
                <a:gd name="T22" fmla="*/ 6 w 12"/>
                <a:gd name="T23" fmla="*/ 2 h 13"/>
                <a:gd name="T24" fmla="*/ 9 w 12"/>
                <a:gd name="T25" fmla="*/ 7 h 13"/>
                <a:gd name="T26" fmla="*/ 6 w 12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3"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2" y="0"/>
                    <a:pt x="0" y="4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9" y="13"/>
                    <a:pt x="12" y="10"/>
                    <a:pt x="12" y="7"/>
                  </a:cubicBezTo>
                  <a:cubicBezTo>
                    <a:pt x="12" y="4"/>
                    <a:pt x="9" y="1"/>
                    <a:pt x="6" y="1"/>
                  </a:cubicBezTo>
                  <a:close/>
                  <a:moveTo>
                    <a:pt x="6" y="9"/>
                  </a:moveTo>
                  <a:cubicBezTo>
                    <a:pt x="4" y="9"/>
                    <a:pt x="2" y="8"/>
                    <a:pt x="2" y="6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8" y="3"/>
                    <a:pt x="9" y="5"/>
                    <a:pt x="9" y="7"/>
                  </a:cubicBezTo>
                  <a:cubicBezTo>
                    <a:pt x="9" y="8"/>
                    <a:pt x="7" y="9"/>
                    <a:pt x="6" y="9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矩形 30">
            <a:extLst>
              <a:ext uri="{FF2B5EF4-FFF2-40B4-BE49-F238E27FC236}">
                <a16:creationId xmlns:a16="http://schemas.microsoft.com/office/drawing/2014/main" id="{93E80368-D114-7A47-90FD-71A78AA00B26}"/>
              </a:ext>
            </a:extLst>
          </p:cNvPr>
          <p:cNvSpPr/>
          <p:nvPr/>
        </p:nvSpPr>
        <p:spPr>
          <a:xfrm>
            <a:off x="6667563" y="3627079"/>
            <a:ext cx="660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朱宇</a:t>
            </a:r>
            <a:r>
              <a:rPr lang="en-US" altLang="zh-CN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83">
            <a:extLst>
              <a:ext uri="{FF2B5EF4-FFF2-40B4-BE49-F238E27FC236}">
                <a16:creationId xmlns:a16="http://schemas.microsoft.com/office/drawing/2014/main" id="{A389AEFF-64B0-3346-80FC-04311B82AA1B}"/>
              </a:ext>
            </a:extLst>
          </p:cNvPr>
          <p:cNvGrpSpPr/>
          <p:nvPr/>
        </p:nvGrpSpPr>
        <p:grpSpPr>
          <a:xfrm>
            <a:off x="6720915" y="2364358"/>
            <a:ext cx="525460" cy="774150"/>
            <a:chOff x="5078413" y="2679700"/>
            <a:chExt cx="831850" cy="1225550"/>
          </a:xfrm>
        </p:grpSpPr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FB2B76F0-5F0A-1444-B5AB-0EEFC3F7FF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8413" y="2679700"/>
              <a:ext cx="831850" cy="1225550"/>
            </a:xfrm>
            <a:custGeom>
              <a:avLst/>
              <a:gdLst>
                <a:gd name="T0" fmla="*/ 217 w 222"/>
                <a:gd name="T1" fmla="*/ 207 h 327"/>
                <a:gd name="T2" fmla="*/ 135 w 222"/>
                <a:gd name="T3" fmla="*/ 100 h 327"/>
                <a:gd name="T4" fmla="*/ 135 w 222"/>
                <a:gd name="T5" fmla="*/ 100 h 327"/>
                <a:gd name="T6" fmla="*/ 130 w 222"/>
                <a:gd name="T7" fmla="*/ 30 h 327"/>
                <a:gd name="T8" fmla="*/ 145 w 222"/>
                <a:gd name="T9" fmla="*/ 22 h 327"/>
                <a:gd name="T10" fmla="*/ 142 w 222"/>
                <a:gd name="T11" fmla="*/ 6 h 327"/>
                <a:gd name="T12" fmla="*/ 140 w 222"/>
                <a:gd name="T13" fmla="*/ 4 h 327"/>
                <a:gd name="T14" fmla="*/ 80 w 222"/>
                <a:gd name="T15" fmla="*/ 2 h 327"/>
                <a:gd name="T16" fmla="*/ 65 w 222"/>
                <a:gd name="T17" fmla="*/ 7 h 327"/>
                <a:gd name="T18" fmla="*/ 61 w 222"/>
                <a:gd name="T19" fmla="*/ 22 h 327"/>
                <a:gd name="T20" fmla="*/ 79 w 222"/>
                <a:gd name="T21" fmla="*/ 28 h 327"/>
                <a:gd name="T22" fmla="*/ 79 w 222"/>
                <a:gd name="T23" fmla="*/ 103 h 327"/>
                <a:gd name="T24" fmla="*/ 6 w 222"/>
                <a:gd name="T25" fmla="*/ 197 h 327"/>
                <a:gd name="T26" fmla="*/ 44 w 222"/>
                <a:gd name="T27" fmla="*/ 303 h 327"/>
                <a:gd name="T28" fmla="*/ 166 w 222"/>
                <a:gd name="T29" fmla="*/ 310 h 327"/>
                <a:gd name="T30" fmla="*/ 217 w 222"/>
                <a:gd name="T31" fmla="*/ 207 h 327"/>
                <a:gd name="T32" fmla="*/ 185 w 222"/>
                <a:gd name="T33" fmla="*/ 291 h 327"/>
                <a:gd name="T34" fmla="*/ 114 w 222"/>
                <a:gd name="T35" fmla="*/ 315 h 327"/>
                <a:gd name="T36" fmla="*/ 11 w 222"/>
                <a:gd name="T37" fmla="*/ 238 h 327"/>
                <a:gd name="T38" fmla="*/ 81 w 222"/>
                <a:gd name="T39" fmla="*/ 107 h 327"/>
                <a:gd name="T40" fmla="*/ 83 w 222"/>
                <a:gd name="T41" fmla="*/ 106 h 327"/>
                <a:gd name="T42" fmla="*/ 83 w 222"/>
                <a:gd name="T43" fmla="*/ 105 h 327"/>
                <a:gd name="T44" fmla="*/ 81 w 222"/>
                <a:gd name="T45" fmla="*/ 28 h 327"/>
                <a:gd name="T46" fmla="*/ 81 w 222"/>
                <a:gd name="T47" fmla="*/ 27 h 327"/>
                <a:gd name="T48" fmla="*/ 79 w 222"/>
                <a:gd name="T49" fmla="*/ 26 h 327"/>
                <a:gd name="T50" fmla="*/ 66 w 222"/>
                <a:gd name="T51" fmla="*/ 21 h 327"/>
                <a:gd name="T52" fmla="*/ 67 w 222"/>
                <a:gd name="T53" fmla="*/ 11 h 327"/>
                <a:gd name="T54" fmla="*/ 103 w 222"/>
                <a:gd name="T55" fmla="*/ 6 h 327"/>
                <a:gd name="T56" fmla="*/ 137 w 222"/>
                <a:gd name="T57" fmla="*/ 8 h 327"/>
                <a:gd name="T58" fmla="*/ 141 w 222"/>
                <a:gd name="T59" fmla="*/ 20 h 327"/>
                <a:gd name="T60" fmla="*/ 129 w 222"/>
                <a:gd name="T61" fmla="*/ 26 h 327"/>
                <a:gd name="T62" fmla="*/ 127 w 222"/>
                <a:gd name="T63" fmla="*/ 29 h 327"/>
                <a:gd name="T64" fmla="*/ 127 w 222"/>
                <a:gd name="T65" fmla="*/ 30 h 327"/>
                <a:gd name="T66" fmla="*/ 131 w 222"/>
                <a:gd name="T67" fmla="*/ 106 h 327"/>
                <a:gd name="T68" fmla="*/ 135 w 222"/>
                <a:gd name="T69" fmla="*/ 105 h 327"/>
                <a:gd name="T70" fmla="*/ 135 w 222"/>
                <a:gd name="T71" fmla="*/ 104 h 327"/>
                <a:gd name="T72" fmla="*/ 212 w 222"/>
                <a:gd name="T73" fmla="*/ 222 h 327"/>
                <a:gd name="T74" fmla="*/ 185 w 222"/>
                <a:gd name="T75" fmla="*/ 29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2" h="327">
                  <a:moveTo>
                    <a:pt x="217" y="207"/>
                  </a:moveTo>
                  <a:cubicBezTo>
                    <a:pt x="212" y="164"/>
                    <a:pt x="179" y="111"/>
                    <a:pt x="135" y="100"/>
                  </a:cubicBezTo>
                  <a:cubicBezTo>
                    <a:pt x="135" y="100"/>
                    <a:pt x="135" y="100"/>
                    <a:pt x="135" y="100"/>
                  </a:cubicBezTo>
                  <a:cubicBezTo>
                    <a:pt x="134" y="77"/>
                    <a:pt x="132" y="53"/>
                    <a:pt x="130" y="30"/>
                  </a:cubicBezTo>
                  <a:cubicBezTo>
                    <a:pt x="136" y="31"/>
                    <a:pt x="143" y="28"/>
                    <a:pt x="145" y="22"/>
                  </a:cubicBezTo>
                  <a:cubicBezTo>
                    <a:pt x="147" y="17"/>
                    <a:pt x="146" y="9"/>
                    <a:pt x="142" y="6"/>
                  </a:cubicBezTo>
                  <a:cubicBezTo>
                    <a:pt x="141" y="5"/>
                    <a:pt x="141" y="4"/>
                    <a:pt x="140" y="4"/>
                  </a:cubicBezTo>
                  <a:cubicBezTo>
                    <a:pt x="120" y="1"/>
                    <a:pt x="100" y="0"/>
                    <a:pt x="80" y="2"/>
                  </a:cubicBezTo>
                  <a:cubicBezTo>
                    <a:pt x="74" y="3"/>
                    <a:pt x="68" y="3"/>
                    <a:pt x="65" y="7"/>
                  </a:cubicBezTo>
                  <a:cubicBezTo>
                    <a:pt x="59" y="10"/>
                    <a:pt x="58" y="18"/>
                    <a:pt x="61" y="22"/>
                  </a:cubicBezTo>
                  <a:cubicBezTo>
                    <a:pt x="65" y="29"/>
                    <a:pt x="72" y="30"/>
                    <a:pt x="79" y="28"/>
                  </a:cubicBezTo>
                  <a:cubicBezTo>
                    <a:pt x="77" y="52"/>
                    <a:pt x="76" y="79"/>
                    <a:pt x="79" y="103"/>
                  </a:cubicBezTo>
                  <a:cubicBezTo>
                    <a:pt x="35" y="110"/>
                    <a:pt x="11" y="157"/>
                    <a:pt x="6" y="197"/>
                  </a:cubicBezTo>
                  <a:cubicBezTo>
                    <a:pt x="0" y="236"/>
                    <a:pt x="11" y="279"/>
                    <a:pt x="44" y="303"/>
                  </a:cubicBezTo>
                  <a:cubicBezTo>
                    <a:pt x="78" y="327"/>
                    <a:pt x="129" y="325"/>
                    <a:pt x="166" y="310"/>
                  </a:cubicBezTo>
                  <a:cubicBezTo>
                    <a:pt x="205" y="293"/>
                    <a:pt x="222" y="247"/>
                    <a:pt x="217" y="207"/>
                  </a:cubicBezTo>
                  <a:close/>
                  <a:moveTo>
                    <a:pt x="185" y="291"/>
                  </a:moveTo>
                  <a:cubicBezTo>
                    <a:pt x="167" y="308"/>
                    <a:pt x="138" y="314"/>
                    <a:pt x="114" y="315"/>
                  </a:cubicBezTo>
                  <a:cubicBezTo>
                    <a:pt x="63" y="318"/>
                    <a:pt x="20" y="289"/>
                    <a:pt x="11" y="238"/>
                  </a:cubicBezTo>
                  <a:cubicBezTo>
                    <a:pt x="2" y="186"/>
                    <a:pt x="26" y="122"/>
                    <a:pt x="81" y="107"/>
                  </a:cubicBezTo>
                  <a:cubicBezTo>
                    <a:pt x="82" y="107"/>
                    <a:pt x="82" y="106"/>
                    <a:pt x="83" y="106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80"/>
                    <a:pt x="84" y="53"/>
                    <a:pt x="81" y="28"/>
                  </a:cubicBezTo>
                  <a:cubicBezTo>
                    <a:pt x="81" y="28"/>
                    <a:pt x="81" y="27"/>
                    <a:pt x="81" y="27"/>
                  </a:cubicBezTo>
                  <a:cubicBezTo>
                    <a:pt x="81" y="26"/>
                    <a:pt x="80" y="26"/>
                    <a:pt x="79" y="26"/>
                  </a:cubicBezTo>
                  <a:cubicBezTo>
                    <a:pt x="75" y="26"/>
                    <a:pt x="69" y="25"/>
                    <a:pt x="66" y="21"/>
                  </a:cubicBezTo>
                  <a:cubicBezTo>
                    <a:pt x="64" y="18"/>
                    <a:pt x="64" y="14"/>
                    <a:pt x="67" y="11"/>
                  </a:cubicBezTo>
                  <a:cubicBezTo>
                    <a:pt x="76" y="4"/>
                    <a:pt x="93" y="6"/>
                    <a:pt x="103" y="6"/>
                  </a:cubicBezTo>
                  <a:cubicBezTo>
                    <a:pt x="114" y="6"/>
                    <a:pt x="126" y="7"/>
                    <a:pt x="137" y="8"/>
                  </a:cubicBezTo>
                  <a:cubicBezTo>
                    <a:pt x="140" y="12"/>
                    <a:pt x="142" y="15"/>
                    <a:pt x="141" y="20"/>
                  </a:cubicBezTo>
                  <a:cubicBezTo>
                    <a:pt x="139" y="25"/>
                    <a:pt x="134" y="27"/>
                    <a:pt x="129" y="26"/>
                  </a:cubicBezTo>
                  <a:cubicBezTo>
                    <a:pt x="127" y="26"/>
                    <a:pt x="127" y="28"/>
                    <a:pt x="127" y="29"/>
                  </a:cubicBezTo>
                  <a:cubicBezTo>
                    <a:pt x="127" y="29"/>
                    <a:pt x="127" y="29"/>
                    <a:pt x="127" y="30"/>
                  </a:cubicBezTo>
                  <a:cubicBezTo>
                    <a:pt x="126" y="55"/>
                    <a:pt x="127" y="81"/>
                    <a:pt x="131" y="106"/>
                  </a:cubicBezTo>
                  <a:cubicBezTo>
                    <a:pt x="131" y="108"/>
                    <a:pt x="135" y="108"/>
                    <a:pt x="135" y="105"/>
                  </a:cubicBezTo>
                  <a:cubicBezTo>
                    <a:pt x="135" y="105"/>
                    <a:pt x="135" y="105"/>
                    <a:pt x="135" y="104"/>
                  </a:cubicBezTo>
                  <a:cubicBezTo>
                    <a:pt x="182" y="118"/>
                    <a:pt x="212" y="175"/>
                    <a:pt x="212" y="222"/>
                  </a:cubicBezTo>
                  <a:cubicBezTo>
                    <a:pt x="212" y="246"/>
                    <a:pt x="203" y="273"/>
                    <a:pt x="185" y="29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19D0E361-95F2-A041-8DAB-3B86618AF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2720975"/>
              <a:ext cx="266700" cy="49213"/>
            </a:xfrm>
            <a:custGeom>
              <a:avLst/>
              <a:gdLst>
                <a:gd name="T0" fmla="*/ 67 w 71"/>
                <a:gd name="T1" fmla="*/ 1 h 13"/>
                <a:gd name="T2" fmla="*/ 33 w 71"/>
                <a:gd name="T3" fmla="*/ 5 h 13"/>
                <a:gd name="T4" fmla="*/ 3 w 71"/>
                <a:gd name="T5" fmla="*/ 1 h 13"/>
                <a:gd name="T6" fmla="*/ 1 w 71"/>
                <a:gd name="T7" fmla="*/ 3 h 13"/>
                <a:gd name="T8" fmla="*/ 35 w 71"/>
                <a:gd name="T9" fmla="*/ 10 h 13"/>
                <a:gd name="T10" fmla="*/ 70 w 71"/>
                <a:gd name="T11" fmla="*/ 4 h 13"/>
                <a:gd name="T12" fmla="*/ 67 w 71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3">
                  <a:moveTo>
                    <a:pt x="67" y="1"/>
                  </a:moveTo>
                  <a:cubicBezTo>
                    <a:pt x="60" y="8"/>
                    <a:pt x="42" y="5"/>
                    <a:pt x="33" y="5"/>
                  </a:cubicBezTo>
                  <a:cubicBezTo>
                    <a:pt x="22" y="5"/>
                    <a:pt x="12" y="6"/>
                    <a:pt x="3" y="1"/>
                  </a:cubicBezTo>
                  <a:cubicBezTo>
                    <a:pt x="2" y="1"/>
                    <a:pt x="0" y="2"/>
                    <a:pt x="1" y="3"/>
                  </a:cubicBezTo>
                  <a:cubicBezTo>
                    <a:pt x="10" y="11"/>
                    <a:pt x="24" y="10"/>
                    <a:pt x="35" y="10"/>
                  </a:cubicBezTo>
                  <a:cubicBezTo>
                    <a:pt x="45" y="10"/>
                    <a:pt x="62" y="13"/>
                    <a:pt x="70" y="4"/>
                  </a:cubicBezTo>
                  <a:cubicBezTo>
                    <a:pt x="71" y="2"/>
                    <a:pt x="69" y="0"/>
                    <a:pt x="67" y="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1D3FE3FB-7A6E-464B-942D-C9865CD76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3335338"/>
              <a:ext cx="760413" cy="495300"/>
            </a:xfrm>
            <a:custGeom>
              <a:avLst/>
              <a:gdLst>
                <a:gd name="T0" fmla="*/ 196 w 203"/>
                <a:gd name="T1" fmla="*/ 16 h 132"/>
                <a:gd name="T2" fmla="*/ 195 w 203"/>
                <a:gd name="T3" fmla="*/ 16 h 132"/>
                <a:gd name="T4" fmla="*/ 194 w 203"/>
                <a:gd name="T5" fmla="*/ 12 h 132"/>
                <a:gd name="T6" fmla="*/ 106 w 203"/>
                <a:gd name="T7" fmla="*/ 2 h 132"/>
                <a:gd name="T8" fmla="*/ 11 w 203"/>
                <a:gd name="T9" fmla="*/ 13 h 132"/>
                <a:gd name="T10" fmla="*/ 10 w 203"/>
                <a:gd name="T11" fmla="*/ 14 h 132"/>
                <a:gd name="T12" fmla="*/ 10 w 203"/>
                <a:gd name="T13" fmla="*/ 14 h 132"/>
                <a:gd name="T14" fmla="*/ 9 w 203"/>
                <a:gd name="T15" fmla="*/ 16 h 132"/>
                <a:gd name="T16" fmla="*/ 99 w 203"/>
                <a:gd name="T17" fmla="*/ 131 h 132"/>
                <a:gd name="T18" fmla="*/ 183 w 203"/>
                <a:gd name="T19" fmla="*/ 100 h 132"/>
                <a:gd name="T20" fmla="*/ 196 w 203"/>
                <a:gd name="T21" fmla="*/ 16 h 132"/>
                <a:gd name="T22" fmla="*/ 100 w 203"/>
                <a:gd name="T23" fmla="*/ 7 h 132"/>
                <a:gd name="T24" fmla="*/ 190 w 203"/>
                <a:gd name="T25" fmla="*/ 16 h 132"/>
                <a:gd name="T26" fmla="*/ 99 w 203"/>
                <a:gd name="T27" fmla="*/ 38 h 132"/>
                <a:gd name="T28" fmla="*/ 12 w 203"/>
                <a:gd name="T29" fmla="*/ 16 h 132"/>
                <a:gd name="T30" fmla="*/ 100 w 203"/>
                <a:gd name="T31" fmla="*/ 7 h 132"/>
                <a:gd name="T32" fmla="*/ 177 w 203"/>
                <a:gd name="T33" fmla="*/ 101 h 132"/>
                <a:gd name="T34" fmla="*/ 96 w 203"/>
                <a:gd name="T35" fmla="*/ 126 h 132"/>
                <a:gd name="T36" fmla="*/ 26 w 203"/>
                <a:gd name="T37" fmla="*/ 88 h 132"/>
                <a:gd name="T38" fmla="*/ 11 w 203"/>
                <a:gd name="T39" fmla="*/ 19 h 132"/>
                <a:gd name="T40" fmla="*/ 99 w 203"/>
                <a:gd name="T41" fmla="*/ 43 h 132"/>
                <a:gd name="T42" fmla="*/ 192 w 203"/>
                <a:gd name="T43" fmla="*/ 20 h 132"/>
                <a:gd name="T44" fmla="*/ 177 w 203"/>
                <a:gd name="T45" fmla="*/ 10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3" h="132">
                  <a:moveTo>
                    <a:pt x="196" y="16"/>
                  </a:moveTo>
                  <a:cubicBezTo>
                    <a:pt x="196" y="16"/>
                    <a:pt x="196" y="16"/>
                    <a:pt x="195" y="16"/>
                  </a:cubicBezTo>
                  <a:cubicBezTo>
                    <a:pt x="196" y="14"/>
                    <a:pt x="196" y="13"/>
                    <a:pt x="194" y="12"/>
                  </a:cubicBezTo>
                  <a:cubicBezTo>
                    <a:pt x="168" y="0"/>
                    <a:pt x="135" y="2"/>
                    <a:pt x="106" y="2"/>
                  </a:cubicBezTo>
                  <a:cubicBezTo>
                    <a:pt x="75" y="1"/>
                    <a:pt x="41" y="2"/>
                    <a:pt x="11" y="13"/>
                  </a:cubicBezTo>
                  <a:cubicBezTo>
                    <a:pt x="10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8" y="14"/>
                    <a:pt x="8" y="16"/>
                    <a:pt x="9" y="16"/>
                  </a:cubicBezTo>
                  <a:cubicBezTo>
                    <a:pt x="0" y="75"/>
                    <a:pt x="38" y="129"/>
                    <a:pt x="99" y="131"/>
                  </a:cubicBezTo>
                  <a:cubicBezTo>
                    <a:pt x="128" y="132"/>
                    <a:pt x="165" y="123"/>
                    <a:pt x="183" y="100"/>
                  </a:cubicBezTo>
                  <a:cubicBezTo>
                    <a:pt x="203" y="75"/>
                    <a:pt x="202" y="45"/>
                    <a:pt x="196" y="16"/>
                  </a:cubicBezTo>
                  <a:close/>
                  <a:moveTo>
                    <a:pt x="100" y="7"/>
                  </a:moveTo>
                  <a:cubicBezTo>
                    <a:pt x="128" y="7"/>
                    <a:pt x="164" y="5"/>
                    <a:pt x="190" y="16"/>
                  </a:cubicBezTo>
                  <a:cubicBezTo>
                    <a:pt x="168" y="38"/>
                    <a:pt x="129" y="38"/>
                    <a:pt x="99" y="38"/>
                  </a:cubicBezTo>
                  <a:cubicBezTo>
                    <a:pt x="72" y="38"/>
                    <a:pt x="31" y="39"/>
                    <a:pt x="12" y="16"/>
                  </a:cubicBezTo>
                  <a:cubicBezTo>
                    <a:pt x="41" y="11"/>
                    <a:pt x="70" y="7"/>
                    <a:pt x="100" y="7"/>
                  </a:cubicBezTo>
                  <a:close/>
                  <a:moveTo>
                    <a:pt x="177" y="101"/>
                  </a:moveTo>
                  <a:cubicBezTo>
                    <a:pt x="157" y="121"/>
                    <a:pt x="123" y="128"/>
                    <a:pt x="96" y="126"/>
                  </a:cubicBezTo>
                  <a:cubicBezTo>
                    <a:pt x="69" y="125"/>
                    <a:pt x="41" y="111"/>
                    <a:pt x="26" y="88"/>
                  </a:cubicBezTo>
                  <a:cubicBezTo>
                    <a:pt x="13" y="67"/>
                    <a:pt x="12" y="43"/>
                    <a:pt x="11" y="19"/>
                  </a:cubicBezTo>
                  <a:cubicBezTo>
                    <a:pt x="27" y="45"/>
                    <a:pt x="74" y="42"/>
                    <a:pt x="99" y="43"/>
                  </a:cubicBezTo>
                  <a:cubicBezTo>
                    <a:pt x="127" y="43"/>
                    <a:pt x="172" y="44"/>
                    <a:pt x="192" y="20"/>
                  </a:cubicBezTo>
                  <a:cubicBezTo>
                    <a:pt x="199" y="48"/>
                    <a:pt x="197" y="79"/>
                    <a:pt x="177" y="10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E256E879-C26C-5D49-B110-9EAD277F4A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6725" y="3213100"/>
              <a:ext cx="96838" cy="104775"/>
            </a:xfrm>
            <a:custGeom>
              <a:avLst/>
              <a:gdLst>
                <a:gd name="T0" fmla="*/ 24 w 26"/>
                <a:gd name="T1" fmla="*/ 11 h 28"/>
                <a:gd name="T2" fmla="*/ 9 w 26"/>
                <a:gd name="T3" fmla="*/ 4 h 28"/>
                <a:gd name="T4" fmla="*/ 9 w 26"/>
                <a:gd name="T5" fmla="*/ 4 h 28"/>
                <a:gd name="T6" fmla="*/ 1 w 26"/>
                <a:gd name="T7" fmla="*/ 16 h 28"/>
                <a:gd name="T8" fmla="*/ 16 w 26"/>
                <a:gd name="T9" fmla="*/ 26 h 28"/>
                <a:gd name="T10" fmla="*/ 24 w 26"/>
                <a:gd name="T11" fmla="*/ 11 h 28"/>
                <a:gd name="T12" fmla="*/ 16 w 26"/>
                <a:gd name="T13" fmla="*/ 22 h 28"/>
                <a:gd name="T14" fmla="*/ 5 w 26"/>
                <a:gd name="T15" fmla="*/ 17 h 28"/>
                <a:gd name="T16" fmla="*/ 10 w 26"/>
                <a:gd name="T17" fmla="*/ 6 h 28"/>
                <a:gd name="T18" fmla="*/ 20 w 26"/>
                <a:gd name="T19" fmla="*/ 10 h 28"/>
                <a:gd name="T20" fmla="*/ 16 w 26"/>
                <a:gd name="T2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8">
                  <a:moveTo>
                    <a:pt x="24" y="11"/>
                  </a:moveTo>
                  <a:cubicBezTo>
                    <a:pt x="22" y="6"/>
                    <a:pt x="14" y="0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6"/>
                    <a:pt x="0" y="10"/>
                    <a:pt x="1" y="16"/>
                  </a:cubicBezTo>
                  <a:cubicBezTo>
                    <a:pt x="2" y="23"/>
                    <a:pt x="9" y="28"/>
                    <a:pt x="16" y="26"/>
                  </a:cubicBezTo>
                  <a:cubicBezTo>
                    <a:pt x="22" y="24"/>
                    <a:pt x="26" y="17"/>
                    <a:pt x="24" y="11"/>
                  </a:cubicBezTo>
                  <a:close/>
                  <a:moveTo>
                    <a:pt x="16" y="22"/>
                  </a:moveTo>
                  <a:cubicBezTo>
                    <a:pt x="12" y="24"/>
                    <a:pt x="7" y="21"/>
                    <a:pt x="5" y="17"/>
                  </a:cubicBezTo>
                  <a:cubicBezTo>
                    <a:pt x="4" y="13"/>
                    <a:pt x="6" y="8"/>
                    <a:pt x="10" y="6"/>
                  </a:cubicBezTo>
                  <a:cubicBezTo>
                    <a:pt x="14" y="7"/>
                    <a:pt x="17" y="6"/>
                    <a:pt x="20" y="10"/>
                  </a:cubicBezTo>
                  <a:cubicBezTo>
                    <a:pt x="22" y="14"/>
                    <a:pt x="20" y="19"/>
                    <a:pt x="16" y="22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4F1D0824-5C4E-E440-A414-84A76175E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5288" y="3148013"/>
              <a:ext cx="74613" cy="76200"/>
            </a:xfrm>
            <a:custGeom>
              <a:avLst/>
              <a:gdLst>
                <a:gd name="T0" fmla="*/ 17 w 20"/>
                <a:gd name="T1" fmla="*/ 4 h 20"/>
                <a:gd name="T2" fmla="*/ 7 w 20"/>
                <a:gd name="T3" fmla="*/ 4 h 20"/>
                <a:gd name="T4" fmla="*/ 2 w 20"/>
                <a:gd name="T5" fmla="*/ 14 h 20"/>
                <a:gd name="T6" fmla="*/ 14 w 20"/>
                <a:gd name="T7" fmla="*/ 18 h 20"/>
                <a:gd name="T8" fmla="*/ 17 w 20"/>
                <a:gd name="T9" fmla="*/ 4 h 20"/>
                <a:gd name="T10" fmla="*/ 12 w 20"/>
                <a:gd name="T11" fmla="*/ 15 h 20"/>
                <a:gd name="T12" fmla="*/ 5 w 20"/>
                <a:gd name="T13" fmla="*/ 13 h 20"/>
                <a:gd name="T14" fmla="*/ 9 w 20"/>
                <a:gd name="T15" fmla="*/ 5 h 20"/>
                <a:gd name="T16" fmla="*/ 9 w 20"/>
                <a:gd name="T17" fmla="*/ 4 h 20"/>
                <a:gd name="T18" fmla="*/ 15 w 20"/>
                <a:gd name="T19" fmla="*/ 7 h 20"/>
                <a:gd name="T20" fmla="*/ 12 w 20"/>
                <a:gd name="T21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4"/>
                  </a:moveTo>
                  <a:cubicBezTo>
                    <a:pt x="15" y="1"/>
                    <a:pt x="9" y="0"/>
                    <a:pt x="7" y="4"/>
                  </a:cubicBezTo>
                  <a:cubicBezTo>
                    <a:pt x="2" y="5"/>
                    <a:pt x="0" y="10"/>
                    <a:pt x="2" y="14"/>
                  </a:cubicBezTo>
                  <a:cubicBezTo>
                    <a:pt x="4" y="18"/>
                    <a:pt x="10" y="20"/>
                    <a:pt x="14" y="18"/>
                  </a:cubicBezTo>
                  <a:cubicBezTo>
                    <a:pt x="18" y="15"/>
                    <a:pt x="20" y="9"/>
                    <a:pt x="17" y="4"/>
                  </a:cubicBezTo>
                  <a:close/>
                  <a:moveTo>
                    <a:pt x="12" y="15"/>
                  </a:moveTo>
                  <a:cubicBezTo>
                    <a:pt x="10" y="16"/>
                    <a:pt x="6" y="15"/>
                    <a:pt x="5" y="13"/>
                  </a:cubicBezTo>
                  <a:cubicBezTo>
                    <a:pt x="3" y="9"/>
                    <a:pt x="6" y="6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11" y="4"/>
                    <a:pt x="14" y="5"/>
                    <a:pt x="15" y="7"/>
                  </a:cubicBezTo>
                  <a:cubicBezTo>
                    <a:pt x="16" y="10"/>
                    <a:pt x="15" y="13"/>
                    <a:pt x="12" y="15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82535BAC-EB8D-2045-AE97-D48F2C7DC8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3070225"/>
              <a:ext cx="44450" cy="49213"/>
            </a:xfrm>
            <a:custGeom>
              <a:avLst/>
              <a:gdLst>
                <a:gd name="T0" fmla="*/ 6 w 12"/>
                <a:gd name="T1" fmla="*/ 1 h 13"/>
                <a:gd name="T2" fmla="*/ 6 w 12"/>
                <a:gd name="T3" fmla="*/ 1 h 13"/>
                <a:gd name="T4" fmla="*/ 5 w 12"/>
                <a:gd name="T5" fmla="*/ 1 h 13"/>
                <a:gd name="T6" fmla="*/ 0 w 12"/>
                <a:gd name="T7" fmla="*/ 6 h 13"/>
                <a:gd name="T8" fmla="*/ 6 w 12"/>
                <a:gd name="T9" fmla="*/ 12 h 13"/>
                <a:gd name="T10" fmla="*/ 12 w 12"/>
                <a:gd name="T11" fmla="*/ 7 h 13"/>
                <a:gd name="T12" fmla="*/ 6 w 12"/>
                <a:gd name="T13" fmla="*/ 1 h 13"/>
                <a:gd name="T14" fmla="*/ 6 w 12"/>
                <a:gd name="T15" fmla="*/ 9 h 13"/>
                <a:gd name="T16" fmla="*/ 2 w 12"/>
                <a:gd name="T17" fmla="*/ 6 h 13"/>
                <a:gd name="T18" fmla="*/ 4 w 12"/>
                <a:gd name="T19" fmla="*/ 4 h 13"/>
                <a:gd name="T20" fmla="*/ 6 w 12"/>
                <a:gd name="T21" fmla="*/ 3 h 13"/>
                <a:gd name="T22" fmla="*/ 6 w 12"/>
                <a:gd name="T23" fmla="*/ 2 h 13"/>
                <a:gd name="T24" fmla="*/ 9 w 12"/>
                <a:gd name="T25" fmla="*/ 7 h 13"/>
                <a:gd name="T26" fmla="*/ 6 w 12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3"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2" y="0"/>
                    <a:pt x="0" y="4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9" y="13"/>
                    <a:pt x="12" y="10"/>
                    <a:pt x="12" y="7"/>
                  </a:cubicBezTo>
                  <a:cubicBezTo>
                    <a:pt x="12" y="4"/>
                    <a:pt x="9" y="1"/>
                    <a:pt x="6" y="1"/>
                  </a:cubicBezTo>
                  <a:close/>
                  <a:moveTo>
                    <a:pt x="6" y="9"/>
                  </a:moveTo>
                  <a:cubicBezTo>
                    <a:pt x="4" y="9"/>
                    <a:pt x="2" y="8"/>
                    <a:pt x="2" y="6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8" y="3"/>
                    <a:pt x="9" y="5"/>
                    <a:pt x="9" y="7"/>
                  </a:cubicBezTo>
                  <a:cubicBezTo>
                    <a:pt x="9" y="8"/>
                    <a:pt x="7" y="9"/>
                    <a:pt x="6" y="9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4135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55148" y="2328483"/>
            <a:ext cx="1370888" cy="1219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数据库选择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数据库模型设计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000" dirty="0" err="1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models.py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的编写</a:t>
            </a:r>
          </a:p>
        </p:txBody>
      </p:sp>
      <p:sp>
        <p:nvSpPr>
          <p:cNvPr id="3" name="矩形 2"/>
          <p:cNvSpPr/>
          <p:nvPr/>
        </p:nvSpPr>
        <p:spPr>
          <a:xfrm>
            <a:off x="3347864" y="1491630"/>
            <a:ext cx="53638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项目总体规划和管理、数据库模型、模块设计（秦天）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010606" y="1872837"/>
            <a:ext cx="586628" cy="779164"/>
            <a:chOff x="555625" y="2646363"/>
            <a:chExt cx="928688" cy="1233488"/>
          </a:xfrm>
        </p:grpSpPr>
        <p:sp>
          <p:nvSpPr>
            <p:cNvPr id="5" name="Freeform 21"/>
            <p:cNvSpPr>
              <a:spLocks noEditPoints="1"/>
            </p:cNvSpPr>
            <p:nvPr/>
          </p:nvSpPr>
          <p:spPr bwMode="auto">
            <a:xfrm>
              <a:off x="555625" y="2646363"/>
              <a:ext cx="928688" cy="1233488"/>
            </a:xfrm>
            <a:custGeom>
              <a:avLst/>
              <a:gdLst>
                <a:gd name="T0" fmla="*/ 235 w 248"/>
                <a:gd name="T1" fmla="*/ 26 h 329"/>
                <a:gd name="T2" fmla="*/ 224 w 248"/>
                <a:gd name="T3" fmla="*/ 23 h 329"/>
                <a:gd name="T4" fmla="*/ 155 w 248"/>
                <a:gd name="T5" fmla="*/ 9 h 329"/>
                <a:gd name="T6" fmla="*/ 60 w 248"/>
                <a:gd name="T7" fmla="*/ 16 h 329"/>
                <a:gd name="T8" fmla="*/ 5 w 248"/>
                <a:gd name="T9" fmla="*/ 36 h 329"/>
                <a:gd name="T10" fmla="*/ 113 w 248"/>
                <a:gd name="T11" fmla="*/ 322 h 329"/>
                <a:gd name="T12" fmla="*/ 223 w 248"/>
                <a:gd name="T13" fmla="*/ 28 h 329"/>
                <a:gd name="T14" fmla="*/ 228 w 248"/>
                <a:gd name="T15" fmla="*/ 29 h 329"/>
                <a:gd name="T16" fmla="*/ 223 w 248"/>
                <a:gd name="T17" fmla="*/ 28 h 329"/>
                <a:gd name="T18" fmla="*/ 198 w 248"/>
                <a:gd name="T19" fmla="*/ 29 h 329"/>
                <a:gd name="T20" fmla="*/ 208 w 248"/>
                <a:gd name="T21" fmla="*/ 48 h 329"/>
                <a:gd name="T22" fmla="*/ 220 w 248"/>
                <a:gd name="T23" fmla="*/ 28 h 329"/>
                <a:gd name="T24" fmla="*/ 211 w 248"/>
                <a:gd name="T25" fmla="*/ 24 h 329"/>
                <a:gd name="T26" fmla="*/ 190 w 248"/>
                <a:gd name="T27" fmla="*/ 21 h 329"/>
                <a:gd name="T28" fmla="*/ 177 w 248"/>
                <a:gd name="T29" fmla="*/ 54 h 329"/>
                <a:gd name="T30" fmla="*/ 188 w 248"/>
                <a:gd name="T31" fmla="*/ 26 h 329"/>
                <a:gd name="T32" fmla="*/ 167 w 248"/>
                <a:gd name="T33" fmla="*/ 25 h 329"/>
                <a:gd name="T34" fmla="*/ 173 w 248"/>
                <a:gd name="T35" fmla="*/ 17 h 329"/>
                <a:gd name="T36" fmla="*/ 159 w 248"/>
                <a:gd name="T37" fmla="*/ 53 h 329"/>
                <a:gd name="T38" fmla="*/ 141 w 248"/>
                <a:gd name="T39" fmla="*/ 44 h 329"/>
                <a:gd name="T40" fmla="*/ 141 w 248"/>
                <a:gd name="T41" fmla="*/ 20 h 329"/>
                <a:gd name="T42" fmla="*/ 137 w 248"/>
                <a:gd name="T43" fmla="*/ 32 h 329"/>
                <a:gd name="T44" fmla="*/ 134 w 248"/>
                <a:gd name="T45" fmla="*/ 24 h 329"/>
                <a:gd name="T46" fmla="*/ 120 w 248"/>
                <a:gd name="T47" fmla="*/ 35 h 329"/>
                <a:gd name="T48" fmla="*/ 110 w 248"/>
                <a:gd name="T49" fmla="*/ 27 h 329"/>
                <a:gd name="T50" fmla="*/ 91 w 248"/>
                <a:gd name="T51" fmla="*/ 36 h 329"/>
                <a:gd name="T52" fmla="*/ 85 w 248"/>
                <a:gd name="T53" fmla="*/ 26 h 329"/>
                <a:gd name="T54" fmla="*/ 106 w 248"/>
                <a:gd name="T55" fmla="*/ 30 h 329"/>
                <a:gd name="T56" fmla="*/ 97 w 248"/>
                <a:gd name="T57" fmla="*/ 27 h 329"/>
                <a:gd name="T58" fmla="*/ 83 w 248"/>
                <a:gd name="T59" fmla="*/ 20 h 329"/>
                <a:gd name="T60" fmla="*/ 60 w 248"/>
                <a:gd name="T61" fmla="*/ 61 h 329"/>
                <a:gd name="T62" fmla="*/ 78 w 248"/>
                <a:gd name="T63" fmla="*/ 32 h 329"/>
                <a:gd name="T64" fmla="*/ 45 w 248"/>
                <a:gd name="T65" fmla="*/ 27 h 329"/>
                <a:gd name="T66" fmla="*/ 39 w 248"/>
                <a:gd name="T67" fmla="*/ 28 h 329"/>
                <a:gd name="T68" fmla="*/ 51 w 248"/>
                <a:gd name="T69" fmla="*/ 24 h 329"/>
                <a:gd name="T70" fmla="*/ 55 w 248"/>
                <a:gd name="T71" fmla="*/ 20 h 329"/>
                <a:gd name="T72" fmla="*/ 35 w 248"/>
                <a:gd name="T73" fmla="*/ 58 h 329"/>
                <a:gd name="T74" fmla="*/ 13 w 248"/>
                <a:gd name="T75" fmla="*/ 30 h 329"/>
                <a:gd name="T76" fmla="*/ 7 w 248"/>
                <a:gd name="T77" fmla="*/ 37 h 329"/>
                <a:gd name="T78" fmla="*/ 74 w 248"/>
                <a:gd name="T79" fmla="*/ 317 h 329"/>
                <a:gd name="T80" fmla="*/ 8 w 248"/>
                <a:gd name="T81" fmla="*/ 230 h 329"/>
                <a:gd name="T82" fmla="*/ 23 w 248"/>
                <a:gd name="T83" fmla="*/ 70 h 329"/>
                <a:gd name="T84" fmla="*/ 41 w 248"/>
                <a:gd name="T85" fmla="*/ 61 h 329"/>
                <a:gd name="T86" fmla="*/ 33 w 248"/>
                <a:gd name="T87" fmla="*/ 37 h 329"/>
                <a:gd name="T88" fmla="*/ 68 w 248"/>
                <a:gd name="T89" fmla="*/ 54 h 329"/>
                <a:gd name="T90" fmla="*/ 84 w 248"/>
                <a:gd name="T91" fmla="*/ 60 h 329"/>
                <a:gd name="T92" fmla="*/ 100 w 248"/>
                <a:gd name="T93" fmla="*/ 54 h 329"/>
                <a:gd name="T94" fmla="*/ 115 w 248"/>
                <a:gd name="T95" fmla="*/ 58 h 329"/>
                <a:gd name="T96" fmla="*/ 128 w 248"/>
                <a:gd name="T97" fmla="*/ 52 h 329"/>
                <a:gd name="T98" fmla="*/ 136 w 248"/>
                <a:gd name="T99" fmla="*/ 34 h 329"/>
                <a:gd name="T100" fmla="*/ 164 w 248"/>
                <a:gd name="T101" fmla="*/ 59 h 329"/>
                <a:gd name="T102" fmla="*/ 163 w 248"/>
                <a:gd name="T103" fmla="*/ 33 h 329"/>
                <a:gd name="T104" fmla="*/ 186 w 248"/>
                <a:gd name="T105" fmla="*/ 51 h 329"/>
                <a:gd name="T106" fmla="*/ 187 w 248"/>
                <a:gd name="T107" fmla="*/ 33 h 329"/>
                <a:gd name="T108" fmla="*/ 213 w 248"/>
                <a:gd name="T109" fmla="*/ 48 h 329"/>
                <a:gd name="T110" fmla="*/ 208 w 248"/>
                <a:gd name="T111" fmla="*/ 44 h 329"/>
                <a:gd name="T112" fmla="*/ 225 w 248"/>
                <a:gd name="T113" fmla="*/ 223 h 329"/>
                <a:gd name="T114" fmla="*/ 231 w 248"/>
                <a:gd name="T115" fmla="*/ 229 h 329"/>
                <a:gd name="T116" fmla="*/ 235 w 248"/>
                <a:gd name="T117" fmla="*/ 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8" h="329">
                  <a:moveTo>
                    <a:pt x="243" y="283"/>
                  </a:moveTo>
                  <a:cubicBezTo>
                    <a:pt x="242" y="257"/>
                    <a:pt x="240" y="231"/>
                    <a:pt x="240" y="204"/>
                  </a:cubicBezTo>
                  <a:cubicBezTo>
                    <a:pt x="240" y="175"/>
                    <a:pt x="239" y="145"/>
                    <a:pt x="239" y="116"/>
                  </a:cubicBezTo>
                  <a:cubicBezTo>
                    <a:pt x="239" y="86"/>
                    <a:pt x="241" y="55"/>
                    <a:pt x="238" y="26"/>
                  </a:cubicBezTo>
                  <a:cubicBezTo>
                    <a:pt x="237" y="24"/>
                    <a:pt x="236" y="24"/>
                    <a:pt x="235" y="26"/>
                  </a:cubicBezTo>
                  <a:cubicBezTo>
                    <a:pt x="235" y="26"/>
                    <a:pt x="235" y="27"/>
                    <a:pt x="235" y="28"/>
                  </a:cubicBezTo>
                  <a:cubicBezTo>
                    <a:pt x="235" y="27"/>
                    <a:pt x="234" y="26"/>
                    <a:pt x="233" y="26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1" y="23"/>
                    <a:pt x="229" y="23"/>
                    <a:pt x="227" y="23"/>
                  </a:cubicBezTo>
                  <a:cubicBezTo>
                    <a:pt x="226" y="23"/>
                    <a:pt x="225" y="23"/>
                    <a:pt x="224" y="23"/>
                  </a:cubicBezTo>
                  <a:cubicBezTo>
                    <a:pt x="223" y="17"/>
                    <a:pt x="216" y="12"/>
                    <a:pt x="209" y="11"/>
                  </a:cubicBezTo>
                  <a:cubicBezTo>
                    <a:pt x="204" y="11"/>
                    <a:pt x="199" y="13"/>
                    <a:pt x="195" y="16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89" y="10"/>
                    <a:pt x="182" y="11"/>
                    <a:pt x="176" y="15"/>
                  </a:cubicBezTo>
                  <a:cubicBezTo>
                    <a:pt x="172" y="8"/>
                    <a:pt x="162" y="6"/>
                    <a:pt x="155" y="9"/>
                  </a:cubicBezTo>
                  <a:cubicBezTo>
                    <a:pt x="152" y="10"/>
                    <a:pt x="150" y="11"/>
                    <a:pt x="147" y="13"/>
                  </a:cubicBezTo>
                  <a:cubicBezTo>
                    <a:pt x="137" y="2"/>
                    <a:pt x="123" y="5"/>
                    <a:pt x="114" y="14"/>
                  </a:cubicBezTo>
                  <a:cubicBezTo>
                    <a:pt x="114" y="13"/>
                    <a:pt x="114" y="12"/>
                    <a:pt x="113" y="11"/>
                  </a:cubicBezTo>
                  <a:cubicBezTo>
                    <a:pt x="106" y="9"/>
                    <a:pt x="99" y="10"/>
                    <a:pt x="93" y="13"/>
                  </a:cubicBezTo>
                  <a:cubicBezTo>
                    <a:pt x="82" y="5"/>
                    <a:pt x="70" y="8"/>
                    <a:pt x="60" y="16"/>
                  </a:cubicBezTo>
                  <a:cubicBezTo>
                    <a:pt x="60" y="15"/>
                    <a:pt x="60" y="15"/>
                    <a:pt x="60" y="14"/>
                  </a:cubicBezTo>
                  <a:cubicBezTo>
                    <a:pt x="48" y="0"/>
                    <a:pt x="28" y="11"/>
                    <a:pt x="19" y="24"/>
                  </a:cubicBezTo>
                  <a:cubicBezTo>
                    <a:pt x="16" y="24"/>
                    <a:pt x="13" y="26"/>
                    <a:pt x="11" y="28"/>
                  </a:cubicBezTo>
                  <a:cubicBezTo>
                    <a:pt x="8" y="30"/>
                    <a:pt x="6" y="32"/>
                    <a:pt x="5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6"/>
                    <a:pt x="4" y="37"/>
                    <a:pt x="3" y="38"/>
                  </a:cubicBezTo>
                  <a:cubicBezTo>
                    <a:pt x="0" y="95"/>
                    <a:pt x="3" y="154"/>
                    <a:pt x="3" y="212"/>
                  </a:cubicBezTo>
                  <a:cubicBezTo>
                    <a:pt x="3" y="241"/>
                    <a:pt x="3" y="270"/>
                    <a:pt x="3" y="299"/>
                  </a:cubicBezTo>
                  <a:cubicBezTo>
                    <a:pt x="4" y="317"/>
                    <a:pt x="10" y="322"/>
                    <a:pt x="27" y="322"/>
                  </a:cubicBezTo>
                  <a:cubicBezTo>
                    <a:pt x="56" y="322"/>
                    <a:pt x="84" y="322"/>
                    <a:pt x="113" y="322"/>
                  </a:cubicBezTo>
                  <a:cubicBezTo>
                    <a:pt x="141" y="323"/>
                    <a:pt x="168" y="326"/>
                    <a:pt x="196" y="327"/>
                  </a:cubicBezTo>
                  <a:cubicBezTo>
                    <a:pt x="207" y="327"/>
                    <a:pt x="216" y="327"/>
                    <a:pt x="223" y="322"/>
                  </a:cubicBezTo>
                  <a:cubicBezTo>
                    <a:pt x="223" y="322"/>
                    <a:pt x="223" y="322"/>
                    <a:pt x="224" y="322"/>
                  </a:cubicBezTo>
                  <a:cubicBezTo>
                    <a:pt x="240" y="316"/>
                    <a:pt x="244" y="300"/>
                    <a:pt x="243" y="283"/>
                  </a:cubicBezTo>
                  <a:close/>
                  <a:moveTo>
                    <a:pt x="223" y="28"/>
                  </a:moveTo>
                  <a:cubicBezTo>
                    <a:pt x="223" y="27"/>
                    <a:pt x="223" y="27"/>
                    <a:pt x="223" y="26"/>
                  </a:cubicBezTo>
                  <a:cubicBezTo>
                    <a:pt x="224" y="26"/>
                    <a:pt x="225" y="26"/>
                    <a:pt x="226" y="26"/>
                  </a:cubicBezTo>
                  <a:cubicBezTo>
                    <a:pt x="228" y="27"/>
                    <a:pt x="229" y="27"/>
                    <a:pt x="230" y="27"/>
                  </a:cubicBezTo>
                  <a:cubicBezTo>
                    <a:pt x="230" y="27"/>
                    <a:pt x="229" y="27"/>
                    <a:pt x="229" y="28"/>
                  </a:cubicBezTo>
                  <a:cubicBezTo>
                    <a:pt x="228" y="28"/>
                    <a:pt x="228" y="28"/>
                    <a:pt x="228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6" y="29"/>
                    <a:pt x="224" y="28"/>
                    <a:pt x="223" y="28"/>
                  </a:cubicBezTo>
                  <a:cubicBezTo>
                    <a:pt x="223" y="28"/>
                    <a:pt x="223" y="28"/>
                    <a:pt x="223" y="28"/>
                  </a:cubicBezTo>
                  <a:close/>
                  <a:moveTo>
                    <a:pt x="220" y="28"/>
                  </a:moveTo>
                  <a:cubicBezTo>
                    <a:pt x="220" y="28"/>
                    <a:pt x="220" y="28"/>
                    <a:pt x="220" y="28"/>
                  </a:cubicBezTo>
                  <a:cubicBezTo>
                    <a:pt x="219" y="28"/>
                    <a:pt x="218" y="28"/>
                    <a:pt x="218" y="28"/>
                  </a:cubicBezTo>
                  <a:cubicBezTo>
                    <a:pt x="219" y="22"/>
                    <a:pt x="211" y="19"/>
                    <a:pt x="207" y="20"/>
                  </a:cubicBezTo>
                  <a:cubicBezTo>
                    <a:pt x="203" y="22"/>
                    <a:pt x="200" y="25"/>
                    <a:pt x="198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7" y="31"/>
                    <a:pt x="197" y="33"/>
                    <a:pt x="197" y="34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7" y="38"/>
                    <a:pt x="198" y="41"/>
                    <a:pt x="199" y="44"/>
                  </a:cubicBezTo>
                  <a:cubicBezTo>
                    <a:pt x="201" y="46"/>
                    <a:pt x="204" y="48"/>
                    <a:pt x="208" y="48"/>
                  </a:cubicBezTo>
                  <a:cubicBezTo>
                    <a:pt x="208" y="49"/>
                    <a:pt x="207" y="49"/>
                    <a:pt x="207" y="50"/>
                  </a:cubicBezTo>
                  <a:cubicBezTo>
                    <a:pt x="206" y="50"/>
                    <a:pt x="205" y="51"/>
                    <a:pt x="203" y="51"/>
                  </a:cubicBezTo>
                  <a:cubicBezTo>
                    <a:pt x="198" y="51"/>
                    <a:pt x="196" y="48"/>
                    <a:pt x="194" y="44"/>
                  </a:cubicBezTo>
                  <a:cubicBezTo>
                    <a:pt x="191" y="39"/>
                    <a:pt x="190" y="33"/>
                    <a:pt x="192" y="27"/>
                  </a:cubicBezTo>
                  <a:cubicBezTo>
                    <a:pt x="197" y="14"/>
                    <a:pt x="219" y="9"/>
                    <a:pt x="220" y="28"/>
                  </a:cubicBezTo>
                  <a:close/>
                  <a:moveTo>
                    <a:pt x="214" y="28"/>
                  </a:moveTo>
                  <a:cubicBezTo>
                    <a:pt x="214" y="28"/>
                    <a:pt x="214" y="28"/>
                    <a:pt x="213" y="28"/>
                  </a:cubicBezTo>
                  <a:cubicBezTo>
                    <a:pt x="210" y="28"/>
                    <a:pt x="207" y="27"/>
                    <a:pt x="203" y="27"/>
                  </a:cubicBezTo>
                  <a:cubicBezTo>
                    <a:pt x="204" y="27"/>
                    <a:pt x="205" y="26"/>
                    <a:pt x="205" y="26"/>
                  </a:cubicBezTo>
                  <a:cubicBezTo>
                    <a:pt x="207" y="25"/>
                    <a:pt x="209" y="24"/>
                    <a:pt x="211" y="24"/>
                  </a:cubicBezTo>
                  <a:cubicBezTo>
                    <a:pt x="213" y="25"/>
                    <a:pt x="214" y="26"/>
                    <a:pt x="214" y="28"/>
                  </a:cubicBezTo>
                  <a:close/>
                  <a:moveTo>
                    <a:pt x="192" y="18"/>
                  </a:moveTo>
                  <a:cubicBezTo>
                    <a:pt x="192" y="18"/>
                    <a:pt x="193" y="18"/>
                    <a:pt x="193" y="18"/>
                  </a:cubicBezTo>
                  <a:cubicBezTo>
                    <a:pt x="192" y="19"/>
                    <a:pt x="191" y="20"/>
                    <a:pt x="191" y="21"/>
                  </a:cubicBezTo>
                  <a:cubicBezTo>
                    <a:pt x="191" y="21"/>
                    <a:pt x="191" y="21"/>
                    <a:pt x="190" y="21"/>
                  </a:cubicBezTo>
                  <a:cubicBezTo>
                    <a:pt x="186" y="20"/>
                    <a:pt x="182" y="23"/>
                    <a:pt x="180" y="26"/>
                  </a:cubicBezTo>
                  <a:cubicBezTo>
                    <a:pt x="178" y="29"/>
                    <a:pt x="177" y="32"/>
                    <a:pt x="177" y="35"/>
                  </a:cubicBezTo>
                  <a:cubicBezTo>
                    <a:pt x="176" y="39"/>
                    <a:pt x="176" y="43"/>
                    <a:pt x="178" y="47"/>
                  </a:cubicBezTo>
                  <a:cubicBezTo>
                    <a:pt x="179" y="50"/>
                    <a:pt x="181" y="53"/>
                    <a:pt x="184" y="55"/>
                  </a:cubicBezTo>
                  <a:cubicBezTo>
                    <a:pt x="183" y="56"/>
                    <a:pt x="178" y="55"/>
                    <a:pt x="177" y="54"/>
                  </a:cubicBezTo>
                  <a:cubicBezTo>
                    <a:pt x="175" y="53"/>
                    <a:pt x="173" y="51"/>
                    <a:pt x="171" y="49"/>
                  </a:cubicBezTo>
                  <a:cubicBezTo>
                    <a:pt x="168" y="45"/>
                    <a:pt x="167" y="40"/>
                    <a:pt x="168" y="34"/>
                  </a:cubicBezTo>
                  <a:cubicBezTo>
                    <a:pt x="169" y="24"/>
                    <a:pt x="181" y="10"/>
                    <a:pt x="192" y="18"/>
                  </a:cubicBezTo>
                  <a:close/>
                  <a:moveTo>
                    <a:pt x="188" y="25"/>
                  </a:moveTo>
                  <a:cubicBezTo>
                    <a:pt x="188" y="26"/>
                    <a:pt x="188" y="26"/>
                    <a:pt x="188" y="26"/>
                  </a:cubicBezTo>
                  <a:cubicBezTo>
                    <a:pt x="188" y="28"/>
                    <a:pt x="187" y="29"/>
                    <a:pt x="187" y="30"/>
                  </a:cubicBezTo>
                  <a:cubicBezTo>
                    <a:pt x="186" y="30"/>
                    <a:pt x="184" y="29"/>
                    <a:pt x="183" y="29"/>
                  </a:cubicBezTo>
                  <a:cubicBezTo>
                    <a:pt x="185" y="27"/>
                    <a:pt x="186" y="26"/>
                    <a:pt x="188" y="25"/>
                  </a:cubicBezTo>
                  <a:close/>
                  <a:moveTo>
                    <a:pt x="158" y="24"/>
                  </a:moveTo>
                  <a:cubicBezTo>
                    <a:pt x="160" y="25"/>
                    <a:pt x="164" y="25"/>
                    <a:pt x="167" y="25"/>
                  </a:cubicBezTo>
                  <a:cubicBezTo>
                    <a:pt x="165" y="27"/>
                    <a:pt x="165" y="28"/>
                    <a:pt x="164" y="30"/>
                  </a:cubicBezTo>
                  <a:cubicBezTo>
                    <a:pt x="163" y="30"/>
                    <a:pt x="161" y="29"/>
                    <a:pt x="160" y="29"/>
                  </a:cubicBezTo>
                  <a:cubicBezTo>
                    <a:pt x="158" y="29"/>
                    <a:pt x="156" y="29"/>
                    <a:pt x="154" y="29"/>
                  </a:cubicBezTo>
                  <a:cubicBezTo>
                    <a:pt x="155" y="27"/>
                    <a:pt x="156" y="25"/>
                    <a:pt x="158" y="24"/>
                  </a:cubicBezTo>
                  <a:close/>
                  <a:moveTo>
                    <a:pt x="173" y="17"/>
                  </a:moveTo>
                  <a:cubicBezTo>
                    <a:pt x="173" y="17"/>
                    <a:pt x="172" y="18"/>
                    <a:pt x="171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6" y="15"/>
                    <a:pt x="159" y="17"/>
                    <a:pt x="155" y="20"/>
                  </a:cubicBezTo>
                  <a:cubicBezTo>
                    <a:pt x="151" y="24"/>
                    <a:pt x="149" y="30"/>
                    <a:pt x="151" y="35"/>
                  </a:cubicBezTo>
                  <a:cubicBezTo>
                    <a:pt x="150" y="41"/>
                    <a:pt x="154" y="48"/>
                    <a:pt x="159" y="53"/>
                  </a:cubicBezTo>
                  <a:cubicBezTo>
                    <a:pt x="159" y="53"/>
                    <a:pt x="159" y="53"/>
                    <a:pt x="159" y="53"/>
                  </a:cubicBezTo>
                  <a:cubicBezTo>
                    <a:pt x="159" y="54"/>
                    <a:pt x="158" y="55"/>
                    <a:pt x="158" y="55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0" y="56"/>
                    <a:pt x="149" y="54"/>
                    <a:pt x="147" y="53"/>
                  </a:cubicBezTo>
                  <a:cubicBezTo>
                    <a:pt x="145" y="51"/>
                    <a:pt x="142" y="47"/>
                    <a:pt x="141" y="44"/>
                  </a:cubicBezTo>
                  <a:cubicBezTo>
                    <a:pt x="139" y="38"/>
                    <a:pt x="140" y="31"/>
                    <a:pt x="143" y="25"/>
                  </a:cubicBezTo>
                  <a:cubicBezTo>
                    <a:pt x="149" y="13"/>
                    <a:pt x="163" y="7"/>
                    <a:pt x="173" y="17"/>
                  </a:cubicBezTo>
                  <a:close/>
                  <a:moveTo>
                    <a:pt x="128" y="22"/>
                  </a:moveTo>
                  <a:cubicBezTo>
                    <a:pt x="130" y="20"/>
                    <a:pt x="132" y="19"/>
                    <a:pt x="134" y="18"/>
                  </a:cubicBezTo>
                  <a:cubicBezTo>
                    <a:pt x="137" y="18"/>
                    <a:pt x="139" y="19"/>
                    <a:pt x="141" y="20"/>
                  </a:cubicBezTo>
                  <a:cubicBezTo>
                    <a:pt x="141" y="21"/>
                    <a:pt x="141" y="21"/>
                    <a:pt x="140" y="22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36" y="20"/>
                    <a:pt x="132" y="21"/>
                    <a:pt x="128" y="22"/>
                  </a:cubicBezTo>
                  <a:close/>
                  <a:moveTo>
                    <a:pt x="139" y="24"/>
                  </a:moveTo>
                  <a:cubicBezTo>
                    <a:pt x="138" y="26"/>
                    <a:pt x="137" y="29"/>
                    <a:pt x="137" y="32"/>
                  </a:cubicBezTo>
                  <a:cubicBezTo>
                    <a:pt x="137" y="32"/>
                    <a:pt x="136" y="32"/>
                    <a:pt x="136" y="32"/>
                  </a:cubicBezTo>
                  <a:cubicBezTo>
                    <a:pt x="132" y="31"/>
                    <a:pt x="127" y="31"/>
                    <a:pt x="123" y="32"/>
                  </a:cubicBezTo>
                  <a:cubicBezTo>
                    <a:pt x="124" y="29"/>
                    <a:pt x="125" y="26"/>
                    <a:pt x="127" y="23"/>
                  </a:cubicBezTo>
                  <a:cubicBezTo>
                    <a:pt x="127" y="24"/>
                    <a:pt x="127" y="24"/>
                    <a:pt x="128" y="24"/>
                  </a:cubicBezTo>
                  <a:cubicBezTo>
                    <a:pt x="130" y="24"/>
                    <a:pt x="132" y="24"/>
                    <a:pt x="134" y="24"/>
                  </a:cubicBezTo>
                  <a:cubicBezTo>
                    <a:pt x="136" y="24"/>
                    <a:pt x="138" y="24"/>
                    <a:pt x="139" y="24"/>
                  </a:cubicBezTo>
                  <a:close/>
                  <a:moveTo>
                    <a:pt x="144" y="16"/>
                  </a:moveTo>
                  <a:cubicBezTo>
                    <a:pt x="144" y="16"/>
                    <a:pt x="144" y="17"/>
                    <a:pt x="144" y="17"/>
                  </a:cubicBezTo>
                  <a:cubicBezTo>
                    <a:pt x="139" y="12"/>
                    <a:pt x="130" y="15"/>
                    <a:pt x="126" y="18"/>
                  </a:cubicBezTo>
                  <a:cubicBezTo>
                    <a:pt x="122" y="23"/>
                    <a:pt x="119" y="29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19" y="44"/>
                    <a:pt x="123" y="54"/>
                    <a:pt x="131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3" y="63"/>
                    <a:pt x="116" y="54"/>
                    <a:pt x="113" y="48"/>
                  </a:cubicBezTo>
                  <a:cubicBezTo>
                    <a:pt x="110" y="42"/>
                    <a:pt x="108" y="34"/>
                    <a:pt x="110" y="27"/>
                  </a:cubicBezTo>
                  <a:cubicBezTo>
                    <a:pt x="114" y="12"/>
                    <a:pt x="133" y="4"/>
                    <a:pt x="144" y="16"/>
                  </a:cubicBezTo>
                  <a:close/>
                  <a:moveTo>
                    <a:pt x="111" y="15"/>
                  </a:moveTo>
                  <a:cubicBezTo>
                    <a:pt x="112" y="15"/>
                    <a:pt x="112" y="15"/>
                    <a:pt x="113" y="15"/>
                  </a:cubicBezTo>
                  <a:cubicBezTo>
                    <a:pt x="112" y="16"/>
                    <a:pt x="111" y="17"/>
                    <a:pt x="110" y="18"/>
                  </a:cubicBezTo>
                  <a:cubicBezTo>
                    <a:pt x="99" y="15"/>
                    <a:pt x="89" y="26"/>
                    <a:pt x="91" y="36"/>
                  </a:cubicBezTo>
                  <a:cubicBezTo>
                    <a:pt x="90" y="40"/>
                    <a:pt x="91" y="44"/>
                    <a:pt x="92" y="48"/>
                  </a:cubicBezTo>
                  <a:cubicBezTo>
                    <a:pt x="93" y="49"/>
                    <a:pt x="95" y="53"/>
                    <a:pt x="96" y="54"/>
                  </a:cubicBezTo>
                  <a:cubicBezTo>
                    <a:pt x="96" y="55"/>
                    <a:pt x="97" y="56"/>
                    <a:pt x="98" y="57"/>
                  </a:cubicBezTo>
                  <a:cubicBezTo>
                    <a:pt x="92" y="63"/>
                    <a:pt x="88" y="63"/>
                    <a:pt x="86" y="57"/>
                  </a:cubicBezTo>
                  <a:cubicBezTo>
                    <a:pt x="80" y="48"/>
                    <a:pt x="78" y="34"/>
                    <a:pt x="85" y="26"/>
                  </a:cubicBezTo>
                  <a:cubicBezTo>
                    <a:pt x="92" y="18"/>
                    <a:pt x="101" y="11"/>
                    <a:pt x="111" y="15"/>
                  </a:cubicBezTo>
                  <a:close/>
                  <a:moveTo>
                    <a:pt x="104" y="23"/>
                  </a:moveTo>
                  <a:cubicBezTo>
                    <a:pt x="103" y="23"/>
                    <a:pt x="103" y="23"/>
                    <a:pt x="102" y="23"/>
                  </a:cubicBezTo>
                  <a:cubicBezTo>
                    <a:pt x="104" y="22"/>
                    <a:pt x="106" y="22"/>
                    <a:pt x="108" y="22"/>
                  </a:cubicBezTo>
                  <a:cubicBezTo>
                    <a:pt x="107" y="24"/>
                    <a:pt x="106" y="27"/>
                    <a:pt x="106" y="30"/>
                  </a:cubicBezTo>
                  <a:cubicBezTo>
                    <a:pt x="106" y="30"/>
                    <a:pt x="106" y="31"/>
                    <a:pt x="106" y="31"/>
                  </a:cubicBezTo>
                  <a:cubicBezTo>
                    <a:pt x="104" y="30"/>
                    <a:pt x="102" y="31"/>
                    <a:pt x="100" y="31"/>
                  </a:cubicBezTo>
                  <a:cubicBezTo>
                    <a:pt x="98" y="31"/>
                    <a:pt x="96" y="31"/>
                    <a:pt x="94" y="31"/>
                  </a:cubicBezTo>
                  <a:cubicBezTo>
                    <a:pt x="95" y="30"/>
                    <a:pt x="96" y="28"/>
                    <a:pt x="97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9" y="26"/>
                    <a:pt x="102" y="26"/>
                    <a:pt x="104" y="26"/>
                  </a:cubicBezTo>
                  <a:cubicBezTo>
                    <a:pt x="105" y="26"/>
                    <a:pt x="105" y="24"/>
                    <a:pt x="104" y="23"/>
                  </a:cubicBezTo>
                  <a:close/>
                  <a:moveTo>
                    <a:pt x="90" y="16"/>
                  </a:moveTo>
                  <a:cubicBezTo>
                    <a:pt x="88" y="17"/>
                    <a:pt x="86" y="19"/>
                    <a:pt x="85" y="20"/>
                  </a:cubicBezTo>
                  <a:cubicBezTo>
                    <a:pt x="84" y="20"/>
                    <a:pt x="84" y="20"/>
                    <a:pt x="83" y="20"/>
                  </a:cubicBezTo>
                  <a:cubicBezTo>
                    <a:pt x="73" y="18"/>
                    <a:pt x="60" y="26"/>
                    <a:pt x="61" y="37"/>
                  </a:cubicBezTo>
                  <a:cubicBezTo>
                    <a:pt x="59" y="43"/>
                    <a:pt x="60" y="50"/>
                    <a:pt x="64" y="56"/>
                  </a:cubicBezTo>
                  <a:cubicBezTo>
                    <a:pt x="64" y="57"/>
                    <a:pt x="64" y="59"/>
                    <a:pt x="65" y="59"/>
                  </a:cubicBezTo>
                  <a:cubicBezTo>
                    <a:pt x="67" y="60"/>
                    <a:pt x="66" y="62"/>
                    <a:pt x="65" y="63"/>
                  </a:cubicBezTo>
                  <a:cubicBezTo>
                    <a:pt x="63" y="63"/>
                    <a:pt x="61" y="62"/>
                    <a:pt x="60" y="61"/>
                  </a:cubicBezTo>
                  <a:cubicBezTo>
                    <a:pt x="56" y="59"/>
                    <a:pt x="54" y="56"/>
                    <a:pt x="52" y="52"/>
                  </a:cubicBezTo>
                  <a:cubicBezTo>
                    <a:pt x="48" y="45"/>
                    <a:pt x="50" y="36"/>
                    <a:pt x="54" y="28"/>
                  </a:cubicBezTo>
                  <a:cubicBezTo>
                    <a:pt x="61" y="15"/>
                    <a:pt x="76" y="8"/>
                    <a:pt x="90" y="16"/>
                  </a:cubicBezTo>
                  <a:close/>
                  <a:moveTo>
                    <a:pt x="80" y="26"/>
                  </a:moveTo>
                  <a:cubicBezTo>
                    <a:pt x="79" y="28"/>
                    <a:pt x="78" y="30"/>
                    <a:pt x="78" y="32"/>
                  </a:cubicBezTo>
                  <a:cubicBezTo>
                    <a:pt x="73" y="31"/>
                    <a:pt x="69" y="31"/>
                    <a:pt x="64" y="32"/>
                  </a:cubicBezTo>
                  <a:cubicBezTo>
                    <a:pt x="65" y="30"/>
                    <a:pt x="67" y="28"/>
                    <a:pt x="69" y="27"/>
                  </a:cubicBezTo>
                  <a:cubicBezTo>
                    <a:pt x="69" y="27"/>
                    <a:pt x="69" y="28"/>
                    <a:pt x="70" y="28"/>
                  </a:cubicBezTo>
                  <a:cubicBezTo>
                    <a:pt x="73" y="27"/>
                    <a:pt x="77" y="27"/>
                    <a:pt x="80" y="26"/>
                  </a:cubicBezTo>
                  <a:close/>
                  <a:moveTo>
                    <a:pt x="45" y="27"/>
                  </a:moveTo>
                  <a:cubicBezTo>
                    <a:pt x="47" y="27"/>
                    <a:pt x="49" y="27"/>
                    <a:pt x="50" y="27"/>
                  </a:cubicBezTo>
                  <a:cubicBezTo>
                    <a:pt x="49" y="29"/>
                    <a:pt x="48" y="31"/>
                    <a:pt x="47" y="34"/>
                  </a:cubicBezTo>
                  <a:cubicBezTo>
                    <a:pt x="43" y="33"/>
                    <a:pt x="37" y="32"/>
                    <a:pt x="33" y="34"/>
                  </a:cubicBezTo>
                  <a:cubicBezTo>
                    <a:pt x="34" y="31"/>
                    <a:pt x="35" y="29"/>
                    <a:pt x="37" y="27"/>
                  </a:cubicBezTo>
                  <a:cubicBezTo>
                    <a:pt x="38" y="28"/>
                    <a:pt x="38" y="28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lose/>
                  <a:moveTo>
                    <a:pt x="41" y="25"/>
                  </a:moveTo>
                  <a:cubicBezTo>
                    <a:pt x="45" y="23"/>
                    <a:pt x="49" y="23"/>
                    <a:pt x="53" y="23"/>
                  </a:cubicBezTo>
                  <a:cubicBezTo>
                    <a:pt x="52" y="24"/>
                    <a:pt x="52" y="24"/>
                    <a:pt x="51" y="25"/>
                  </a:cubicBezTo>
                  <a:cubicBezTo>
                    <a:pt x="51" y="25"/>
                    <a:pt x="51" y="24"/>
                    <a:pt x="51" y="24"/>
                  </a:cubicBezTo>
                  <a:cubicBezTo>
                    <a:pt x="48" y="23"/>
                    <a:pt x="44" y="24"/>
                    <a:pt x="41" y="25"/>
                  </a:cubicBezTo>
                  <a:close/>
                  <a:moveTo>
                    <a:pt x="22" y="26"/>
                  </a:moveTo>
                  <a:cubicBezTo>
                    <a:pt x="29" y="14"/>
                    <a:pt x="46" y="7"/>
                    <a:pt x="57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7" y="18"/>
                    <a:pt x="56" y="19"/>
                    <a:pt x="55" y="20"/>
                  </a:cubicBezTo>
                  <a:cubicBezTo>
                    <a:pt x="50" y="17"/>
                    <a:pt x="42" y="19"/>
                    <a:pt x="37" y="23"/>
                  </a:cubicBezTo>
                  <a:cubicBezTo>
                    <a:pt x="32" y="27"/>
                    <a:pt x="29" y="33"/>
                    <a:pt x="30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6"/>
                    <a:pt x="31" y="52"/>
                    <a:pt x="34" y="56"/>
                  </a:cubicBezTo>
                  <a:cubicBezTo>
                    <a:pt x="34" y="57"/>
                    <a:pt x="34" y="58"/>
                    <a:pt x="35" y="58"/>
                  </a:cubicBezTo>
                  <a:cubicBezTo>
                    <a:pt x="36" y="60"/>
                    <a:pt x="36" y="61"/>
                    <a:pt x="36" y="63"/>
                  </a:cubicBezTo>
                  <a:cubicBezTo>
                    <a:pt x="27" y="64"/>
                    <a:pt x="20" y="55"/>
                    <a:pt x="19" y="46"/>
                  </a:cubicBezTo>
                  <a:cubicBezTo>
                    <a:pt x="17" y="39"/>
                    <a:pt x="18" y="32"/>
                    <a:pt x="22" y="26"/>
                  </a:cubicBezTo>
                  <a:close/>
                  <a:moveTo>
                    <a:pt x="7" y="37"/>
                  </a:moveTo>
                  <a:cubicBezTo>
                    <a:pt x="9" y="34"/>
                    <a:pt x="10" y="32"/>
                    <a:pt x="13" y="30"/>
                  </a:cubicBezTo>
                  <a:cubicBezTo>
                    <a:pt x="14" y="29"/>
                    <a:pt x="15" y="29"/>
                    <a:pt x="17" y="28"/>
                  </a:cubicBezTo>
                  <a:cubicBezTo>
                    <a:pt x="16" y="29"/>
                    <a:pt x="16" y="30"/>
                    <a:pt x="15" y="31"/>
                  </a:cubicBezTo>
                  <a:cubicBezTo>
                    <a:pt x="15" y="33"/>
                    <a:pt x="15" y="34"/>
                    <a:pt x="15" y="35"/>
                  </a:cubicBezTo>
                  <a:cubicBezTo>
                    <a:pt x="13" y="35"/>
                    <a:pt x="12" y="35"/>
                    <a:pt x="11" y="35"/>
                  </a:cubicBezTo>
                  <a:cubicBezTo>
                    <a:pt x="9" y="36"/>
                    <a:pt x="8" y="36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lose/>
                  <a:moveTo>
                    <a:pt x="226" y="311"/>
                  </a:moveTo>
                  <a:cubicBezTo>
                    <a:pt x="216" y="329"/>
                    <a:pt x="184" y="320"/>
                    <a:pt x="168" y="319"/>
                  </a:cubicBezTo>
                  <a:cubicBezTo>
                    <a:pt x="153" y="317"/>
                    <a:pt x="137" y="317"/>
                    <a:pt x="122" y="317"/>
                  </a:cubicBezTo>
                  <a:cubicBezTo>
                    <a:pt x="106" y="317"/>
                    <a:pt x="90" y="317"/>
                    <a:pt x="74" y="317"/>
                  </a:cubicBezTo>
                  <a:cubicBezTo>
                    <a:pt x="59" y="317"/>
                    <a:pt x="43" y="319"/>
                    <a:pt x="27" y="317"/>
                  </a:cubicBezTo>
                  <a:cubicBezTo>
                    <a:pt x="20" y="318"/>
                    <a:pt x="14" y="316"/>
                    <a:pt x="9" y="310"/>
                  </a:cubicBezTo>
                  <a:cubicBezTo>
                    <a:pt x="8" y="305"/>
                    <a:pt x="8" y="301"/>
                    <a:pt x="8" y="296"/>
                  </a:cubicBezTo>
                  <a:cubicBezTo>
                    <a:pt x="8" y="290"/>
                    <a:pt x="8" y="284"/>
                    <a:pt x="8" y="278"/>
                  </a:cubicBezTo>
                  <a:cubicBezTo>
                    <a:pt x="8" y="262"/>
                    <a:pt x="8" y="246"/>
                    <a:pt x="8" y="230"/>
                  </a:cubicBezTo>
                  <a:cubicBezTo>
                    <a:pt x="8" y="166"/>
                    <a:pt x="11" y="102"/>
                    <a:pt x="8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2" y="38"/>
                    <a:pt x="13" y="38"/>
                    <a:pt x="14" y="38"/>
                  </a:cubicBezTo>
                  <a:cubicBezTo>
                    <a:pt x="13" y="46"/>
                    <a:pt x="15" y="54"/>
                    <a:pt x="21" y="60"/>
                  </a:cubicBezTo>
                  <a:cubicBezTo>
                    <a:pt x="18" y="64"/>
                    <a:pt x="20" y="68"/>
                    <a:pt x="23" y="70"/>
                  </a:cubicBezTo>
                  <a:cubicBezTo>
                    <a:pt x="26" y="72"/>
                    <a:pt x="30" y="72"/>
                    <a:pt x="34" y="71"/>
                  </a:cubicBezTo>
                  <a:cubicBezTo>
                    <a:pt x="38" y="70"/>
                    <a:pt x="41" y="67"/>
                    <a:pt x="41" y="63"/>
                  </a:cubicBezTo>
                  <a:cubicBezTo>
                    <a:pt x="41" y="63"/>
                    <a:pt x="42" y="62"/>
                    <a:pt x="41" y="62"/>
                  </a:cubicBezTo>
                  <a:cubicBezTo>
                    <a:pt x="41" y="62"/>
                    <a:pt x="41" y="62"/>
                    <a:pt x="42" y="62"/>
                  </a:cubicBezTo>
                  <a:cubicBezTo>
                    <a:pt x="42" y="62"/>
                    <a:pt x="42" y="61"/>
                    <a:pt x="41" y="61"/>
                  </a:cubicBezTo>
                  <a:cubicBezTo>
                    <a:pt x="41" y="59"/>
                    <a:pt x="41" y="56"/>
                    <a:pt x="38" y="55"/>
                  </a:cubicBezTo>
                  <a:cubicBezTo>
                    <a:pt x="38" y="54"/>
                    <a:pt x="38" y="54"/>
                    <a:pt x="37" y="54"/>
                  </a:cubicBezTo>
                  <a:cubicBezTo>
                    <a:pt x="36" y="53"/>
                    <a:pt x="35" y="51"/>
                    <a:pt x="35" y="49"/>
                  </a:cubicBezTo>
                  <a:cubicBezTo>
                    <a:pt x="33" y="45"/>
                    <a:pt x="33" y="41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8" y="38"/>
                    <a:pt x="42" y="36"/>
                    <a:pt x="47" y="36"/>
                  </a:cubicBezTo>
                  <a:cubicBezTo>
                    <a:pt x="46" y="38"/>
                    <a:pt x="46" y="41"/>
                    <a:pt x="46" y="44"/>
                  </a:cubicBezTo>
                  <a:cubicBezTo>
                    <a:pt x="46" y="50"/>
                    <a:pt x="48" y="56"/>
                    <a:pt x="52" y="60"/>
                  </a:cubicBezTo>
                  <a:cubicBezTo>
                    <a:pt x="49" y="67"/>
                    <a:pt x="58" y="73"/>
                    <a:pt x="65" y="71"/>
                  </a:cubicBezTo>
                  <a:cubicBezTo>
                    <a:pt x="71" y="68"/>
                    <a:pt x="75" y="58"/>
                    <a:pt x="68" y="54"/>
                  </a:cubicBezTo>
                  <a:cubicBezTo>
                    <a:pt x="68" y="54"/>
                    <a:pt x="67" y="54"/>
                    <a:pt x="67" y="54"/>
                  </a:cubicBezTo>
                  <a:cubicBezTo>
                    <a:pt x="64" y="49"/>
                    <a:pt x="63" y="42"/>
                    <a:pt x="64" y="36"/>
                  </a:cubicBezTo>
                  <a:cubicBezTo>
                    <a:pt x="68" y="36"/>
                    <a:pt x="73" y="36"/>
                    <a:pt x="77" y="35"/>
                  </a:cubicBezTo>
                  <a:cubicBezTo>
                    <a:pt x="76" y="42"/>
                    <a:pt x="78" y="49"/>
                    <a:pt x="81" y="56"/>
                  </a:cubicBezTo>
                  <a:cubicBezTo>
                    <a:pt x="82" y="57"/>
                    <a:pt x="82" y="59"/>
                    <a:pt x="84" y="60"/>
                  </a:cubicBezTo>
                  <a:cubicBezTo>
                    <a:pt x="82" y="69"/>
                    <a:pt x="93" y="73"/>
                    <a:pt x="100" y="70"/>
                  </a:cubicBezTo>
                  <a:cubicBezTo>
                    <a:pt x="104" y="69"/>
                    <a:pt x="107" y="65"/>
                    <a:pt x="107" y="61"/>
                  </a:cubicBezTo>
                  <a:cubicBezTo>
                    <a:pt x="107" y="58"/>
                    <a:pt x="104" y="53"/>
                    <a:pt x="100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5" y="48"/>
                    <a:pt x="94" y="42"/>
                    <a:pt x="93" y="35"/>
                  </a:cubicBezTo>
                  <a:cubicBezTo>
                    <a:pt x="93" y="35"/>
                    <a:pt x="93" y="34"/>
                    <a:pt x="93" y="34"/>
                  </a:cubicBezTo>
                  <a:cubicBezTo>
                    <a:pt x="96" y="35"/>
                    <a:pt x="98" y="35"/>
                    <a:pt x="100" y="35"/>
                  </a:cubicBezTo>
                  <a:cubicBezTo>
                    <a:pt x="102" y="35"/>
                    <a:pt x="104" y="35"/>
                    <a:pt x="106" y="34"/>
                  </a:cubicBezTo>
                  <a:cubicBezTo>
                    <a:pt x="106" y="43"/>
                    <a:pt x="109" y="52"/>
                    <a:pt x="115" y="58"/>
                  </a:cubicBezTo>
                  <a:cubicBezTo>
                    <a:pt x="113" y="60"/>
                    <a:pt x="115" y="64"/>
                    <a:pt x="117" y="66"/>
                  </a:cubicBezTo>
                  <a:cubicBezTo>
                    <a:pt x="121" y="69"/>
                    <a:pt x="126" y="70"/>
                    <a:pt x="130" y="69"/>
                  </a:cubicBezTo>
                  <a:cubicBezTo>
                    <a:pt x="134" y="67"/>
                    <a:pt x="137" y="64"/>
                    <a:pt x="137" y="59"/>
                  </a:cubicBezTo>
                  <a:cubicBezTo>
                    <a:pt x="137" y="56"/>
                    <a:pt x="134" y="51"/>
                    <a:pt x="130" y="51"/>
                  </a:cubicBezTo>
                  <a:cubicBezTo>
                    <a:pt x="129" y="51"/>
                    <a:pt x="129" y="52"/>
                    <a:pt x="128" y="52"/>
                  </a:cubicBezTo>
                  <a:cubicBezTo>
                    <a:pt x="127" y="51"/>
                    <a:pt x="127" y="50"/>
                    <a:pt x="126" y="48"/>
                  </a:cubicBezTo>
                  <a:cubicBezTo>
                    <a:pt x="125" y="46"/>
                    <a:pt x="124" y="44"/>
                    <a:pt x="123" y="41"/>
                  </a:cubicBezTo>
                  <a:cubicBezTo>
                    <a:pt x="123" y="41"/>
                    <a:pt x="123" y="41"/>
                    <a:pt x="123" y="40"/>
                  </a:cubicBezTo>
                  <a:cubicBezTo>
                    <a:pt x="123" y="39"/>
                    <a:pt x="123" y="37"/>
                    <a:pt x="123" y="36"/>
                  </a:cubicBezTo>
                  <a:cubicBezTo>
                    <a:pt x="127" y="36"/>
                    <a:pt x="132" y="35"/>
                    <a:pt x="136" y="34"/>
                  </a:cubicBezTo>
                  <a:cubicBezTo>
                    <a:pt x="136" y="36"/>
                    <a:pt x="136" y="37"/>
                    <a:pt x="136" y="39"/>
                  </a:cubicBezTo>
                  <a:cubicBezTo>
                    <a:pt x="137" y="45"/>
                    <a:pt x="139" y="51"/>
                    <a:pt x="144" y="56"/>
                  </a:cubicBezTo>
                  <a:cubicBezTo>
                    <a:pt x="144" y="56"/>
                    <a:pt x="143" y="56"/>
                    <a:pt x="143" y="56"/>
                  </a:cubicBezTo>
                  <a:cubicBezTo>
                    <a:pt x="142" y="63"/>
                    <a:pt x="150" y="69"/>
                    <a:pt x="156" y="67"/>
                  </a:cubicBezTo>
                  <a:cubicBezTo>
                    <a:pt x="159" y="66"/>
                    <a:pt x="163" y="63"/>
                    <a:pt x="164" y="59"/>
                  </a:cubicBezTo>
                  <a:cubicBezTo>
                    <a:pt x="166" y="57"/>
                    <a:pt x="166" y="56"/>
                    <a:pt x="165" y="54"/>
                  </a:cubicBezTo>
                  <a:cubicBezTo>
                    <a:pt x="164" y="53"/>
                    <a:pt x="164" y="53"/>
                    <a:pt x="163" y="52"/>
                  </a:cubicBezTo>
                  <a:cubicBezTo>
                    <a:pt x="162" y="51"/>
                    <a:pt x="162" y="51"/>
                    <a:pt x="161" y="51"/>
                  </a:cubicBezTo>
                  <a:cubicBezTo>
                    <a:pt x="157" y="46"/>
                    <a:pt x="155" y="40"/>
                    <a:pt x="154" y="34"/>
                  </a:cubicBezTo>
                  <a:cubicBezTo>
                    <a:pt x="157" y="34"/>
                    <a:pt x="160" y="33"/>
                    <a:pt x="163" y="33"/>
                  </a:cubicBezTo>
                  <a:cubicBezTo>
                    <a:pt x="162" y="41"/>
                    <a:pt x="165" y="49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62"/>
                    <a:pt x="178" y="65"/>
                    <a:pt x="183" y="64"/>
                  </a:cubicBezTo>
                  <a:cubicBezTo>
                    <a:pt x="187" y="63"/>
                    <a:pt x="189" y="61"/>
                    <a:pt x="190" y="58"/>
                  </a:cubicBezTo>
                  <a:cubicBezTo>
                    <a:pt x="191" y="54"/>
                    <a:pt x="189" y="51"/>
                    <a:pt x="186" y="51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3" y="49"/>
                    <a:pt x="182" y="47"/>
                    <a:pt x="181" y="45"/>
                  </a:cubicBezTo>
                  <a:cubicBezTo>
                    <a:pt x="180" y="42"/>
                    <a:pt x="180" y="38"/>
                    <a:pt x="180" y="35"/>
                  </a:cubicBezTo>
                  <a:cubicBezTo>
                    <a:pt x="180" y="35"/>
                    <a:pt x="181" y="34"/>
                    <a:pt x="181" y="34"/>
                  </a:cubicBezTo>
                  <a:cubicBezTo>
                    <a:pt x="183" y="34"/>
                    <a:pt x="185" y="33"/>
                    <a:pt x="187" y="33"/>
                  </a:cubicBezTo>
                  <a:cubicBezTo>
                    <a:pt x="186" y="40"/>
                    <a:pt x="189" y="47"/>
                    <a:pt x="193" y="52"/>
                  </a:cubicBezTo>
                  <a:cubicBezTo>
                    <a:pt x="192" y="52"/>
                    <a:pt x="192" y="54"/>
                    <a:pt x="193" y="54"/>
                  </a:cubicBezTo>
                  <a:cubicBezTo>
                    <a:pt x="197" y="58"/>
                    <a:pt x="202" y="61"/>
                    <a:pt x="207" y="59"/>
                  </a:cubicBezTo>
                  <a:cubicBezTo>
                    <a:pt x="212" y="58"/>
                    <a:pt x="215" y="53"/>
                    <a:pt x="213" y="49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6"/>
                  </a:cubicBezTo>
                  <a:cubicBezTo>
                    <a:pt x="214" y="46"/>
                    <a:pt x="214" y="45"/>
                    <a:pt x="213" y="44"/>
                  </a:cubicBezTo>
                  <a:cubicBezTo>
                    <a:pt x="211" y="44"/>
                    <a:pt x="210" y="44"/>
                    <a:pt x="208" y="44"/>
                  </a:cubicBezTo>
                  <a:cubicBezTo>
                    <a:pt x="206" y="44"/>
                    <a:pt x="204" y="43"/>
                    <a:pt x="203" y="42"/>
                  </a:cubicBezTo>
                  <a:cubicBezTo>
                    <a:pt x="200" y="39"/>
                    <a:pt x="200" y="35"/>
                    <a:pt x="201" y="32"/>
                  </a:cubicBezTo>
                  <a:cubicBezTo>
                    <a:pt x="205" y="33"/>
                    <a:pt x="209" y="33"/>
                    <a:pt x="213" y="33"/>
                  </a:cubicBezTo>
                  <a:cubicBezTo>
                    <a:pt x="217" y="33"/>
                    <a:pt x="221" y="33"/>
                    <a:pt x="224" y="32"/>
                  </a:cubicBezTo>
                  <a:cubicBezTo>
                    <a:pt x="222" y="96"/>
                    <a:pt x="222" y="160"/>
                    <a:pt x="225" y="223"/>
                  </a:cubicBezTo>
                  <a:cubicBezTo>
                    <a:pt x="225" y="239"/>
                    <a:pt x="226" y="255"/>
                    <a:pt x="227" y="271"/>
                  </a:cubicBezTo>
                  <a:cubicBezTo>
                    <a:pt x="228" y="282"/>
                    <a:pt x="231" y="301"/>
                    <a:pt x="226" y="311"/>
                  </a:cubicBezTo>
                  <a:close/>
                  <a:moveTo>
                    <a:pt x="229" y="315"/>
                  </a:moveTo>
                  <a:cubicBezTo>
                    <a:pt x="231" y="313"/>
                    <a:pt x="232" y="310"/>
                    <a:pt x="232" y="307"/>
                  </a:cubicBezTo>
                  <a:cubicBezTo>
                    <a:pt x="237" y="282"/>
                    <a:pt x="232" y="254"/>
                    <a:pt x="231" y="229"/>
                  </a:cubicBezTo>
                  <a:cubicBezTo>
                    <a:pt x="227" y="163"/>
                    <a:pt x="227" y="97"/>
                    <a:pt x="229" y="31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230" y="31"/>
                    <a:pt x="230" y="31"/>
                    <a:pt x="231" y="31"/>
                  </a:cubicBezTo>
                  <a:cubicBezTo>
                    <a:pt x="232" y="31"/>
                    <a:pt x="233" y="30"/>
                    <a:pt x="234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3" y="52"/>
                    <a:pt x="235" y="75"/>
                    <a:pt x="235" y="98"/>
                  </a:cubicBezTo>
                  <a:cubicBezTo>
                    <a:pt x="235" y="123"/>
                    <a:pt x="236" y="148"/>
                    <a:pt x="236" y="174"/>
                  </a:cubicBezTo>
                  <a:cubicBezTo>
                    <a:pt x="236" y="197"/>
                    <a:pt x="236" y="220"/>
                    <a:pt x="236" y="244"/>
                  </a:cubicBezTo>
                  <a:cubicBezTo>
                    <a:pt x="237" y="264"/>
                    <a:pt x="248" y="300"/>
                    <a:pt x="229" y="315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2"/>
            <p:cNvSpPr>
              <a:spLocks noEditPoints="1"/>
            </p:cNvSpPr>
            <p:nvPr/>
          </p:nvSpPr>
          <p:spPr bwMode="auto">
            <a:xfrm>
              <a:off x="701675" y="3463925"/>
              <a:ext cx="573088" cy="292100"/>
            </a:xfrm>
            <a:custGeom>
              <a:avLst/>
              <a:gdLst>
                <a:gd name="T0" fmla="*/ 151 w 153"/>
                <a:gd name="T1" fmla="*/ 3 h 78"/>
                <a:gd name="T2" fmla="*/ 74 w 153"/>
                <a:gd name="T3" fmla="*/ 1 h 78"/>
                <a:gd name="T4" fmla="*/ 2 w 153"/>
                <a:gd name="T5" fmla="*/ 4 h 78"/>
                <a:gd name="T6" fmla="*/ 2 w 153"/>
                <a:gd name="T7" fmla="*/ 5 h 78"/>
                <a:gd name="T8" fmla="*/ 0 w 153"/>
                <a:gd name="T9" fmla="*/ 7 h 78"/>
                <a:gd name="T10" fmla="*/ 1 w 153"/>
                <a:gd name="T11" fmla="*/ 47 h 78"/>
                <a:gd name="T12" fmla="*/ 4 w 153"/>
                <a:gd name="T13" fmla="*/ 74 h 78"/>
                <a:gd name="T14" fmla="*/ 6 w 153"/>
                <a:gd name="T15" fmla="*/ 75 h 78"/>
                <a:gd name="T16" fmla="*/ 6 w 153"/>
                <a:gd name="T17" fmla="*/ 75 h 78"/>
                <a:gd name="T18" fmla="*/ 6 w 153"/>
                <a:gd name="T19" fmla="*/ 75 h 78"/>
                <a:gd name="T20" fmla="*/ 149 w 153"/>
                <a:gd name="T21" fmla="*/ 78 h 78"/>
                <a:gd name="T22" fmla="*/ 150 w 153"/>
                <a:gd name="T23" fmla="*/ 76 h 78"/>
                <a:gd name="T24" fmla="*/ 151 w 153"/>
                <a:gd name="T25" fmla="*/ 75 h 78"/>
                <a:gd name="T26" fmla="*/ 153 w 153"/>
                <a:gd name="T27" fmla="*/ 6 h 78"/>
                <a:gd name="T28" fmla="*/ 151 w 153"/>
                <a:gd name="T29" fmla="*/ 3 h 78"/>
                <a:gd name="T30" fmla="*/ 7 w 153"/>
                <a:gd name="T31" fmla="*/ 73 h 78"/>
                <a:gd name="T32" fmla="*/ 6 w 153"/>
                <a:gd name="T33" fmla="*/ 57 h 78"/>
                <a:gd name="T34" fmla="*/ 5 w 153"/>
                <a:gd name="T35" fmla="*/ 39 h 78"/>
                <a:gd name="T36" fmla="*/ 4 w 153"/>
                <a:gd name="T37" fmla="*/ 7 h 78"/>
                <a:gd name="T38" fmla="*/ 4 w 153"/>
                <a:gd name="T39" fmla="*/ 6 h 78"/>
                <a:gd name="T40" fmla="*/ 77 w 153"/>
                <a:gd name="T41" fmla="*/ 5 h 78"/>
                <a:gd name="T42" fmla="*/ 150 w 153"/>
                <a:gd name="T43" fmla="*/ 7 h 78"/>
                <a:gd name="T44" fmla="*/ 148 w 153"/>
                <a:gd name="T45" fmla="*/ 74 h 78"/>
                <a:gd name="T46" fmla="*/ 7 w 153"/>
                <a:gd name="T47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" h="78">
                  <a:moveTo>
                    <a:pt x="151" y="3"/>
                  </a:moveTo>
                  <a:cubicBezTo>
                    <a:pt x="125" y="1"/>
                    <a:pt x="100" y="1"/>
                    <a:pt x="74" y="1"/>
                  </a:cubicBezTo>
                  <a:cubicBezTo>
                    <a:pt x="50" y="1"/>
                    <a:pt x="25" y="0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1" y="20"/>
                    <a:pt x="1" y="34"/>
                    <a:pt x="1" y="47"/>
                  </a:cubicBezTo>
                  <a:cubicBezTo>
                    <a:pt x="2" y="55"/>
                    <a:pt x="0" y="67"/>
                    <a:pt x="4" y="74"/>
                  </a:cubicBezTo>
                  <a:cubicBezTo>
                    <a:pt x="4" y="75"/>
                    <a:pt x="5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4" y="77"/>
                    <a:pt x="101" y="76"/>
                    <a:pt x="149" y="78"/>
                  </a:cubicBezTo>
                  <a:cubicBezTo>
                    <a:pt x="150" y="78"/>
                    <a:pt x="150" y="77"/>
                    <a:pt x="150" y="76"/>
                  </a:cubicBezTo>
                  <a:cubicBezTo>
                    <a:pt x="151" y="76"/>
                    <a:pt x="151" y="76"/>
                    <a:pt x="151" y="75"/>
                  </a:cubicBezTo>
                  <a:cubicBezTo>
                    <a:pt x="152" y="52"/>
                    <a:pt x="151" y="29"/>
                    <a:pt x="153" y="6"/>
                  </a:cubicBezTo>
                  <a:cubicBezTo>
                    <a:pt x="153" y="5"/>
                    <a:pt x="153" y="3"/>
                    <a:pt x="151" y="3"/>
                  </a:cubicBezTo>
                  <a:close/>
                  <a:moveTo>
                    <a:pt x="7" y="73"/>
                  </a:moveTo>
                  <a:cubicBezTo>
                    <a:pt x="5" y="69"/>
                    <a:pt x="6" y="61"/>
                    <a:pt x="6" y="57"/>
                  </a:cubicBezTo>
                  <a:cubicBezTo>
                    <a:pt x="6" y="51"/>
                    <a:pt x="5" y="45"/>
                    <a:pt x="5" y="39"/>
                  </a:cubicBezTo>
                  <a:cubicBezTo>
                    <a:pt x="4" y="29"/>
                    <a:pt x="4" y="18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28" y="8"/>
                    <a:pt x="53" y="5"/>
                    <a:pt x="77" y="5"/>
                  </a:cubicBezTo>
                  <a:cubicBezTo>
                    <a:pt x="101" y="5"/>
                    <a:pt x="125" y="6"/>
                    <a:pt x="150" y="7"/>
                  </a:cubicBezTo>
                  <a:cubicBezTo>
                    <a:pt x="148" y="30"/>
                    <a:pt x="147" y="52"/>
                    <a:pt x="148" y="74"/>
                  </a:cubicBezTo>
                  <a:cubicBezTo>
                    <a:pt x="101" y="73"/>
                    <a:pt x="54" y="71"/>
                    <a:pt x="7" y="73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3"/>
            <p:cNvSpPr>
              <a:spLocks/>
            </p:cNvSpPr>
            <p:nvPr/>
          </p:nvSpPr>
          <p:spPr bwMode="auto">
            <a:xfrm>
              <a:off x="790575" y="3576638"/>
              <a:ext cx="390525" cy="14288"/>
            </a:xfrm>
            <a:custGeom>
              <a:avLst/>
              <a:gdLst>
                <a:gd name="T0" fmla="*/ 102 w 104"/>
                <a:gd name="T1" fmla="*/ 0 h 4"/>
                <a:gd name="T2" fmla="*/ 2 w 104"/>
                <a:gd name="T3" fmla="*/ 1 h 4"/>
                <a:gd name="T4" fmla="*/ 2 w 104"/>
                <a:gd name="T5" fmla="*/ 3 h 4"/>
                <a:gd name="T6" fmla="*/ 102 w 104"/>
                <a:gd name="T7" fmla="*/ 3 h 4"/>
                <a:gd name="T8" fmla="*/ 102 w 10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">
                  <a:moveTo>
                    <a:pt x="102" y="0"/>
                  </a:moveTo>
                  <a:cubicBezTo>
                    <a:pt x="68" y="0"/>
                    <a:pt x="35" y="0"/>
                    <a:pt x="2" y="1"/>
                  </a:cubicBezTo>
                  <a:cubicBezTo>
                    <a:pt x="0" y="1"/>
                    <a:pt x="0" y="3"/>
                    <a:pt x="2" y="3"/>
                  </a:cubicBezTo>
                  <a:cubicBezTo>
                    <a:pt x="35" y="4"/>
                    <a:pt x="68" y="4"/>
                    <a:pt x="102" y="3"/>
                  </a:cubicBezTo>
                  <a:cubicBezTo>
                    <a:pt x="104" y="3"/>
                    <a:pt x="104" y="1"/>
                    <a:pt x="102" y="0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784225" y="3665538"/>
              <a:ext cx="407988" cy="19050"/>
            </a:xfrm>
            <a:custGeom>
              <a:avLst/>
              <a:gdLst>
                <a:gd name="T0" fmla="*/ 107 w 109"/>
                <a:gd name="T1" fmla="*/ 0 h 5"/>
                <a:gd name="T2" fmla="*/ 1 w 109"/>
                <a:gd name="T3" fmla="*/ 2 h 5"/>
                <a:gd name="T4" fmla="*/ 1 w 109"/>
                <a:gd name="T5" fmla="*/ 3 h 5"/>
                <a:gd name="T6" fmla="*/ 1 w 109"/>
                <a:gd name="T7" fmla="*/ 4 h 5"/>
                <a:gd name="T8" fmla="*/ 2 w 109"/>
                <a:gd name="T9" fmla="*/ 4 h 5"/>
                <a:gd name="T10" fmla="*/ 22 w 109"/>
                <a:gd name="T11" fmla="*/ 5 h 5"/>
                <a:gd name="T12" fmla="*/ 51 w 109"/>
                <a:gd name="T13" fmla="*/ 5 h 5"/>
                <a:gd name="T14" fmla="*/ 107 w 109"/>
                <a:gd name="T15" fmla="*/ 4 h 5"/>
                <a:gd name="T16" fmla="*/ 107 w 10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">
                  <a:moveTo>
                    <a:pt x="107" y="0"/>
                  </a:moveTo>
                  <a:cubicBezTo>
                    <a:pt x="72" y="0"/>
                    <a:pt x="36" y="1"/>
                    <a:pt x="1" y="2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3"/>
                    <a:pt x="20" y="5"/>
                    <a:pt x="22" y="5"/>
                  </a:cubicBezTo>
                  <a:cubicBezTo>
                    <a:pt x="31" y="5"/>
                    <a:pt x="41" y="5"/>
                    <a:pt x="51" y="5"/>
                  </a:cubicBezTo>
                  <a:cubicBezTo>
                    <a:pt x="70" y="4"/>
                    <a:pt x="88" y="4"/>
                    <a:pt x="107" y="4"/>
                  </a:cubicBezTo>
                  <a:cubicBezTo>
                    <a:pt x="109" y="4"/>
                    <a:pt x="109" y="0"/>
                    <a:pt x="107" y="0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23774" y="1502252"/>
            <a:ext cx="1560292" cy="1520334"/>
            <a:chOff x="2162095" y="1474764"/>
            <a:chExt cx="2054900" cy="2002277"/>
          </a:xfrm>
        </p:grpSpPr>
        <p:sp>
          <p:nvSpPr>
            <p:cNvPr id="9" name="Freeform 44"/>
            <p:cNvSpPr>
              <a:spLocks noEditPoints="1"/>
            </p:cNvSpPr>
            <p:nvPr/>
          </p:nvSpPr>
          <p:spPr bwMode="auto">
            <a:xfrm>
              <a:off x="2162095" y="1875449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4"/>
            <p:cNvSpPr>
              <a:spLocks noEditPoints="1"/>
            </p:cNvSpPr>
            <p:nvPr/>
          </p:nvSpPr>
          <p:spPr bwMode="auto">
            <a:xfrm rot="10800000">
              <a:off x="2476969" y="1474764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矩形 1">
            <a:extLst>
              <a:ext uri="{FF2B5EF4-FFF2-40B4-BE49-F238E27FC236}">
                <a16:creationId xmlns:a16="http://schemas.microsoft.com/office/drawing/2014/main" id="{8699F5C3-AEE4-C849-AD96-271D1380C274}"/>
              </a:ext>
            </a:extLst>
          </p:cNvPr>
          <p:cNvSpPr/>
          <p:nvPr/>
        </p:nvSpPr>
        <p:spPr>
          <a:xfrm>
            <a:off x="4826036" y="2328483"/>
            <a:ext cx="2024913" cy="1219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选择实现功能使用的模块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解决其他同学遇到的技术问题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r>
              <a:rPr lang="en-US" altLang="zh-CN" sz="1000" dirty="0" err="1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views.py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文件的编写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templates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文件的继承设计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en-US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606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3CBEA59-C1D2-614C-82DE-BF1E2AB51D8A}"/>
              </a:ext>
            </a:extLst>
          </p:cNvPr>
          <p:cNvSpPr/>
          <p:nvPr/>
        </p:nvSpPr>
        <p:spPr>
          <a:xfrm>
            <a:off x="755576" y="339502"/>
            <a:ext cx="5363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项目介绍和完成情况</a:t>
            </a:r>
          </a:p>
        </p:txBody>
      </p:sp>
      <p:sp>
        <p:nvSpPr>
          <p:cNvPr id="5" name="Rectangle 96">
            <a:extLst>
              <a:ext uri="{FF2B5EF4-FFF2-40B4-BE49-F238E27FC236}">
                <a16:creationId xmlns:a16="http://schemas.microsoft.com/office/drawing/2014/main" id="{72F0D145-014D-5B49-9C35-C1607884E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2" y="1059582"/>
            <a:ext cx="7803148" cy="128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	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本项目是一个功能完整的论坛系统。网上游客能够浏览论坛上的帖子，并且能够注册成为用户。论坛注册会员能够修改自己的资料信息，关注其他用户，发表帖子等，回复以及点赞，搜索板块。论坛管理员能够管理论坛，包括浏览游客评论，审核评论，创建新的板块等等功能。</a:t>
            </a:r>
            <a:r>
              <a:rPr lang="en-CN" dirty="0"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 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097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7A9716FD-032F-C242-BF8E-70280E54E23B}"/>
              </a:ext>
            </a:extLst>
          </p:cNvPr>
          <p:cNvSpPr/>
          <p:nvPr/>
        </p:nvSpPr>
        <p:spPr>
          <a:xfrm>
            <a:off x="53955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模型设计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0780D49-120B-1141-A0BF-6E2889BE3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720" y="29889"/>
            <a:ext cx="6620225" cy="5088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FF8AC8-12B6-E24A-BB25-59E6816F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507" y="514662"/>
            <a:ext cx="6274894" cy="42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9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6F726C31-C9FC-024B-826B-E27F57A08A40}"/>
              </a:ext>
            </a:extLst>
          </p:cNvPr>
          <p:cNvSpPr/>
          <p:nvPr/>
        </p:nvSpPr>
        <p:spPr>
          <a:xfrm>
            <a:off x="53955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879AF-5362-2745-9FCD-B653ABD1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63638"/>
            <a:ext cx="5867383" cy="25973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F7F559-0C11-D641-B421-9A81224880E9}"/>
                  </a:ext>
                </a:extLst>
              </p14:cNvPr>
              <p14:cNvContentPartPr/>
              <p14:nvPr/>
            </p14:nvContentPartPr>
            <p14:xfrm>
              <a:off x="686229" y="2016696"/>
              <a:ext cx="5910840" cy="674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F7F559-0C11-D641-B421-9A81224880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589" y="2007696"/>
                <a:ext cx="5928480" cy="6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08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C9B68-863D-4343-ADF8-7B5C4B0D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11510"/>
            <a:ext cx="4481894" cy="45879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6D5B9D-BB2B-344A-A61A-AF746125E93A}"/>
              </a:ext>
            </a:extLst>
          </p:cNvPr>
          <p:cNvSpPr/>
          <p:nvPr/>
        </p:nvSpPr>
        <p:spPr>
          <a:xfrm>
            <a:off x="53955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3FA795-E09E-FC47-8375-67DDB8851C0D}"/>
                  </a:ext>
                </a:extLst>
              </p14:cNvPr>
              <p14:cNvContentPartPr/>
              <p14:nvPr/>
            </p14:nvContentPartPr>
            <p14:xfrm>
              <a:off x="2405229" y="1382376"/>
              <a:ext cx="2597040" cy="858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3FA795-E09E-FC47-8375-67DDB8851C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6229" y="1373736"/>
                <a:ext cx="261468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0F7B01-676F-1F40-B599-5E16182475D6}"/>
                  </a:ext>
                </a:extLst>
              </p14:cNvPr>
              <p14:cNvContentPartPr/>
              <p14:nvPr/>
            </p14:nvContentPartPr>
            <p14:xfrm>
              <a:off x="2570469" y="3977976"/>
              <a:ext cx="3815280" cy="594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0F7B01-676F-1F40-B599-5E16182475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1829" y="3968976"/>
                <a:ext cx="3832920" cy="61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60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04DC40-75E6-DB41-98E8-8B4AAA65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83518"/>
            <a:ext cx="4771956" cy="445336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9B1A6D-6E75-2347-AEB8-48B80E5153BC}"/>
              </a:ext>
            </a:extLst>
          </p:cNvPr>
          <p:cNvSpPr/>
          <p:nvPr/>
        </p:nvSpPr>
        <p:spPr>
          <a:xfrm>
            <a:off x="53955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69440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08E7DBF9-9434-E046-9897-FBB6976E25C1}"/>
              </a:ext>
            </a:extLst>
          </p:cNvPr>
          <p:cNvSpPr/>
          <p:nvPr/>
        </p:nvSpPr>
        <p:spPr>
          <a:xfrm>
            <a:off x="53955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B6DFB-EDB2-3E40-BABA-CD9403BB8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771550"/>
            <a:ext cx="5065615" cy="42598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8BDFB8-2E85-DA41-A954-A024AF375B5E}"/>
                  </a:ext>
                </a:extLst>
              </p14:cNvPr>
              <p14:cNvContentPartPr/>
              <p14:nvPr/>
            </p14:nvContentPartPr>
            <p14:xfrm>
              <a:off x="2004189" y="1448256"/>
              <a:ext cx="3809160" cy="278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8BDFB8-2E85-DA41-A954-A024AF375B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5549" y="1439256"/>
                <a:ext cx="382680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B2598D-154D-7F49-9977-EA0B65F3A765}"/>
                  </a:ext>
                </a:extLst>
              </p14:cNvPr>
              <p14:cNvContentPartPr/>
              <p14:nvPr/>
            </p14:nvContentPartPr>
            <p14:xfrm>
              <a:off x="1971069" y="3771336"/>
              <a:ext cx="2263680" cy="304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B2598D-154D-7F49-9977-EA0B65F3A7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2429" y="3762336"/>
                <a:ext cx="2281320" cy="3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1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7B178-97A2-9B45-9502-79B3C52E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956"/>
            <a:ext cx="5466788" cy="131981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74A0B0-70CA-EB45-9607-23D7771C6D7A}"/>
              </a:ext>
            </a:extLst>
          </p:cNvPr>
          <p:cNvSpPr/>
          <p:nvPr/>
        </p:nvSpPr>
        <p:spPr>
          <a:xfrm>
            <a:off x="53955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E48EF-88F2-8446-B8EE-77775AE1A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24341"/>
            <a:ext cx="4191907" cy="2697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8E4933-9C57-544C-8F95-02C4852FB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715766"/>
            <a:ext cx="3312666" cy="20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8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B7EBDA5C-D12E-DF40-A223-B006857BD8B7}"/>
              </a:ext>
            </a:extLst>
          </p:cNvPr>
          <p:cNvSpPr/>
          <p:nvPr/>
        </p:nvSpPr>
        <p:spPr>
          <a:xfrm>
            <a:off x="53955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9D665-A1C4-C34B-92AA-881334A3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75606"/>
            <a:ext cx="5065514" cy="2020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FC099C-29DB-E545-8C08-B0970AF65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85" y="771550"/>
            <a:ext cx="4492822" cy="27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3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8F8362A5-DD2D-AF48-92F8-BBDC76F7F0CD}"/>
              </a:ext>
            </a:extLst>
          </p:cNvPr>
          <p:cNvSpPr/>
          <p:nvPr/>
        </p:nvSpPr>
        <p:spPr>
          <a:xfrm>
            <a:off x="53955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点赞的实现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9EE9B-EE30-9A41-9848-10CE9AF9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63638"/>
            <a:ext cx="6158105" cy="1862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6A06F-0EDE-184E-881B-AA588ECA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75" y="885786"/>
            <a:ext cx="4169887" cy="186295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28B6A8-A69F-B946-8366-59FC3608BE87}"/>
              </a:ext>
            </a:extLst>
          </p:cNvPr>
          <p:cNvCxnSpPr/>
          <p:nvPr/>
        </p:nvCxnSpPr>
        <p:spPr>
          <a:xfrm flipV="1">
            <a:off x="3347864" y="1059582"/>
            <a:ext cx="1656184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855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D80CFB-2693-FB4A-B224-1B4C9822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35646"/>
            <a:ext cx="2514600" cy="15113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C6C92E8-C19D-9544-B363-8E9075C81800}"/>
              </a:ext>
            </a:extLst>
          </p:cNvPr>
          <p:cNvSpPr/>
          <p:nvPr/>
        </p:nvSpPr>
        <p:spPr>
          <a:xfrm>
            <a:off x="53955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顶层模板的编写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EC33B-E240-E446-934C-3B8394939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29791"/>
            <a:ext cx="5188154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45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01F31C-8603-C246-88ED-9F53CD50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419622"/>
            <a:ext cx="5200354" cy="2790056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2E27D900-748E-1F4B-9092-13039CB8A534}"/>
              </a:ext>
            </a:extLst>
          </p:cNvPr>
          <p:cNvSpPr/>
          <p:nvPr/>
        </p:nvSpPr>
        <p:spPr>
          <a:xfrm>
            <a:off x="53955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数据库表</a:t>
            </a:r>
          </a:p>
        </p:txBody>
      </p:sp>
      <p:sp>
        <p:nvSpPr>
          <p:cNvPr id="6" name="Rectangle 96">
            <a:extLst>
              <a:ext uri="{FF2B5EF4-FFF2-40B4-BE49-F238E27FC236}">
                <a16:creationId xmlns:a16="http://schemas.microsoft.com/office/drawing/2014/main" id="{245C2B73-9812-1C44-9D18-333957DF0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50" y="1203598"/>
            <a:ext cx="2879762" cy="301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SQlite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3.xx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在对</a:t>
            </a:r>
            <a:r>
              <a: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Django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的支持上出现了一些问题，特别表现在需要对数据库进行修改和迁移时，在模型中新增一些特征却无法在迁移时将变化反映到数据库中。更痛苦的是在同一个模块的</a:t>
            </a:r>
            <a:r>
              <a:rPr lang="en-US" altLang="zh-CN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Models.py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文件中增添新的模型和相应的一对多、多对一或者多对多的关系时，无法在迁移时在数据库中创建相应的关联表。最终只我能通过重新创建模块来解决。考虑到更换本地的</a:t>
            </a:r>
            <a:r>
              <a: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SQLITE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版本是一件更复杂和危险的事情，随着项目的扩大，直接更换数据库（例如说使用许多热门</a:t>
            </a:r>
            <a:r>
              <a:rPr lang="en-US" altLang="zh-CN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GIthub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上的</a:t>
            </a:r>
            <a:r>
              <a:rPr lang="en-US" altLang="zh-CN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django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项目使用的</a:t>
            </a:r>
            <a:r>
              <a:rPr lang="en-US" altLang="zh-CN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Postgresql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，不仅没有</a:t>
            </a:r>
            <a:r>
              <a:rPr lang="en-US" altLang="zh-CN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mysql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特有的各种不自然的限制，还可以存储</a:t>
            </a:r>
            <a:r>
              <a: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Json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文件和数组）似乎是一个能避免未来的问题的更好的手段。</a:t>
            </a:r>
            <a:endParaRPr lang="en-US" altLang="zh-CN" sz="1100" b="1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  <a:p>
            <a:pPr algn="ctr">
              <a:lnSpc>
                <a:spcPct val="120000"/>
              </a:lnSpc>
              <a:buFont typeface="Arial" pitchFamily="34" charset="0"/>
              <a:buNone/>
            </a:pPr>
            <a:endParaRPr lang="zh-CN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757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75D07E6-713A-6A4E-9001-11878B718395}"/>
              </a:ext>
            </a:extLst>
          </p:cNvPr>
          <p:cNvSpPr/>
          <p:nvPr/>
        </p:nvSpPr>
        <p:spPr>
          <a:xfrm>
            <a:off x="755576" y="339502"/>
            <a:ext cx="5363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模块介绍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065E62-B05F-7745-A77F-5908029D1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915566"/>
            <a:ext cx="4676601" cy="363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6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378" y="267493"/>
            <a:ext cx="223651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>
              <a:defRPr sz="2000" b="1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Django</a:t>
            </a:r>
            <a:r>
              <a:rPr lang="zh-CN" altLang="en-US" dirty="0"/>
              <a:t>版本问题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1414462"/>
            <a:ext cx="4572000" cy="1049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572000" y="1414462"/>
            <a:ext cx="4572000" cy="1049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6" descr="0x786"/>
          <p:cNvSpPr>
            <a:spLocks noChangeArrowheads="1"/>
          </p:cNvSpPr>
          <p:nvPr/>
        </p:nvSpPr>
        <p:spPr bwMode="auto">
          <a:xfrm>
            <a:off x="1125538" y="1414462"/>
            <a:ext cx="987425" cy="1049338"/>
          </a:xfrm>
          <a:prstGeom prst="rect">
            <a:avLst/>
          </a:prstGeom>
          <a:blipFill dpi="0" rotWithShape="1">
            <a:blip r:embed="rId2"/>
            <a:srcRect/>
            <a:stretch>
              <a:fillRect r="-627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605088" y="1414462"/>
            <a:ext cx="984250" cy="214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3589338" y="2251075"/>
            <a:ext cx="982662" cy="212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10" descr="u=290065061,2920051158&amp;fm=15&amp;gp=0"/>
          <p:cNvSpPr>
            <a:spLocks noChangeArrowheads="1"/>
          </p:cNvSpPr>
          <p:nvPr/>
        </p:nvSpPr>
        <p:spPr bwMode="auto">
          <a:xfrm>
            <a:off x="2122960" y="1414462"/>
            <a:ext cx="1115541" cy="1042789"/>
          </a:xfrm>
          <a:prstGeom prst="rect">
            <a:avLst/>
          </a:prstGeom>
          <a:blipFill dpi="0" rotWithShape="1">
            <a:blip r:embed="rId3"/>
            <a:srcRect/>
            <a:stretch>
              <a:fillRect b="-1745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2"/>
          <p:cNvSpPr>
            <a:spLocks noEditPoints="1"/>
          </p:cNvSpPr>
          <p:nvPr/>
        </p:nvSpPr>
        <p:spPr bwMode="auto">
          <a:xfrm>
            <a:off x="1048847" y="3005539"/>
            <a:ext cx="343882" cy="324634"/>
          </a:xfrm>
          <a:custGeom>
            <a:avLst/>
            <a:gdLst>
              <a:gd name="T0" fmla="*/ 66 w 134"/>
              <a:gd name="T1" fmla="*/ 23 h 126"/>
              <a:gd name="T2" fmla="*/ 77 w 134"/>
              <a:gd name="T3" fmla="*/ 36 h 126"/>
              <a:gd name="T4" fmla="*/ 84 w 134"/>
              <a:gd name="T5" fmla="*/ 59 h 126"/>
              <a:gd name="T6" fmla="*/ 67 w 134"/>
              <a:gd name="T7" fmla="*/ 42 h 126"/>
              <a:gd name="T8" fmla="*/ 102 w 134"/>
              <a:gd name="T9" fmla="*/ 88 h 126"/>
              <a:gd name="T10" fmla="*/ 70 w 134"/>
              <a:gd name="T11" fmla="*/ 106 h 126"/>
              <a:gd name="T12" fmla="*/ 95 w 134"/>
              <a:gd name="T13" fmla="*/ 109 h 126"/>
              <a:gd name="T14" fmla="*/ 107 w 134"/>
              <a:gd name="T15" fmla="*/ 92 h 126"/>
              <a:gd name="T16" fmla="*/ 101 w 134"/>
              <a:gd name="T17" fmla="*/ 114 h 126"/>
              <a:gd name="T18" fmla="*/ 27 w 134"/>
              <a:gd name="T19" fmla="*/ 96 h 126"/>
              <a:gd name="T20" fmla="*/ 19 w 134"/>
              <a:gd name="T21" fmla="*/ 82 h 126"/>
              <a:gd name="T22" fmla="*/ 66 w 134"/>
              <a:gd name="T23" fmla="*/ 18 h 126"/>
              <a:gd name="T24" fmla="*/ 81 w 134"/>
              <a:gd name="T25" fmla="*/ 10 h 126"/>
              <a:gd name="T26" fmla="*/ 103 w 134"/>
              <a:gd name="T27" fmla="*/ 17 h 126"/>
              <a:gd name="T28" fmla="*/ 107 w 134"/>
              <a:gd name="T29" fmla="*/ 86 h 126"/>
              <a:gd name="T30" fmla="*/ 107 w 134"/>
              <a:gd name="T31" fmla="*/ 92 h 126"/>
              <a:gd name="T32" fmla="*/ 34 w 134"/>
              <a:gd name="T33" fmla="*/ 62 h 126"/>
              <a:gd name="T34" fmla="*/ 20 w 134"/>
              <a:gd name="T35" fmla="*/ 78 h 126"/>
              <a:gd name="T36" fmla="*/ 32 w 134"/>
              <a:gd name="T37" fmla="*/ 73 h 126"/>
              <a:gd name="T38" fmla="*/ 42 w 134"/>
              <a:gd name="T39" fmla="*/ 87 h 126"/>
              <a:gd name="T40" fmla="*/ 38 w 134"/>
              <a:gd name="T41" fmla="*/ 69 h 126"/>
              <a:gd name="T42" fmla="*/ 35 w 134"/>
              <a:gd name="T43" fmla="*/ 75 h 126"/>
              <a:gd name="T44" fmla="*/ 31 w 134"/>
              <a:gd name="T45" fmla="*/ 97 h 126"/>
              <a:gd name="T46" fmla="*/ 52 w 134"/>
              <a:gd name="T47" fmla="*/ 93 h 126"/>
              <a:gd name="T48" fmla="*/ 39 w 134"/>
              <a:gd name="T49" fmla="*/ 90 h 126"/>
              <a:gd name="T50" fmla="*/ 80 w 134"/>
              <a:gd name="T51" fmla="*/ 15 h 126"/>
              <a:gd name="T52" fmla="*/ 82 w 134"/>
              <a:gd name="T53" fmla="*/ 35 h 126"/>
              <a:gd name="T54" fmla="*/ 103 w 134"/>
              <a:gd name="T55" fmla="*/ 39 h 126"/>
              <a:gd name="T56" fmla="*/ 63 w 134"/>
              <a:gd name="T57" fmla="*/ 20 h 126"/>
              <a:gd name="T58" fmla="*/ 49 w 134"/>
              <a:gd name="T59" fmla="*/ 37 h 126"/>
              <a:gd name="T60" fmla="*/ 63 w 134"/>
              <a:gd name="T61" fmla="*/ 20 h 126"/>
              <a:gd name="T62" fmla="*/ 102 w 134"/>
              <a:gd name="T63" fmla="*/ 83 h 126"/>
              <a:gd name="T64" fmla="*/ 86 w 134"/>
              <a:gd name="T65" fmla="*/ 87 h 126"/>
              <a:gd name="T66" fmla="*/ 48 w 134"/>
              <a:gd name="T67" fmla="*/ 41 h 126"/>
              <a:gd name="T68" fmla="*/ 32 w 134"/>
              <a:gd name="T69" fmla="*/ 44 h 126"/>
              <a:gd name="T70" fmla="*/ 105 w 134"/>
              <a:gd name="T71" fmla="*/ 46 h 126"/>
              <a:gd name="T72" fmla="*/ 105 w 134"/>
              <a:gd name="T73" fmla="*/ 82 h 126"/>
              <a:gd name="T74" fmla="*/ 105 w 134"/>
              <a:gd name="T75" fmla="*/ 46 h 126"/>
              <a:gd name="T76" fmla="*/ 51 w 134"/>
              <a:gd name="T77" fmla="*/ 87 h 126"/>
              <a:gd name="T78" fmla="*/ 51 w 134"/>
              <a:gd name="T79" fmla="*/ 40 h 126"/>
              <a:gd name="T80" fmla="*/ 83 w 134"/>
              <a:gd name="T81" fmla="*/ 40 h 126"/>
              <a:gd name="T82" fmla="*/ 83 w 134"/>
              <a:gd name="T83" fmla="*/ 87 h 126"/>
              <a:gd name="T84" fmla="*/ 68 w 134"/>
              <a:gd name="T85" fmla="*/ 104 h 126"/>
              <a:gd name="T86" fmla="*/ 57 w 134"/>
              <a:gd name="T87" fmla="*/ 92 h 126"/>
              <a:gd name="T88" fmla="*/ 102 w 134"/>
              <a:gd name="T89" fmla="*/ 44 h 126"/>
              <a:gd name="T90" fmla="*/ 86 w 134"/>
              <a:gd name="T91" fmla="*/ 41 h 126"/>
              <a:gd name="T92" fmla="*/ 102 w 134"/>
              <a:gd name="T93" fmla="*/ 4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4" h="126">
                <a:moveTo>
                  <a:pt x="78" y="34"/>
                </a:moveTo>
                <a:cubicBezTo>
                  <a:pt x="75" y="30"/>
                  <a:pt x="71" y="26"/>
                  <a:pt x="68" y="23"/>
                </a:cubicBezTo>
                <a:cubicBezTo>
                  <a:pt x="67" y="23"/>
                  <a:pt x="67" y="23"/>
                  <a:pt x="66" y="23"/>
                </a:cubicBezTo>
                <a:cubicBezTo>
                  <a:pt x="63" y="26"/>
                  <a:pt x="59" y="30"/>
                  <a:pt x="56" y="34"/>
                </a:cubicBezTo>
                <a:cubicBezTo>
                  <a:pt x="55" y="35"/>
                  <a:pt x="56" y="36"/>
                  <a:pt x="57" y="36"/>
                </a:cubicBezTo>
                <a:cubicBezTo>
                  <a:pt x="64" y="35"/>
                  <a:pt x="70" y="35"/>
                  <a:pt x="77" y="36"/>
                </a:cubicBezTo>
                <a:cubicBezTo>
                  <a:pt x="78" y="36"/>
                  <a:pt x="79" y="35"/>
                  <a:pt x="78" y="34"/>
                </a:cubicBezTo>
                <a:close/>
                <a:moveTo>
                  <a:pt x="67" y="42"/>
                </a:moveTo>
                <a:cubicBezTo>
                  <a:pt x="76" y="42"/>
                  <a:pt x="84" y="50"/>
                  <a:pt x="84" y="59"/>
                </a:cubicBezTo>
                <a:cubicBezTo>
                  <a:pt x="84" y="68"/>
                  <a:pt x="76" y="76"/>
                  <a:pt x="67" y="76"/>
                </a:cubicBezTo>
                <a:cubicBezTo>
                  <a:pt x="57" y="76"/>
                  <a:pt x="50" y="68"/>
                  <a:pt x="50" y="59"/>
                </a:cubicBezTo>
                <a:cubicBezTo>
                  <a:pt x="50" y="50"/>
                  <a:pt x="57" y="42"/>
                  <a:pt x="67" y="42"/>
                </a:cubicBezTo>
                <a:close/>
                <a:moveTo>
                  <a:pt x="103" y="90"/>
                </a:moveTo>
                <a:cubicBezTo>
                  <a:pt x="103" y="90"/>
                  <a:pt x="103" y="89"/>
                  <a:pt x="103" y="89"/>
                </a:cubicBezTo>
                <a:cubicBezTo>
                  <a:pt x="103" y="88"/>
                  <a:pt x="102" y="88"/>
                  <a:pt x="102" y="88"/>
                </a:cubicBezTo>
                <a:cubicBezTo>
                  <a:pt x="97" y="89"/>
                  <a:pt x="91" y="90"/>
                  <a:pt x="85" y="91"/>
                </a:cubicBezTo>
                <a:cubicBezTo>
                  <a:pt x="84" y="91"/>
                  <a:pt x="83" y="92"/>
                  <a:pt x="82" y="93"/>
                </a:cubicBezTo>
                <a:cubicBezTo>
                  <a:pt x="78" y="98"/>
                  <a:pt x="74" y="102"/>
                  <a:pt x="70" y="106"/>
                </a:cubicBezTo>
                <a:cubicBezTo>
                  <a:pt x="70" y="106"/>
                  <a:pt x="70" y="107"/>
                  <a:pt x="71" y="107"/>
                </a:cubicBezTo>
                <a:cubicBezTo>
                  <a:pt x="80" y="114"/>
                  <a:pt x="88" y="115"/>
                  <a:pt x="94" y="111"/>
                </a:cubicBezTo>
                <a:cubicBezTo>
                  <a:pt x="95" y="111"/>
                  <a:pt x="95" y="110"/>
                  <a:pt x="95" y="109"/>
                </a:cubicBezTo>
                <a:cubicBezTo>
                  <a:pt x="89" y="103"/>
                  <a:pt x="93" y="92"/>
                  <a:pt x="102" y="91"/>
                </a:cubicBezTo>
                <a:cubicBezTo>
                  <a:pt x="103" y="91"/>
                  <a:pt x="103" y="91"/>
                  <a:pt x="103" y="90"/>
                </a:cubicBezTo>
                <a:close/>
                <a:moveTo>
                  <a:pt x="107" y="92"/>
                </a:moveTo>
                <a:cubicBezTo>
                  <a:pt x="111" y="94"/>
                  <a:pt x="114" y="98"/>
                  <a:pt x="114" y="102"/>
                </a:cubicBezTo>
                <a:cubicBezTo>
                  <a:pt x="114" y="109"/>
                  <a:pt x="108" y="114"/>
                  <a:pt x="102" y="113"/>
                </a:cubicBezTo>
                <a:cubicBezTo>
                  <a:pt x="101" y="113"/>
                  <a:pt x="101" y="113"/>
                  <a:pt x="101" y="114"/>
                </a:cubicBezTo>
                <a:cubicBezTo>
                  <a:pt x="94" y="121"/>
                  <a:pt x="81" y="120"/>
                  <a:pt x="68" y="109"/>
                </a:cubicBezTo>
                <a:cubicBezTo>
                  <a:pt x="67" y="109"/>
                  <a:pt x="67" y="109"/>
                  <a:pt x="66" y="109"/>
                </a:cubicBezTo>
                <a:cubicBezTo>
                  <a:pt x="46" y="126"/>
                  <a:pt x="28" y="119"/>
                  <a:pt x="27" y="96"/>
                </a:cubicBezTo>
                <a:cubicBezTo>
                  <a:pt x="27" y="96"/>
                  <a:pt x="27" y="96"/>
                  <a:pt x="27" y="95"/>
                </a:cubicBezTo>
                <a:cubicBezTo>
                  <a:pt x="21" y="94"/>
                  <a:pt x="18" y="88"/>
                  <a:pt x="19" y="83"/>
                </a:cubicBezTo>
                <a:cubicBezTo>
                  <a:pt x="19" y="82"/>
                  <a:pt x="19" y="82"/>
                  <a:pt x="19" y="82"/>
                </a:cubicBezTo>
                <a:cubicBezTo>
                  <a:pt x="0" y="70"/>
                  <a:pt x="3" y="51"/>
                  <a:pt x="27" y="42"/>
                </a:cubicBezTo>
                <a:cubicBezTo>
                  <a:pt x="28" y="42"/>
                  <a:pt x="28" y="41"/>
                  <a:pt x="28" y="41"/>
                </a:cubicBezTo>
                <a:cubicBezTo>
                  <a:pt x="24" y="11"/>
                  <a:pt x="43" y="0"/>
                  <a:pt x="66" y="18"/>
                </a:cubicBezTo>
                <a:cubicBezTo>
                  <a:pt x="67" y="19"/>
                  <a:pt x="67" y="19"/>
                  <a:pt x="68" y="18"/>
                </a:cubicBezTo>
                <a:cubicBezTo>
                  <a:pt x="72" y="15"/>
                  <a:pt x="77" y="12"/>
                  <a:pt x="81" y="11"/>
                </a:cubicBezTo>
                <a:cubicBezTo>
                  <a:pt x="81" y="11"/>
                  <a:pt x="81" y="11"/>
                  <a:pt x="81" y="10"/>
                </a:cubicBezTo>
                <a:cubicBezTo>
                  <a:pt x="82" y="5"/>
                  <a:pt x="87" y="2"/>
                  <a:pt x="92" y="2"/>
                </a:cubicBezTo>
                <a:cubicBezTo>
                  <a:pt x="99" y="2"/>
                  <a:pt x="105" y="9"/>
                  <a:pt x="102" y="16"/>
                </a:cubicBezTo>
                <a:cubicBezTo>
                  <a:pt x="102" y="16"/>
                  <a:pt x="102" y="16"/>
                  <a:pt x="103" y="17"/>
                </a:cubicBezTo>
                <a:cubicBezTo>
                  <a:pt x="106" y="22"/>
                  <a:pt x="108" y="30"/>
                  <a:pt x="106" y="40"/>
                </a:cubicBezTo>
                <a:cubicBezTo>
                  <a:pt x="106" y="41"/>
                  <a:pt x="106" y="42"/>
                  <a:pt x="107" y="42"/>
                </a:cubicBezTo>
                <a:cubicBezTo>
                  <a:pt x="134" y="53"/>
                  <a:pt x="134" y="75"/>
                  <a:pt x="107" y="86"/>
                </a:cubicBezTo>
                <a:cubicBezTo>
                  <a:pt x="106" y="86"/>
                  <a:pt x="106" y="87"/>
                  <a:pt x="106" y="87"/>
                </a:cubicBezTo>
                <a:cubicBezTo>
                  <a:pt x="106" y="89"/>
                  <a:pt x="106" y="90"/>
                  <a:pt x="106" y="91"/>
                </a:cubicBezTo>
                <a:cubicBezTo>
                  <a:pt x="107" y="92"/>
                  <a:pt x="107" y="92"/>
                  <a:pt x="107" y="92"/>
                </a:cubicBezTo>
                <a:close/>
                <a:moveTo>
                  <a:pt x="32" y="73"/>
                </a:moveTo>
                <a:cubicBezTo>
                  <a:pt x="32" y="71"/>
                  <a:pt x="33" y="68"/>
                  <a:pt x="34" y="66"/>
                </a:cubicBezTo>
                <a:cubicBezTo>
                  <a:pt x="35" y="65"/>
                  <a:pt x="35" y="63"/>
                  <a:pt x="34" y="62"/>
                </a:cubicBezTo>
                <a:cubicBezTo>
                  <a:pt x="32" y="56"/>
                  <a:pt x="30" y="51"/>
                  <a:pt x="29" y="46"/>
                </a:cubicBezTo>
                <a:cubicBezTo>
                  <a:pt x="29" y="45"/>
                  <a:pt x="28" y="45"/>
                  <a:pt x="27" y="45"/>
                </a:cubicBezTo>
                <a:cubicBezTo>
                  <a:pt x="10" y="54"/>
                  <a:pt x="8" y="68"/>
                  <a:pt x="20" y="78"/>
                </a:cubicBezTo>
                <a:cubicBezTo>
                  <a:pt x="20" y="78"/>
                  <a:pt x="21" y="78"/>
                  <a:pt x="22" y="78"/>
                </a:cubicBezTo>
                <a:cubicBezTo>
                  <a:pt x="24" y="75"/>
                  <a:pt x="27" y="74"/>
                  <a:pt x="30" y="74"/>
                </a:cubicBezTo>
                <a:cubicBezTo>
                  <a:pt x="31" y="74"/>
                  <a:pt x="31" y="74"/>
                  <a:pt x="32" y="73"/>
                </a:cubicBezTo>
                <a:close/>
                <a:moveTo>
                  <a:pt x="35" y="75"/>
                </a:moveTo>
                <a:cubicBezTo>
                  <a:pt x="39" y="77"/>
                  <a:pt x="41" y="82"/>
                  <a:pt x="41" y="86"/>
                </a:cubicBezTo>
                <a:cubicBezTo>
                  <a:pt x="41" y="87"/>
                  <a:pt x="41" y="87"/>
                  <a:pt x="42" y="87"/>
                </a:cubicBezTo>
                <a:cubicBezTo>
                  <a:pt x="43" y="88"/>
                  <a:pt x="45" y="88"/>
                  <a:pt x="47" y="88"/>
                </a:cubicBezTo>
                <a:cubicBezTo>
                  <a:pt x="48" y="89"/>
                  <a:pt x="48" y="87"/>
                  <a:pt x="48" y="87"/>
                </a:cubicBezTo>
                <a:cubicBezTo>
                  <a:pt x="44" y="81"/>
                  <a:pt x="41" y="75"/>
                  <a:pt x="38" y="69"/>
                </a:cubicBezTo>
                <a:cubicBezTo>
                  <a:pt x="37" y="68"/>
                  <a:pt x="36" y="68"/>
                  <a:pt x="36" y="69"/>
                </a:cubicBezTo>
                <a:cubicBezTo>
                  <a:pt x="35" y="71"/>
                  <a:pt x="35" y="72"/>
                  <a:pt x="34" y="74"/>
                </a:cubicBezTo>
                <a:cubicBezTo>
                  <a:pt x="34" y="74"/>
                  <a:pt x="34" y="75"/>
                  <a:pt x="35" y="75"/>
                </a:cubicBezTo>
                <a:close/>
                <a:moveTo>
                  <a:pt x="39" y="90"/>
                </a:moveTo>
                <a:cubicBezTo>
                  <a:pt x="38" y="93"/>
                  <a:pt x="35" y="95"/>
                  <a:pt x="32" y="96"/>
                </a:cubicBezTo>
                <a:cubicBezTo>
                  <a:pt x="32" y="96"/>
                  <a:pt x="31" y="96"/>
                  <a:pt x="31" y="97"/>
                </a:cubicBezTo>
                <a:cubicBezTo>
                  <a:pt x="34" y="113"/>
                  <a:pt x="47" y="118"/>
                  <a:pt x="63" y="107"/>
                </a:cubicBezTo>
                <a:cubicBezTo>
                  <a:pt x="64" y="107"/>
                  <a:pt x="64" y="106"/>
                  <a:pt x="64" y="106"/>
                </a:cubicBezTo>
                <a:cubicBezTo>
                  <a:pt x="60" y="102"/>
                  <a:pt x="56" y="98"/>
                  <a:pt x="52" y="93"/>
                </a:cubicBezTo>
                <a:cubicBezTo>
                  <a:pt x="52" y="92"/>
                  <a:pt x="50" y="91"/>
                  <a:pt x="49" y="91"/>
                </a:cubicBezTo>
                <a:cubicBezTo>
                  <a:pt x="46" y="91"/>
                  <a:pt x="43" y="90"/>
                  <a:pt x="41" y="90"/>
                </a:cubicBezTo>
                <a:cubicBezTo>
                  <a:pt x="40" y="90"/>
                  <a:pt x="40" y="90"/>
                  <a:pt x="39" y="90"/>
                </a:cubicBezTo>
                <a:close/>
                <a:moveTo>
                  <a:pt x="98" y="21"/>
                </a:moveTo>
                <a:cubicBezTo>
                  <a:pt x="92" y="26"/>
                  <a:pt x="84" y="23"/>
                  <a:pt x="82" y="16"/>
                </a:cubicBezTo>
                <a:cubicBezTo>
                  <a:pt x="81" y="16"/>
                  <a:pt x="81" y="15"/>
                  <a:pt x="80" y="15"/>
                </a:cubicBezTo>
                <a:cubicBezTo>
                  <a:pt x="77" y="16"/>
                  <a:pt x="74" y="18"/>
                  <a:pt x="71" y="20"/>
                </a:cubicBezTo>
                <a:cubicBezTo>
                  <a:pt x="70" y="21"/>
                  <a:pt x="70" y="21"/>
                  <a:pt x="70" y="22"/>
                </a:cubicBezTo>
                <a:cubicBezTo>
                  <a:pt x="74" y="25"/>
                  <a:pt x="78" y="30"/>
                  <a:pt x="82" y="35"/>
                </a:cubicBezTo>
                <a:cubicBezTo>
                  <a:pt x="83" y="36"/>
                  <a:pt x="84" y="36"/>
                  <a:pt x="85" y="37"/>
                </a:cubicBezTo>
                <a:cubicBezTo>
                  <a:pt x="91" y="37"/>
                  <a:pt x="97" y="38"/>
                  <a:pt x="101" y="40"/>
                </a:cubicBezTo>
                <a:cubicBezTo>
                  <a:pt x="102" y="40"/>
                  <a:pt x="103" y="40"/>
                  <a:pt x="103" y="39"/>
                </a:cubicBezTo>
                <a:cubicBezTo>
                  <a:pt x="103" y="32"/>
                  <a:pt x="102" y="26"/>
                  <a:pt x="100" y="22"/>
                </a:cubicBezTo>
                <a:cubicBezTo>
                  <a:pt x="99" y="21"/>
                  <a:pt x="99" y="21"/>
                  <a:pt x="98" y="21"/>
                </a:cubicBezTo>
                <a:close/>
                <a:moveTo>
                  <a:pt x="63" y="20"/>
                </a:moveTo>
                <a:cubicBezTo>
                  <a:pt x="45" y="8"/>
                  <a:pt x="29" y="16"/>
                  <a:pt x="31" y="39"/>
                </a:cubicBezTo>
                <a:cubicBezTo>
                  <a:pt x="31" y="40"/>
                  <a:pt x="32" y="40"/>
                  <a:pt x="32" y="40"/>
                </a:cubicBezTo>
                <a:cubicBezTo>
                  <a:pt x="37" y="38"/>
                  <a:pt x="43" y="37"/>
                  <a:pt x="49" y="37"/>
                </a:cubicBezTo>
                <a:cubicBezTo>
                  <a:pt x="50" y="36"/>
                  <a:pt x="52" y="36"/>
                  <a:pt x="52" y="35"/>
                </a:cubicBezTo>
                <a:cubicBezTo>
                  <a:pt x="56" y="30"/>
                  <a:pt x="60" y="25"/>
                  <a:pt x="64" y="22"/>
                </a:cubicBezTo>
                <a:cubicBezTo>
                  <a:pt x="64" y="21"/>
                  <a:pt x="64" y="21"/>
                  <a:pt x="63" y="20"/>
                </a:cubicBezTo>
                <a:close/>
                <a:moveTo>
                  <a:pt x="87" y="88"/>
                </a:moveTo>
                <a:cubicBezTo>
                  <a:pt x="93" y="87"/>
                  <a:pt x="98" y="86"/>
                  <a:pt x="102" y="85"/>
                </a:cubicBezTo>
                <a:cubicBezTo>
                  <a:pt x="102" y="84"/>
                  <a:pt x="102" y="84"/>
                  <a:pt x="102" y="83"/>
                </a:cubicBezTo>
                <a:cubicBezTo>
                  <a:pt x="102" y="79"/>
                  <a:pt x="100" y="74"/>
                  <a:pt x="98" y="69"/>
                </a:cubicBezTo>
                <a:cubicBezTo>
                  <a:pt x="98" y="68"/>
                  <a:pt x="97" y="68"/>
                  <a:pt x="96" y="69"/>
                </a:cubicBezTo>
                <a:cubicBezTo>
                  <a:pt x="93" y="75"/>
                  <a:pt x="90" y="81"/>
                  <a:pt x="86" y="87"/>
                </a:cubicBezTo>
                <a:cubicBezTo>
                  <a:pt x="86" y="87"/>
                  <a:pt x="86" y="89"/>
                  <a:pt x="87" y="88"/>
                </a:cubicBezTo>
                <a:close/>
                <a:moveTo>
                  <a:pt x="38" y="59"/>
                </a:moveTo>
                <a:cubicBezTo>
                  <a:pt x="41" y="53"/>
                  <a:pt x="44" y="47"/>
                  <a:pt x="48" y="41"/>
                </a:cubicBezTo>
                <a:cubicBezTo>
                  <a:pt x="48" y="40"/>
                  <a:pt x="48" y="39"/>
                  <a:pt x="47" y="39"/>
                </a:cubicBezTo>
                <a:cubicBezTo>
                  <a:pt x="41" y="40"/>
                  <a:pt x="36" y="41"/>
                  <a:pt x="32" y="43"/>
                </a:cubicBezTo>
                <a:cubicBezTo>
                  <a:pt x="32" y="43"/>
                  <a:pt x="32" y="44"/>
                  <a:pt x="32" y="44"/>
                </a:cubicBezTo>
                <a:cubicBezTo>
                  <a:pt x="32" y="49"/>
                  <a:pt x="34" y="53"/>
                  <a:pt x="36" y="58"/>
                </a:cubicBezTo>
                <a:cubicBezTo>
                  <a:pt x="36" y="59"/>
                  <a:pt x="37" y="59"/>
                  <a:pt x="38" y="59"/>
                </a:cubicBezTo>
                <a:close/>
                <a:moveTo>
                  <a:pt x="105" y="46"/>
                </a:moveTo>
                <a:cubicBezTo>
                  <a:pt x="104" y="51"/>
                  <a:pt x="102" y="56"/>
                  <a:pt x="100" y="62"/>
                </a:cubicBezTo>
                <a:cubicBezTo>
                  <a:pt x="99" y="63"/>
                  <a:pt x="99" y="65"/>
                  <a:pt x="100" y="66"/>
                </a:cubicBezTo>
                <a:cubicBezTo>
                  <a:pt x="102" y="72"/>
                  <a:pt x="104" y="77"/>
                  <a:pt x="105" y="82"/>
                </a:cubicBezTo>
                <a:cubicBezTo>
                  <a:pt x="105" y="83"/>
                  <a:pt x="106" y="83"/>
                  <a:pt x="107" y="83"/>
                </a:cubicBezTo>
                <a:cubicBezTo>
                  <a:pt x="127" y="73"/>
                  <a:pt x="127" y="55"/>
                  <a:pt x="107" y="45"/>
                </a:cubicBezTo>
                <a:cubicBezTo>
                  <a:pt x="106" y="45"/>
                  <a:pt x="105" y="45"/>
                  <a:pt x="105" y="46"/>
                </a:cubicBezTo>
                <a:close/>
                <a:moveTo>
                  <a:pt x="79" y="89"/>
                </a:moveTo>
                <a:cubicBezTo>
                  <a:pt x="71" y="90"/>
                  <a:pt x="63" y="90"/>
                  <a:pt x="55" y="89"/>
                </a:cubicBezTo>
                <a:cubicBezTo>
                  <a:pt x="53" y="89"/>
                  <a:pt x="52" y="89"/>
                  <a:pt x="51" y="87"/>
                </a:cubicBezTo>
                <a:cubicBezTo>
                  <a:pt x="46" y="81"/>
                  <a:pt x="42" y="73"/>
                  <a:pt x="39" y="66"/>
                </a:cubicBezTo>
                <a:cubicBezTo>
                  <a:pt x="38" y="65"/>
                  <a:pt x="38" y="63"/>
                  <a:pt x="39" y="62"/>
                </a:cubicBezTo>
                <a:cubicBezTo>
                  <a:pt x="42" y="54"/>
                  <a:pt x="46" y="47"/>
                  <a:pt x="51" y="40"/>
                </a:cubicBezTo>
                <a:cubicBezTo>
                  <a:pt x="52" y="39"/>
                  <a:pt x="53" y="38"/>
                  <a:pt x="55" y="38"/>
                </a:cubicBezTo>
                <a:cubicBezTo>
                  <a:pt x="63" y="38"/>
                  <a:pt x="71" y="38"/>
                  <a:pt x="79" y="38"/>
                </a:cubicBezTo>
                <a:cubicBezTo>
                  <a:pt x="81" y="38"/>
                  <a:pt x="82" y="39"/>
                  <a:pt x="83" y="40"/>
                </a:cubicBezTo>
                <a:cubicBezTo>
                  <a:pt x="88" y="47"/>
                  <a:pt x="92" y="54"/>
                  <a:pt x="95" y="62"/>
                </a:cubicBezTo>
                <a:cubicBezTo>
                  <a:pt x="96" y="63"/>
                  <a:pt x="96" y="65"/>
                  <a:pt x="95" y="66"/>
                </a:cubicBezTo>
                <a:cubicBezTo>
                  <a:pt x="92" y="73"/>
                  <a:pt x="88" y="81"/>
                  <a:pt x="83" y="87"/>
                </a:cubicBezTo>
                <a:cubicBezTo>
                  <a:pt x="82" y="89"/>
                  <a:pt x="81" y="89"/>
                  <a:pt x="79" y="89"/>
                </a:cubicBezTo>
                <a:close/>
                <a:moveTo>
                  <a:pt x="78" y="94"/>
                </a:moveTo>
                <a:cubicBezTo>
                  <a:pt x="75" y="98"/>
                  <a:pt x="71" y="101"/>
                  <a:pt x="68" y="104"/>
                </a:cubicBezTo>
                <a:cubicBezTo>
                  <a:pt x="67" y="105"/>
                  <a:pt x="67" y="105"/>
                  <a:pt x="66" y="104"/>
                </a:cubicBezTo>
                <a:cubicBezTo>
                  <a:pt x="63" y="101"/>
                  <a:pt x="59" y="98"/>
                  <a:pt x="56" y="94"/>
                </a:cubicBezTo>
                <a:cubicBezTo>
                  <a:pt x="55" y="93"/>
                  <a:pt x="56" y="92"/>
                  <a:pt x="57" y="92"/>
                </a:cubicBezTo>
                <a:cubicBezTo>
                  <a:pt x="64" y="92"/>
                  <a:pt x="70" y="92"/>
                  <a:pt x="77" y="92"/>
                </a:cubicBezTo>
                <a:cubicBezTo>
                  <a:pt x="78" y="92"/>
                  <a:pt x="79" y="93"/>
                  <a:pt x="78" y="94"/>
                </a:cubicBezTo>
                <a:close/>
                <a:moveTo>
                  <a:pt x="102" y="44"/>
                </a:moveTo>
                <a:cubicBezTo>
                  <a:pt x="102" y="49"/>
                  <a:pt x="100" y="53"/>
                  <a:pt x="98" y="58"/>
                </a:cubicBezTo>
                <a:cubicBezTo>
                  <a:pt x="98" y="59"/>
                  <a:pt x="97" y="59"/>
                  <a:pt x="96" y="59"/>
                </a:cubicBezTo>
                <a:cubicBezTo>
                  <a:pt x="93" y="53"/>
                  <a:pt x="90" y="47"/>
                  <a:pt x="86" y="41"/>
                </a:cubicBezTo>
                <a:cubicBezTo>
                  <a:pt x="86" y="40"/>
                  <a:pt x="86" y="39"/>
                  <a:pt x="87" y="39"/>
                </a:cubicBezTo>
                <a:cubicBezTo>
                  <a:pt x="93" y="40"/>
                  <a:pt x="97" y="41"/>
                  <a:pt x="101" y="43"/>
                </a:cubicBezTo>
                <a:cubicBezTo>
                  <a:pt x="102" y="43"/>
                  <a:pt x="102" y="44"/>
                  <a:pt x="102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355976" y="1600200"/>
            <a:ext cx="4132387" cy="35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没有预先考虑好使用哪个版本的</a:t>
            </a:r>
            <a:r>
              <a:rPr lang="en-US" altLang="zh-CN" sz="1200" b="1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Django</a:t>
            </a:r>
            <a:r>
              <a:rPr lang="zh-CN" altLang="en-US" sz="1200" b="1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造成了严重的后果</a:t>
            </a:r>
          </a:p>
          <a:p>
            <a:pPr>
              <a:lnSpc>
                <a:spcPct val="120000"/>
              </a:lnSpc>
            </a:pPr>
            <a:endParaRPr lang="zh-CN" altLang="en-US" sz="800" b="1" dirty="0">
              <a:solidFill>
                <a:schemeClr val="bg1"/>
              </a:solidFill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529148" y="2897187"/>
            <a:ext cx="24929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</a:rPr>
              <a:t>没有使用长期支持版本</a:t>
            </a:r>
            <a:endParaRPr lang="zh-CN" altLang="zh-CN" dirty="0">
              <a:solidFill>
                <a:schemeClr val="accent1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1042988" y="3660775"/>
            <a:ext cx="2663825" cy="76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项目开始时没有太在意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Django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的版本，想的只是要尽快做出一个原型，但是经过一段时间的开发之后发现他与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SQLite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的版本在迁移功能上冲突了，而且对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Channels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的支持也有问题。</a:t>
            </a:r>
          </a:p>
        </p:txBody>
      </p:sp>
      <p:sp>
        <p:nvSpPr>
          <p:cNvPr id="20" name="Freeform 14"/>
          <p:cNvSpPr>
            <a:spLocks noEditPoints="1"/>
          </p:cNvSpPr>
          <p:nvPr/>
        </p:nvSpPr>
        <p:spPr bwMode="auto">
          <a:xfrm>
            <a:off x="937816" y="2884884"/>
            <a:ext cx="565944" cy="565944"/>
          </a:xfrm>
          <a:custGeom>
            <a:avLst/>
            <a:gdLst>
              <a:gd name="T0" fmla="*/ 136 w 356"/>
              <a:gd name="T1" fmla="*/ 6 h 356"/>
              <a:gd name="T2" fmla="*/ 9 w 356"/>
              <a:gd name="T3" fmla="*/ 149 h 356"/>
              <a:gd name="T4" fmla="*/ 87 w 356"/>
              <a:gd name="T5" fmla="*/ 318 h 356"/>
              <a:gd name="T6" fmla="*/ 282 w 356"/>
              <a:gd name="T7" fmla="*/ 307 h 356"/>
              <a:gd name="T8" fmla="*/ 332 w 356"/>
              <a:gd name="T9" fmla="*/ 123 h 356"/>
              <a:gd name="T10" fmla="*/ 141 w 356"/>
              <a:gd name="T11" fmla="*/ 11 h 356"/>
              <a:gd name="T12" fmla="*/ 136 w 356"/>
              <a:gd name="T13" fmla="*/ 6 h 356"/>
              <a:gd name="T14" fmla="*/ 311 w 356"/>
              <a:gd name="T15" fmla="*/ 103 h 356"/>
              <a:gd name="T16" fmla="*/ 292 w 356"/>
              <a:gd name="T17" fmla="*/ 285 h 356"/>
              <a:gd name="T18" fmla="*/ 117 w 356"/>
              <a:gd name="T19" fmla="*/ 324 h 356"/>
              <a:gd name="T20" fmla="*/ 16 w 356"/>
              <a:gd name="T21" fmla="*/ 170 h 356"/>
              <a:gd name="T22" fmla="*/ 127 w 356"/>
              <a:gd name="T23" fmla="*/ 17 h 356"/>
              <a:gd name="T24" fmla="*/ 131 w 356"/>
              <a:gd name="T25" fmla="*/ 21 h 356"/>
              <a:gd name="T26" fmla="*/ 311 w 356"/>
              <a:gd name="T27" fmla="*/ 103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6" h="356">
                <a:moveTo>
                  <a:pt x="136" y="6"/>
                </a:moveTo>
                <a:cubicBezTo>
                  <a:pt x="71" y="25"/>
                  <a:pt x="19" y="81"/>
                  <a:pt x="9" y="149"/>
                </a:cubicBezTo>
                <a:cubicBezTo>
                  <a:pt x="0" y="214"/>
                  <a:pt x="31" y="283"/>
                  <a:pt x="87" y="318"/>
                </a:cubicBezTo>
                <a:cubicBezTo>
                  <a:pt x="146" y="356"/>
                  <a:pt x="228" y="352"/>
                  <a:pt x="282" y="307"/>
                </a:cubicBezTo>
                <a:cubicBezTo>
                  <a:pt x="334" y="264"/>
                  <a:pt x="356" y="187"/>
                  <a:pt x="332" y="123"/>
                </a:cubicBezTo>
                <a:cubicBezTo>
                  <a:pt x="303" y="46"/>
                  <a:pt x="221" y="0"/>
                  <a:pt x="141" y="11"/>
                </a:cubicBezTo>
                <a:cubicBezTo>
                  <a:pt x="141" y="8"/>
                  <a:pt x="139" y="5"/>
                  <a:pt x="136" y="6"/>
                </a:cubicBezTo>
                <a:close/>
                <a:moveTo>
                  <a:pt x="311" y="103"/>
                </a:moveTo>
                <a:cubicBezTo>
                  <a:pt x="346" y="161"/>
                  <a:pt x="337" y="235"/>
                  <a:pt x="292" y="285"/>
                </a:cubicBezTo>
                <a:cubicBezTo>
                  <a:pt x="249" y="334"/>
                  <a:pt x="177" y="347"/>
                  <a:pt x="117" y="324"/>
                </a:cubicBezTo>
                <a:cubicBezTo>
                  <a:pt x="55" y="300"/>
                  <a:pt x="15" y="236"/>
                  <a:pt x="16" y="170"/>
                </a:cubicBezTo>
                <a:cubicBezTo>
                  <a:pt x="17" y="101"/>
                  <a:pt x="64" y="41"/>
                  <a:pt x="127" y="17"/>
                </a:cubicBezTo>
                <a:cubicBezTo>
                  <a:pt x="127" y="19"/>
                  <a:pt x="129" y="21"/>
                  <a:pt x="131" y="21"/>
                </a:cubicBezTo>
                <a:cubicBezTo>
                  <a:pt x="202" y="14"/>
                  <a:pt x="274" y="39"/>
                  <a:pt x="311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83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6"/>
          <p:cNvSpPr>
            <a:spLocks noEditPoints="1"/>
          </p:cNvSpPr>
          <p:nvPr/>
        </p:nvSpPr>
        <p:spPr bwMode="auto">
          <a:xfrm>
            <a:off x="952500" y="4173640"/>
            <a:ext cx="4483596" cy="325164"/>
          </a:xfrm>
          <a:custGeom>
            <a:avLst/>
            <a:gdLst>
              <a:gd name="T0" fmla="*/ 1541 w 1547"/>
              <a:gd name="T1" fmla="*/ 7 h 153"/>
              <a:gd name="T2" fmla="*/ 1538 w 1547"/>
              <a:gd name="T3" fmla="*/ 4 h 153"/>
              <a:gd name="T4" fmla="*/ 340 w 1547"/>
              <a:gd name="T5" fmla="*/ 4 h 153"/>
              <a:gd name="T6" fmla="*/ 9 w 1547"/>
              <a:gd name="T7" fmla="*/ 8 h 153"/>
              <a:gd name="T8" fmla="*/ 5 w 1547"/>
              <a:gd name="T9" fmla="*/ 8 h 153"/>
              <a:gd name="T10" fmla="*/ 4 w 1547"/>
              <a:gd name="T11" fmla="*/ 8 h 153"/>
              <a:gd name="T12" fmla="*/ 4 w 1547"/>
              <a:gd name="T13" fmla="*/ 15 h 153"/>
              <a:gd name="T14" fmla="*/ 5 w 1547"/>
              <a:gd name="T15" fmla="*/ 15 h 153"/>
              <a:gd name="T16" fmla="*/ 0 w 1547"/>
              <a:gd name="T17" fmla="*/ 149 h 153"/>
              <a:gd name="T18" fmla="*/ 3 w 1547"/>
              <a:gd name="T19" fmla="*/ 152 h 153"/>
              <a:gd name="T20" fmla="*/ 1201 w 1547"/>
              <a:gd name="T21" fmla="*/ 152 h 153"/>
              <a:gd name="T22" fmla="*/ 1540 w 1547"/>
              <a:gd name="T23" fmla="*/ 153 h 153"/>
              <a:gd name="T24" fmla="*/ 1543 w 1547"/>
              <a:gd name="T25" fmla="*/ 150 h 153"/>
              <a:gd name="T26" fmla="*/ 1541 w 1547"/>
              <a:gd name="T27" fmla="*/ 7 h 153"/>
              <a:gd name="T28" fmla="*/ 1540 w 1547"/>
              <a:gd name="T29" fmla="*/ 108 h 153"/>
              <a:gd name="T30" fmla="*/ 1535 w 1547"/>
              <a:gd name="T31" fmla="*/ 145 h 153"/>
              <a:gd name="T32" fmla="*/ 1500 w 1547"/>
              <a:gd name="T33" fmla="*/ 147 h 153"/>
              <a:gd name="T34" fmla="*/ 1412 w 1547"/>
              <a:gd name="T35" fmla="*/ 147 h 153"/>
              <a:gd name="T36" fmla="*/ 1253 w 1547"/>
              <a:gd name="T37" fmla="*/ 147 h 153"/>
              <a:gd name="T38" fmla="*/ 600 w 1547"/>
              <a:gd name="T39" fmla="*/ 147 h 153"/>
              <a:gd name="T40" fmla="*/ 234 w 1547"/>
              <a:gd name="T41" fmla="*/ 147 h 153"/>
              <a:gd name="T42" fmla="*/ 51 w 1547"/>
              <a:gd name="T43" fmla="*/ 146 h 153"/>
              <a:gd name="T44" fmla="*/ 35 w 1547"/>
              <a:gd name="T45" fmla="*/ 146 h 153"/>
              <a:gd name="T46" fmla="*/ 11 w 1547"/>
              <a:gd name="T47" fmla="*/ 146 h 153"/>
              <a:gd name="T48" fmla="*/ 7 w 1547"/>
              <a:gd name="T49" fmla="*/ 102 h 153"/>
              <a:gd name="T50" fmla="*/ 9 w 1547"/>
              <a:gd name="T51" fmla="*/ 15 h 153"/>
              <a:gd name="T52" fmla="*/ 1314 w 1547"/>
              <a:gd name="T53" fmla="*/ 8 h 153"/>
              <a:gd name="T54" fmla="*/ 1474 w 1547"/>
              <a:gd name="T55" fmla="*/ 9 h 153"/>
              <a:gd name="T56" fmla="*/ 1514 w 1547"/>
              <a:gd name="T57" fmla="*/ 9 h 153"/>
              <a:gd name="T58" fmla="*/ 1537 w 1547"/>
              <a:gd name="T59" fmla="*/ 29 h 153"/>
              <a:gd name="T60" fmla="*/ 1540 w 1547"/>
              <a:gd name="T61" fmla="*/ 108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47" h="153">
                <a:moveTo>
                  <a:pt x="1541" y="7"/>
                </a:moveTo>
                <a:cubicBezTo>
                  <a:pt x="1541" y="5"/>
                  <a:pt x="1540" y="4"/>
                  <a:pt x="1538" y="4"/>
                </a:cubicBezTo>
                <a:cubicBezTo>
                  <a:pt x="1138" y="0"/>
                  <a:pt x="739" y="1"/>
                  <a:pt x="340" y="4"/>
                </a:cubicBezTo>
                <a:cubicBezTo>
                  <a:pt x="229" y="5"/>
                  <a:pt x="119" y="7"/>
                  <a:pt x="9" y="8"/>
                </a:cubicBezTo>
                <a:cubicBezTo>
                  <a:pt x="8" y="7"/>
                  <a:pt x="6" y="7"/>
                  <a:pt x="5" y="8"/>
                </a:cubicBezTo>
                <a:cubicBezTo>
                  <a:pt x="5" y="8"/>
                  <a:pt x="5" y="8"/>
                  <a:pt x="4" y="8"/>
                </a:cubicBezTo>
                <a:cubicBezTo>
                  <a:pt x="0" y="8"/>
                  <a:pt x="0" y="15"/>
                  <a:pt x="4" y="15"/>
                </a:cubicBezTo>
                <a:cubicBezTo>
                  <a:pt x="4" y="15"/>
                  <a:pt x="4" y="15"/>
                  <a:pt x="5" y="15"/>
                </a:cubicBezTo>
                <a:cubicBezTo>
                  <a:pt x="3" y="59"/>
                  <a:pt x="2" y="104"/>
                  <a:pt x="0" y="149"/>
                </a:cubicBezTo>
                <a:cubicBezTo>
                  <a:pt x="0" y="150"/>
                  <a:pt x="2" y="152"/>
                  <a:pt x="3" y="152"/>
                </a:cubicBezTo>
                <a:cubicBezTo>
                  <a:pt x="402" y="152"/>
                  <a:pt x="802" y="152"/>
                  <a:pt x="1201" y="152"/>
                </a:cubicBezTo>
                <a:cubicBezTo>
                  <a:pt x="1314" y="153"/>
                  <a:pt x="1427" y="153"/>
                  <a:pt x="1540" y="153"/>
                </a:cubicBezTo>
                <a:cubicBezTo>
                  <a:pt x="1541" y="153"/>
                  <a:pt x="1542" y="151"/>
                  <a:pt x="1543" y="150"/>
                </a:cubicBezTo>
                <a:cubicBezTo>
                  <a:pt x="1547" y="102"/>
                  <a:pt x="1546" y="54"/>
                  <a:pt x="1541" y="7"/>
                </a:cubicBezTo>
                <a:close/>
                <a:moveTo>
                  <a:pt x="1540" y="108"/>
                </a:moveTo>
                <a:cubicBezTo>
                  <a:pt x="1539" y="118"/>
                  <a:pt x="1542" y="138"/>
                  <a:pt x="1535" y="145"/>
                </a:cubicBezTo>
                <a:cubicBezTo>
                  <a:pt x="1528" y="151"/>
                  <a:pt x="1509" y="147"/>
                  <a:pt x="1500" y="147"/>
                </a:cubicBezTo>
                <a:cubicBezTo>
                  <a:pt x="1471" y="147"/>
                  <a:pt x="1442" y="147"/>
                  <a:pt x="1412" y="147"/>
                </a:cubicBezTo>
                <a:cubicBezTo>
                  <a:pt x="1359" y="147"/>
                  <a:pt x="1306" y="147"/>
                  <a:pt x="1253" y="147"/>
                </a:cubicBezTo>
                <a:cubicBezTo>
                  <a:pt x="1036" y="147"/>
                  <a:pt x="818" y="147"/>
                  <a:pt x="600" y="147"/>
                </a:cubicBezTo>
                <a:cubicBezTo>
                  <a:pt x="478" y="147"/>
                  <a:pt x="356" y="147"/>
                  <a:pt x="234" y="147"/>
                </a:cubicBezTo>
                <a:cubicBezTo>
                  <a:pt x="173" y="147"/>
                  <a:pt x="112" y="146"/>
                  <a:pt x="51" y="146"/>
                </a:cubicBezTo>
                <a:cubicBezTo>
                  <a:pt x="45" y="146"/>
                  <a:pt x="40" y="146"/>
                  <a:pt x="35" y="146"/>
                </a:cubicBezTo>
                <a:cubicBezTo>
                  <a:pt x="30" y="146"/>
                  <a:pt x="15" y="149"/>
                  <a:pt x="11" y="146"/>
                </a:cubicBezTo>
                <a:cubicBezTo>
                  <a:pt x="1" y="140"/>
                  <a:pt x="6" y="114"/>
                  <a:pt x="7" y="102"/>
                </a:cubicBezTo>
                <a:cubicBezTo>
                  <a:pt x="7" y="73"/>
                  <a:pt x="8" y="44"/>
                  <a:pt x="9" y="15"/>
                </a:cubicBezTo>
                <a:cubicBezTo>
                  <a:pt x="444" y="8"/>
                  <a:pt x="879" y="6"/>
                  <a:pt x="1314" y="8"/>
                </a:cubicBezTo>
                <a:cubicBezTo>
                  <a:pt x="1367" y="8"/>
                  <a:pt x="1421" y="9"/>
                  <a:pt x="1474" y="9"/>
                </a:cubicBezTo>
                <a:cubicBezTo>
                  <a:pt x="1487" y="9"/>
                  <a:pt x="1501" y="9"/>
                  <a:pt x="1514" y="9"/>
                </a:cubicBezTo>
                <a:cubicBezTo>
                  <a:pt x="1533" y="10"/>
                  <a:pt x="1536" y="10"/>
                  <a:pt x="1537" y="29"/>
                </a:cubicBezTo>
                <a:cubicBezTo>
                  <a:pt x="1540" y="55"/>
                  <a:pt x="1540" y="82"/>
                  <a:pt x="1540" y="1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47"/>
          <p:cNvSpPr>
            <a:spLocks noChangeArrowheads="1"/>
          </p:cNvSpPr>
          <p:nvPr/>
        </p:nvSpPr>
        <p:spPr bwMode="auto">
          <a:xfrm>
            <a:off x="703263" y="4166765"/>
            <a:ext cx="311150" cy="314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58"/>
          <p:cNvGrpSpPr>
            <a:grpSpLocks/>
          </p:cNvGrpSpPr>
          <p:nvPr/>
        </p:nvGrpSpPr>
        <p:grpSpPr bwMode="auto">
          <a:xfrm>
            <a:off x="3728645" y="2369948"/>
            <a:ext cx="263525" cy="276225"/>
            <a:chOff x="2352" y="1832"/>
            <a:chExt cx="166" cy="174"/>
          </a:xfrm>
          <a:solidFill>
            <a:schemeClr val="accent1"/>
          </a:solidFill>
        </p:grpSpPr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2352" y="1832"/>
              <a:ext cx="166" cy="14"/>
            </a:xfrm>
            <a:custGeom>
              <a:avLst/>
              <a:gdLst>
                <a:gd name="T0" fmla="*/ 79 w 82"/>
                <a:gd name="T1" fmla="*/ 0 h 7"/>
                <a:gd name="T2" fmla="*/ 3 w 82"/>
                <a:gd name="T3" fmla="*/ 0 h 7"/>
                <a:gd name="T4" fmla="*/ 0 w 82"/>
                <a:gd name="T5" fmla="*/ 4 h 7"/>
                <a:gd name="T6" fmla="*/ 3 w 82"/>
                <a:gd name="T7" fmla="*/ 7 h 7"/>
                <a:gd name="T8" fmla="*/ 79 w 82"/>
                <a:gd name="T9" fmla="*/ 7 h 7"/>
                <a:gd name="T10" fmla="*/ 82 w 82"/>
                <a:gd name="T11" fmla="*/ 4 h 7"/>
                <a:gd name="T12" fmla="*/ 79 w 8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7">
                  <a:moveTo>
                    <a:pt x="7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1" y="7"/>
                    <a:pt x="82" y="6"/>
                    <a:pt x="82" y="4"/>
                  </a:cubicBezTo>
                  <a:cubicBezTo>
                    <a:pt x="82" y="2"/>
                    <a:pt x="81" y="0"/>
                    <a:pt x="7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2368" y="1866"/>
              <a:ext cx="134" cy="87"/>
            </a:xfrm>
            <a:custGeom>
              <a:avLst/>
              <a:gdLst>
                <a:gd name="T0" fmla="*/ 63 w 66"/>
                <a:gd name="T1" fmla="*/ 0 h 43"/>
                <a:gd name="T2" fmla="*/ 59 w 66"/>
                <a:gd name="T3" fmla="*/ 3 h 43"/>
                <a:gd name="T4" fmla="*/ 59 w 66"/>
                <a:gd name="T5" fmla="*/ 32 h 43"/>
                <a:gd name="T6" fmla="*/ 55 w 66"/>
                <a:gd name="T7" fmla="*/ 36 h 43"/>
                <a:gd name="T8" fmla="*/ 11 w 66"/>
                <a:gd name="T9" fmla="*/ 36 h 43"/>
                <a:gd name="T10" fmla="*/ 7 w 66"/>
                <a:gd name="T11" fmla="*/ 32 h 43"/>
                <a:gd name="T12" fmla="*/ 7 w 66"/>
                <a:gd name="T13" fmla="*/ 3 h 43"/>
                <a:gd name="T14" fmla="*/ 3 w 66"/>
                <a:gd name="T15" fmla="*/ 0 h 43"/>
                <a:gd name="T16" fmla="*/ 0 w 66"/>
                <a:gd name="T17" fmla="*/ 3 h 43"/>
                <a:gd name="T18" fmla="*/ 0 w 66"/>
                <a:gd name="T19" fmla="*/ 32 h 43"/>
                <a:gd name="T20" fmla="*/ 11 w 66"/>
                <a:gd name="T21" fmla="*/ 43 h 43"/>
                <a:gd name="T22" fmla="*/ 55 w 66"/>
                <a:gd name="T23" fmla="*/ 43 h 43"/>
                <a:gd name="T24" fmla="*/ 66 w 66"/>
                <a:gd name="T25" fmla="*/ 32 h 43"/>
                <a:gd name="T26" fmla="*/ 66 w 66"/>
                <a:gd name="T27" fmla="*/ 3 h 43"/>
                <a:gd name="T28" fmla="*/ 63 w 66"/>
                <a:gd name="T2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43">
                  <a:moveTo>
                    <a:pt x="63" y="0"/>
                  </a:moveTo>
                  <a:cubicBezTo>
                    <a:pt x="61" y="0"/>
                    <a:pt x="59" y="1"/>
                    <a:pt x="59" y="3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4"/>
                    <a:pt x="57" y="36"/>
                    <a:pt x="55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9" y="36"/>
                    <a:pt x="7" y="34"/>
                    <a:pt x="7" y="3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61" y="43"/>
                    <a:pt x="66" y="38"/>
                    <a:pt x="66" y="3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1"/>
                    <a:pt x="65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Freeform 50"/>
            <p:cNvSpPr>
              <a:spLocks/>
            </p:cNvSpPr>
            <p:nvPr/>
          </p:nvSpPr>
          <p:spPr bwMode="auto">
            <a:xfrm>
              <a:off x="2402" y="1895"/>
              <a:ext cx="15" cy="28"/>
            </a:xfrm>
            <a:custGeom>
              <a:avLst/>
              <a:gdLst>
                <a:gd name="T0" fmla="*/ 7 w 7"/>
                <a:gd name="T1" fmla="*/ 10 h 14"/>
                <a:gd name="T2" fmla="*/ 7 w 7"/>
                <a:gd name="T3" fmla="*/ 4 h 14"/>
                <a:gd name="T4" fmla="*/ 3 w 7"/>
                <a:gd name="T5" fmla="*/ 0 h 14"/>
                <a:gd name="T6" fmla="*/ 0 w 7"/>
                <a:gd name="T7" fmla="*/ 4 h 14"/>
                <a:gd name="T8" fmla="*/ 0 w 7"/>
                <a:gd name="T9" fmla="*/ 10 h 14"/>
                <a:gd name="T10" fmla="*/ 3 w 7"/>
                <a:gd name="T11" fmla="*/ 14 h 14"/>
                <a:gd name="T12" fmla="*/ 7 w 7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4">
                  <a:moveTo>
                    <a:pt x="7" y="1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4"/>
                  </a:cubicBezTo>
                  <a:cubicBezTo>
                    <a:pt x="5" y="14"/>
                    <a:pt x="7" y="12"/>
                    <a:pt x="7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2427" y="1868"/>
              <a:ext cx="16" cy="55"/>
            </a:xfrm>
            <a:custGeom>
              <a:avLst/>
              <a:gdLst>
                <a:gd name="T0" fmla="*/ 8 w 8"/>
                <a:gd name="T1" fmla="*/ 23 h 27"/>
                <a:gd name="T2" fmla="*/ 8 w 8"/>
                <a:gd name="T3" fmla="*/ 3 h 27"/>
                <a:gd name="T4" fmla="*/ 4 w 8"/>
                <a:gd name="T5" fmla="*/ 0 h 27"/>
                <a:gd name="T6" fmla="*/ 0 w 8"/>
                <a:gd name="T7" fmla="*/ 3 h 27"/>
                <a:gd name="T8" fmla="*/ 0 w 8"/>
                <a:gd name="T9" fmla="*/ 23 h 27"/>
                <a:gd name="T10" fmla="*/ 4 w 8"/>
                <a:gd name="T11" fmla="*/ 27 h 27"/>
                <a:gd name="T12" fmla="*/ 8 w 8"/>
                <a:gd name="T1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7">
                  <a:moveTo>
                    <a:pt x="8" y="2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6" y="27"/>
                    <a:pt x="8" y="25"/>
                    <a:pt x="8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2453" y="1881"/>
              <a:ext cx="14" cy="42"/>
            </a:xfrm>
            <a:custGeom>
              <a:avLst/>
              <a:gdLst>
                <a:gd name="T0" fmla="*/ 7 w 7"/>
                <a:gd name="T1" fmla="*/ 17 h 21"/>
                <a:gd name="T2" fmla="*/ 7 w 7"/>
                <a:gd name="T3" fmla="*/ 4 h 21"/>
                <a:gd name="T4" fmla="*/ 4 w 7"/>
                <a:gd name="T5" fmla="*/ 0 h 21"/>
                <a:gd name="T6" fmla="*/ 0 w 7"/>
                <a:gd name="T7" fmla="*/ 4 h 21"/>
                <a:gd name="T8" fmla="*/ 0 w 7"/>
                <a:gd name="T9" fmla="*/ 17 h 21"/>
                <a:gd name="T10" fmla="*/ 4 w 7"/>
                <a:gd name="T11" fmla="*/ 21 h 21"/>
                <a:gd name="T12" fmla="*/ 7 w 7"/>
                <a:gd name="T1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1">
                  <a:moveTo>
                    <a:pt x="7" y="17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6" y="21"/>
                    <a:pt x="7" y="19"/>
                    <a:pt x="7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Freeform 53"/>
            <p:cNvSpPr>
              <a:spLocks/>
            </p:cNvSpPr>
            <p:nvPr/>
          </p:nvSpPr>
          <p:spPr bwMode="auto">
            <a:xfrm>
              <a:off x="2396" y="1965"/>
              <a:ext cx="77" cy="41"/>
            </a:xfrm>
            <a:custGeom>
              <a:avLst/>
              <a:gdLst>
                <a:gd name="T0" fmla="*/ 30 w 38"/>
                <a:gd name="T1" fmla="*/ 2 h 20"/>
                <a:gd name="T2" fmla="*/ 26 w 38"/>
                <a:gd name="T3" fmla="*/ 0 h 20"/>
                <a:gd name="T4" fmla="*/ 12 w 38"/>
                <a:gd name="T5" fmla="*/ 0 h 20"/>
                <a:gd name="T6" fmla="*/ 8 w 38"/>
                <a:gd name="T7" fmla="*/ 2 h 20"/>
                <a:gd name="T8" fmla="*/ 1 w 38"/>
                <a:gd name="T9" fmla="*/ 14 h 20"/>
                <a:gd name="T10" fmla="*/ 2 w 38"/>
                <a:gd name="T11" fmla="*/ 19 h 20"/>
                <a:gd name="T12" fmla="*/ 7 w 38"/>
                <a:gd name="T13" fmla="*/ 18 h 20"/>
                <a:gd name="T14" fmla="*/ 14 w 38"/>
                <a:gd name="T15" fmla="*/ 7 h 20"/>
                <a:gd name="T16" fmla="*/ 24 w 38"/>
                <a:gd name="T17" fmla="*/ 7 h 20"/>
                <a:gd name="T18" fmla="*/ 31 w 38"/>
                <a:gd name="T19" fmla="*/ 18 h 20"/>
                <a:gd name="T20" fmla="*/ 34 w 38"/>
                <a:gd name="T21" fmla="*/ 19 h 20"/>
                <a:gd name="T22" fmla="*/ 36 w 38"/>
                <a:gd name="T23" fmla="*/ 19 h 20"/>
                <a:gd name="T24" fmla="*/ 37 w 38"/>
                <a:gd name="T25" fmla="*/ 14 h 20"/>
                <a:gd name="T26" fmla="*/ 30 w 38"/>
                <a:gd name="T2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0">
                  <a:moveTo>
                    <a:pt x="30" y="2"/>
                  </a:moveTo>
                  <a:cubicBezTo>
                    <a:pt x="29" y="1"/>
                    <a:pt x="28" y="0"/>
                    <a:pt x="2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9" y="1"/>
                    <a:pt x="8" y="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4" y="20"/>
                    <a:pt x="6" y="19"/>
                    <a:pt x="7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2" y="19"/>
                    <a:pt x="34" y="19"/>
                  </a:cubicBezTo>
                  <a:cubicBezTo>
                    <a:pt x="34" y="19"/>
                    <a:pt x="35" y="19"/>
                    <a:pt x="36" y="19"/>
                  </a:cubicBezTo>
                  <a:cubicBezTo>
                    <a:pt x="37" y="18"/>
                    <a:pt x="38" y="16"/>
                    <a:pt x="37" y="14"/>
                  </a:cubicBezTo>
                  <a:lnTo>
                    <a:pt x="3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4" name="Group 57"/>
          <p:cNvGrpSpPr>
            <a:grpSpLocks/>
          </p:cNvGrpSpPr>
          <p:nvPr/>
        </p:nvGrpSpPr>
        <p:grpSpPr bwMode="auto">
          <a:xfrm>
            <a:off x="786486" y="2435048"/>
            <a:ext cx="276225" cy="273050"/>
            <a:chOff x="834" y="1832"/>
            <a:chExt cx="174" cy="172"/>
          </a:xfrm>
          <a:solidFill>
            <a:schemeClr val="accent1"/>
          </a:solidFill>
        </p:grpSpPr>
        <p:sp>
          <p:nvSpPr>
            <p:cNvPr id="15" name="Freeform 54"/>
            <p:cNvSpPr>
              <a:spLocks noEditPoints="1"/>
            </p:cNvSpPr>
            <p:nvPr/>
          </p:nvSpPr>
          <p:spPr bwMode="auto">
            <a:xfrm>
              <a:off x="834" y="1832"/>
              <a:ext cx="174" cy="172"/>
            </a:xfrm>
            <a:custGeom>
              <a:avLst/>
              <a:gdLst>
                <a:gd name="T0" fmla="*/ 83 w 86"/>
                <a:gd name="T1" fmla="*/ 33 h 85"/>
                <a:gd name="T2" fmla="*/ 75 w 86"/>
                <a:gd name="T3" fmla="*/ 28 h 85"/>
                <a:gd name="T4" fmla="*/ 77 w 86"/>
                <a:gd name="T5" fmla="*/ 17 h 85"/>
                <a:gd name="T6" fmla="*/ 65 w 86"/>
                <a:gd name="T7" fmla="*/ 8 h 85"/>
                <a:gd name="T8" fmla="*/ 55 w 86"/>
                <a:gd name="T9" fmla="*/ 10 h 85"/>
                <a:gd name="T10" fmla="*/ 49 w 86"/>
                <a:gd name="T11" fmla="*/ 0 h 85"/>
                <a:gd name="T12" fmla="*/ 34 w 86"/>
                <a:gd name="T13" fmla="*/ 3 h 85"/>
                <a:gd name="T14" fmla="*/ 28 w 86"/>
                <a:gd name="T15" fmla="*/ 11 h 85"/>
                <a:gd name="T16" fmla="*/ 18 w 86"/>
                <a:gd name="T17" fmla="*/ 8 h 85"/>
                <a:gd name="T18" fmla="*/ 8 w 86"/>
                <a:gd name="T19" fmla="*/ 21 h 85"/>
                <a:gd name="T20" fmla="*/ 10 w 86"/>
                <a:gd name="T21" fmla="*/ 31 h 85"/>
                <a:gd name="T22" fmla="*/ 1 w 86"/>
                <a:gd name="T23" fmla="*/ 36 h 85"/>
                <a:gd name="T24" fmla="*/ 1 w 86"/>
                <a:gd name="T25" fmla="*/ 49 h 85"/>
                <a:gd name="T26" fmla="*/ 10 w 86"/>
                <a:gd name="T27" fmla="*/ 54 h 85"/>
                <a:gd name="T28" fmla="*/ 8 w 86"/>
                <a:gd name="T29" fmla="*/ 64 h 85"/>
                <a:gd name="T30" fmla="*/ 18 w 86"/>
                <a:gd name="T31" fmla="*/ 77 h 85"/>
                <a:gd name="T32" fmla="*/ 28 w 86"/>
                <a:gd name="T33" fmla="*/ 74 h 85"/>
                <a:gd name="T34" fmla="*/ 34 w 86"/>
                <a:gd name="T35" fmla="*/ 82 h 85"/>
                <a:gd name="T36" fmla="*/ 43 w 86"/>
                <a:gd name="T37" fmla="*/ 85 h 85"/>
                <a:gd name="T38" fmla="*/ 52 w 86"/>
                <a:gd name="T39" fmla="*/ 82 h 85"/>
                <a:gd name="T40" fmla="*/ 58 w 86"/>
                <a:gd name="T41" fmla="*/ 74 h 85"/>
                <a:gd name="T42" fmla="*/ 68 w 86"/>
                <a:gd name="T43" fmla="*/ 77 h 85"/>
                <a:gd name="T44" fmla="*/ 78 w 86"/>
                <a:gd name="T45" fmla="*/ 64 h 85"/>
                <a:gd name="T46" fmla="*/ 76 w 86"/>
                <a:gd name="T47" fmla="*/ 54 h 85"/>
                <a:gd name="T48" fmla="*/ 85 w 86"/>
                <a:gd name="T49" fmla="*/ 49 h 85"/>
                <a:gd name="T50" fmla="*/ 85 w 86"/>
                <a:gd name="T51" fmla="*/ 36 h 85"/>
                <a:gd name="T52" fmla="*/ 72 w 86"/>
                <a:gd name="T53" fmla="*/ 48 h 85"/>
                <a:gd name="T54" fmla="*/ 67 w 86"/>
                <a:gd name="T55" fmla="*/ 56 h 85"/>
                <a:gd name="T56" fmla="*/ 70 w 86"/>
                <a:gd name="T57" fmla="*/ 65 h 85"/>
                <a:gd name="T58" fmla="*/ 60 w 86"/>
                <a:gd name="T59" fmla="*/ 67 h 85"/>
                <a:gd name="T60" fmla="*/ 51 w 86"/>
                <a:gd name="T61" fmla="*/ 69 h 85"/>
                <a:gd name="T62" fmla="*/ 46 w 86"/>
                <a:gd name="T63" fmla="*/ 78 h 85"/>
                <a:gd name="T64" fmla="*/ 38 w 86"/>
                <a:gd name="T65" fmla="*/ 72 h 85"/>
                <a:gd name="T66" fmla="*/ 30 w 86"/>
                <a:gd name="T67" fmla="*/ 67 h 85"/>
                <a:gd name="T68" fmla="*/ 20 w 86"/>
                <a:gd name="T69" fmla="*/ 70 h 85"/>
                <a:gd name="T70" fmla="*/ 19 w 86"/>
                <a:gd name="T71" fmla="*/ 59 h 85"/>
                <a:gd name="T72" fmla="*/ 16 w 86"/>
                <a:gd name="T73" fmla="*/ 51 h 85"/>
                <a:gd name="T74" fmla="*/ 8 w 86"/>
                <a:gd name="T75" fmla="*/ 46 h 85"/>
                <a:gd name="T76" fmla="*/ 8 w 86"/>
                <a:gd name="T77" fmla="*/ 39 h 85"/>
                <a:gd name="T78" fmla="*/ 16 w 86"/>
                <a:gd name="T79" fmla="*/ 35 h 85"/>
                <a:gd name="T80" fmla="*/ 19 w 86"/>
                <a:gd name="T81" fmla="*/ 26 h 85"/>
                <a:gd name="T82" fmla="*/ 20 w 86"/>
                <a:gd name="T83" fmla="*/ 15 h 85"/>
                <a:gd name="T84" fmla="*/ 30 w 86"/>
                <a:gd name="T85" fmla="*/ 18 h 85"/>
                <a:gd name="T86" fmla="*/ 38 w 86"/>
                <a:gd name="T87" fmla="*/ 14 h 85"/>
                <a:gd name="T88" fmla="*/ 46 w 86"/>
                <a:gd name="T89" fmla="*/ 7 h 85"/>
                <a:gd name="T90" fmla="*/ 51 w 86"/>
                <a:gd name="T91" fmla="*/ 16 h 85"/>
                <a:gd name="T92" fmla="*/ 60 w 86"/>
                <a:gd name="T93" fmla="*/ 18 h 85"/>
                <a:gd name="T94" fmla="*/ 70 w 86"/>
                <a:gd name="T95" fmla="*/ 20 h 85"/>
                <a:gd name="T96" fmla="*/ 67 w 86"/>
                <a:gd name="T97" fmla="*/ 29 h 85"/>
                <a:gd name="T98" fmla="*/ 72 w 86"/>
                <a:gd name="T99" fmla="*/ 37 h 85"/>
                <a:gd name="T100" fmla="*/ 78 w 86"/>
                <a:gd name="T101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6" h="85">
                  <a:moveTo>
                    <a:pt x="85" y="36"/>
                  </a:moveTo>
                  <a:cubicBezTo>
                    <a:pt x="85" y="35"/>
                    <a:pt x="84" y="34"/>
                    <a:pt x="83" y="33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6" y="30"/>
                    <a:pt x="75" y="29"/>
                    <a:pt x="75" y="28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0"/>
                    <a:pt x="78" y="18"/>
                    <a:pt x="77" y="17"/>
                  </a:cubicBezTo>
                  <a:cubicBezTo>
                    <a:pt x="75" y="14"/>
                    <a:pt x="72" y="11"/>
                    <a:pt x="68" y="8"/>
                  </a:cubicBezTo>
                  <a:cubicBezTo>
                    <a:pt x="67" y="7"/>
                    <a:pt x="66" y="7"/>
                    <a:pt x="65" y="8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6" y="10"/>
                    <a:pt x="55" y="1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2"/>
                    <a:pt x="51" y="1"/>
                    <a:pt x="49" y="0"/>
                  </a:cubicBezTo>
                  <a:cubicBezTo>
                    <a:pt x="45" y="0"/>
                    <a:pt x="41" y="0"/>
                    <a:pt x="37" y="0"/>
                  </a:cubicBezTo>
                  <a:cubicBezTo>
                    <a:pt x="35" y="1"/>
                    <a:pt x="34" y="2"/>
                    <a:pt x="34" y="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0" y="7"/>
                    <a:pt x="19" y="7"/>
                    <a:pt x="18" y="8"/>
                  </a:cubicBezTo>
                  <a:cubicBezTo>
                    <a:pt x="14" y="11"/>
                    <a:pt x="11" y="14"/>
                    <a:pt x="9" y="17"/>
                  </a:cubicBezTo>
                  <a:cubicBezTo>
                    <a:pt x="8" y="18"/>
                    <a:pt x="8" y="20"/>
                    <a:pt x="8" y="21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0" y="30"/>
                    <a:pt x="10" y="31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1" y="35"/>
                    <a:pt x="1" y="36"/>
                  </a:cubicBezTo>
                  <a:cubicBezTo>
                    <a:pt x="0" y="39"/>
                    <a:pt x="0" y="41"/>
                    <a:pt x="0" y="43"/>
                  </a:cubicBezTo>
                  <a:cubicBezTo>
                    <a:pt x="0" y="45"/>
                    <a:pt x="0" y="47"/>
                    <a:pt x="1" y="49"/>
                  </a:cubicBezTo>
                  <a:cubicBezTo>
                    <a:pt x="1" y="50"/>
                    <a:pt x="2" y="52"/>
                    <a:pt x="3" y="52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6"/>
                    <a:pt x="11" y="57"/>
                    <a:pt x="11" y="58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7"/>
                    <a:pt x="9" y="68"/>
                  </a:cubicBezTo>
                  <a:cubicBezTo>
                    <a:pt x="11" y="71"/>
                    <a:pt x="14" y="74"/>
                    <a:pt x="18" y="77"/>
                  </a:cubicBezTo>
                  <a:cubicBezTo>
                    <a:pt x="19" y="78"/>
                    <a:pt x="20" y="78"/>
                    <a:pt x="22" y="77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9" y="75"/>
                    <a:pt x="30" y="75"/>
                    <a:pt x="31" y="76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4" y="84"/>
                    <a:pt x="35" y="85"/>
                    <a:pt x="37" y="85"/>
                  </a:cubicBezTo>
                  <a:cubicBezTo>
                    <a:pt x="39" y="85"/>
                    <a:pt x="41" y="85"/>
                    <a:pt x="43" y="85"/>
                  </a:cubicBezTo>
                  <a:cubicBezTo>
                    <a:pt x="45" y="85"/>
                    <a:pt x="47" y="85"/>
                    <a:pt x="49" y="85"/>
                  </a:cubicBezTo>
                  <a:cubicBezTo>
                    <a:pt x="51" y="85"/>
                    <a:pt x="52" y="84"/>
                    <a:pt x="52" y="82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56" y="75"/>
                    <a:pt x="57" y="75"/>
                    <a:pt x="58" y="74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6" y="78"/>
                    <a:pt x="67" y="78"/>
                    <a:pt x="68" y="77"/>
                  </a:cubicBezTo>
                  <a:cubicBezTo>
                    <a:pt x="72" y="74"/>
                    <a:pt x="75" y="71"/>
                    <a:pt x="77" y="68"/>
                  </a:cubicBezTo>
                  <a:cubicBezTo>
                    <a:pt x="78" y="67"/>
                    <a:pt x="78" y="65"/>
                    <a:pt x="78" y="64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57"/>
                    <a:pt x="76" y="56"/>
                    <a:pt x="76" y="54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84" y="52"/>
                    <a:pt x="85" y="50"/>
                    <a:pt x="85" y="49"/>
                  </a:cubicBezTo>
                  <a:cubicBezTo>
                    <a:pt x="86" y="47"/>
                    <a:pt x="86" y="45"/>
                    <a:pt x="86" y="43"/>
                  </a:cubicBezTo>
                  <a:cubicBezTo>
                    <a:pt x="86" y="41"/>
                    <a:pt x="86" y="39"/>
                    <a:pt x="85" y="36"/>
                  </a:cubicBezTo>
                  <a:moveTo>
                    <a:pt x="78" y="46"/>
                  </a:moveTo>
                  <a:cubicBezTo>
                    <a:pt x="72" y="48"/>
                    <a:pt x="72" y="48"/>
                    <a:pt x="72" y="48"/>
                  </a:cubicBezTo>
                  <a:cubicBezTo>
                    <a:pt x="71" y="48"/>
                    <a:pt x="70" y="49"/>
                    <a:pt x="70" y="51"/>
                  </a:cubicBezTo>
                  <a:cubicBezTo>
                    <a:pt x="69" y="52"/>
                    <a:pt x="68" y="54"/>
                    <a:pt x="67" y="56"/>
                  </a:cubicBezTo>
                  <a:cubicBezTo>
                    <a:pt x="67" y="57"/>
                    <a:pt x="67" y="58"/>
                    <a:pt x="67" y="5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69" y="67"/>
                    <a:pt x="67" y="68"/>
                    <a:pt x="66" y="70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59" y="66"/>
                    <a:pt x="57" y="66"/>
                    <a:pt x="56" y="67"/>
                  </a:cubicBezTo>
                  <a:cubicBezTo>
                    <a:pt x="55" y="68"/>
                    <a:pt x="53" y="69"/>
                    <a:pt x="51" y="69"/>
                  </a:cubicBezTo>
                  <a:cubicBezTo>
                    <a:pt x="50" y="70"/>
                    <a:pt x="49" y="70"/>
                    <a:pt x="48" y="7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8"/>
                    <a:pt x="42" y="78"/>
                    <a:pt x="40" y="78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7" y="70"/>
                    <a:pt x="36" y="70"/>
                    <a:pt x="35" y="69"/>
                  </a:cubicBezTo>
                  <a:cubicBezTo>
                    <a:pt x="33" y="69"/>
                    <a:pt x="31" y="68"/>
                    <a:pt x="30" y="67"/>
                  </a:cubicBezTo>
                  <a:cubicBezTo>
                    <a:pt x="29" y="66"/>
                    <a:pt x="27" y="66"/>
                    <a:pt x="26" y="67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9" y="68"/>
                    <a:pt x="17" y="67"/>
                    <a:pt x="16" y="6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8"/>
                    <a:pt x="19" y="57"/>
                    <a:pt x="19" y="56"/>
                  </a:cubicBezTo>
                  <a:cubicBezTo>
                    <a:pt x="18" y="54"/>
                    <a:pt x="17" y="52"/>
                    <a:pt x="16" y="51"/>
                  </a:cubicBezTo>
                  <a:cubicBezTo>
                    <a:pt x="16" y="49"/>
                    <a:pt x="15" y="48"/>
                    <a:pt x="14" y="48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4"/>
                    <a:pt x="8" y="43"/>
                  </a:cubicBezTo>
                  <a:cubicBezTo>
                    <a:pt x="8" y="42"/>
                    <a:pt x="8" y="41"/>
                    <a:pt x="8" y="3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7"/>
                    <a:pt x="16" y="36"/>
                    <a:pt x="16" y="35"/>
                  </a:cubicBezTo>
                  <a:cubicBezTo>
                    <a:pt x="17" y="33"/>
                    <a:pt x="18" y="31"/>
                    <a:pt x="19" y="29"/>
                  </a:cubicBezTo>
                  <a:cubicBezTo>
                    <a:pt x="19" y="28"/>
                    <a:pt x="19" y="27"/>
                    <a:pt x="19" y="26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18"/>
                    <a:pt x="19" y="17"/>
                    <a:pt x="20" y="15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19"/>
                    <a:pt x="29" y="19"/>
                    <a:pt x="30" y="18"/>
                  </a:cubicBezTo>
                  <a:cubicBezTo>
                    <a:pt x="31" y="17"/>
                    <a:pt x="33" y="17"/>
                    <a:pt x="35" y="16"/>
                  </a:cubicBezTo>
                  <a:cubicBezTo>
                    <a:pt x="36" y="16"/>
                    <a:pt x="37" y="15"/>
                    <a:pt x="38" y="1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2" y="7"/>
                    <a:pt x="44" y="7"/>
                    <a:pt x="46" y="7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5"/>
                    <a:pt x="50" y="16"/>
                    <a:pt x="51" y="16"/>
                  </a:cubicBezTo>
                  <a:cubicBezTo>
                    <a:pt x="53" y="17"/>
                    <a:pt x="55" y="17"/>
                    <a:pt x="56" y="18"/>
                  </a:cubicBezTo>
                  <a:cubicBezTo>
                    <a:pt x="57" y="19"/>
                    <a:pt x="59" y="19"/>
                    <a:pt x="60" y="18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7" y="17"/>
                    <a:pt x="69" y="18"/>
                    <a:pt x="70" y="20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7"/>
                    <a:pt x="67" y="28"/>
                    <a:pt x="67" y="29"/>
                  </a:cubicBezTo>
                  <a:cubicBezTo>
                    <a:pt x="68" y="31"/>
                    <a:pt x="69" y="33"/>
                    <a:pt x="70" y="35"/>
                  </a:cubicBezTo>
                  <a:cubicBezTo>
                    <a:pt x="70" y="36"/>
                    <a:pt x="71" y="37"/>
                    <a:pt x="72" y="37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1"/>
                    <a:pt x="78" y="42"/>
                    <a:pt x="78" y="43"/>
                  </a:cubicBezTo>
                  <a:cubicBezTo>
                    <a:pt x="78" y="44"/>
                    <a:pt x="78" y="45"/>
                    <a:pt x="78" y="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Freeform 55"/>
            <p:cNvSpPr>
              <a:spLocks noEditPoints="1"/>
            </p:cNvSpPr>
            <p:nvPr/>
          </p:nvSpPr>
          <p:spPr bwMode="auto">
            <a:xfrm>
              <a:off x="887" y="1883"/>
              <a:ext cx="69" cy="68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26 h 34"/>
                <a:gd name="T12" fmla="*/ 7 w 34"/>
                <a:gd name="T13" fmla="*/ 17 h 34"/>
                <a:gd name="T14" fmla="*/ 17 w 34"/>
                <a:gd name="T15" fmla="*/ 7 h 34"/>
                <a:gd name="T16" fmla="*/ 27 w 34"/>
                <a:gd name="T17" fmla="*/ 17 h 34"/>
                <a:gd name="T18" fmla="*/ 17 w 34"/>
                <a:gd name="T19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moveTo>
                    <a:pt x="17" y="26"/>
                  </a:moveTo>
                  <a:cubicBezTo>
                    <a:pt x="12" y="26"/>
                    <a:pt x="7" y="22"/>
                    <a:pt x="7" y="17"/>
                  </a:cubicBezTo>
                  <a:cubicBezTo>
                    <a:pt x="7" y="11"/>
                    <a:pt x="12" y="7"/>
                    <a:pt x="17" y="7"/>
                  </a:cubicBezTo>
                  <a:cubicBezTo>
                    <a:pt x="22" y="7"/>
                    <a:pt x="27" y="11"/>
                    <a:pt x="27" y="17"/>
                  </a:cubicBezTo>
                  <a:cubicBezTo>
                    <a:pt x="27" y="22"/>
                    <a:pt x="22" y="26"/>
                    <a:pt x="17" y="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7" name="Freeform 56"/>
          <p:cNvSpPr>
            <a:spLocks noEditPoints="1"/>
          </p:cNvSpPr>
          <p:nvPr/>
        </p:nvSpPr>
        <p:spPr bwMode="auto">
          <a:xfrm>
            <a:off x="2315335" y="2426798"/>
            <a:ext cx="276225" cy="190500"/>
          </a:xfrm>
          <a:custGeom>
            <a:avLst/>
            <a:gdLst>
              <a:gd name="T0" fmla="*/ 82 w 86"/>
              <a:gd name="T1" fmla="*/ 7 h 59"/>
              <a:gd name="T2" fmla="*/ 74 w 86"/>
              <a:gd name="T3" fmla="*/ 4 h 59"/>
              <a:gd name="T4" fmla="*/ 66 w 86"/>
              <a:gd name="T5" fmla="*/ 7 h 59"/>
              <a:gd name="T6" fmla="*/ 63 w 86"/>
              <a:gd name="T7" fmla="*/ 15 h 59"/>
              <a:gd name="T8" fmla="*/ 64 w 86"/>
              <a:gd name="T9" fmla="*/ 20 h 59"/>
              <a:gd name="T10" fmla="*/ 50 w 86"/>
              <a:gd name="T11" fmla="*/ 32 h 59"/>
              <a:gd name="T12" fmla="*/ 42 w 86"/>
              <a:gd name="T13" fmla="*/ 30 h 59"/>
              <a:gd name="T14" fmla="*/ 35 w 86"/>
              <a:gd name="T15" fmla="*/ 32 h 59"/>
              <a:gd name="T16" fmla="*/ 25 w 86"/>
              <a:gd name="T17" fmla="*/ 20 h 59"/>
              <a:gd name="T18" fmla="*/ 23 w 86"/>
              <a:gd name="T19" fmla="*/ 4 h 59"/>
              <a:gd name="T20" fmla="*/ 14 w 86"/>
              <a:gd name="T21" fmla="*/ 0 h 59"/>
              <a:gd name="T22" fmla="*/ 4 w 86"/>
              <a:gd name="T23" fmla="*/ 4 h 59"/>
              <a:gd name="T24" fmla="*/ 0 w 86"/>
              <a:gd name="T25" fmla="*/ 14 h 59"/>
              <a:gd name="T26" fmla="*/ 4 w 86"/>
              <a:gd name="T27" fmla="*/ 23 h 59"/>
              <a:gd name="T28" fmla="*/ 14 w 86"/>
              <a:gd name="T29" fmla="*/ 27 h 59"/>
              <a:gd name="T30" fmla="*/ 20 w 86"/>
              <a:gd name="T31" fmla="*/ 25 h 59"/>
              <a:gd name="T32" fmla="*/ 30 w 86"/>
              <a:gd name="T33" fmla="*/ 37 h 59"/>
              <a:gd name="T34" fmla="*/ 32 w 86"/>
              <a:gd name="T35" fmla="*/ 55 h 59"/>
              <a:gd name="T36" fmla="*/ 42 w 86"/>
              <a:gd name="T37" fmla="*/ 59 h 59"/>
              <a:gd name="T38" fmla="*/ 52 w 86"/>
              <a:gd name="T39" fmla="*/ 55 h 59"/>
              <a:gd name="T40" fmla="*/ 55 w 86"/>
              <a:gd name="T41" fmla="*/ 38 h 59"/>
              <a:gd name="T42" fmla="*/ 69 w 86"/>
              <a:gd name="T43" fmla="*/ 25 h 59"/>
              <a:gd name="T44" fmla="*/ 74 w 86"/>
              <a:gd name="T45" fmla="*/ 27 h 59"/>
              <a:gd name="T46" fmla="*/ 82 w 86"/>
              <a:gd name="T47" fmla="*/ 23 h 59"/>
              <a:gd name="T48" fmla="*/ 86 w 86"/>
              <a:gd name="T49" fmla="*/ 15 h 59"/>
              <a:gd name="T50" fmla="*/ 82 w 86"/>
              <a:gd name="T51" fmla="*/ 7 h 59"/>
              <a:gd name="T52" fmla="*/ 9 w 86"/>
              <a:gd name="T53" fmla="*/ 18 h 59"/>
              <a:gd name="T54" fmla="*/ 8 w 86"/>
              <a:gd name="T55" fmla="*/ 14 h 59"/>
              <a:gd name="T56" fmla="*/ 9 w 86"/>
              <a:gd name="T57" fmla="*/ 9 h 59"/>
              <a:gd name="T58" fmla="*/ 14 w 86"/>
              <a:gd name="T59" fmla="*/ 8 h 59"/>
              <a:gd name="T60" fmla="*/ 18 w 86"/>
              <a:gd name="T61" fmla="*/ 9 h 59"/>
              <a:gd name="T62" fmla="*/ 18 w 86"/>
              <a:gd name="T63" fmla="*/ 18 h 59"/>
              <a:gd name="T64" fmla="*/ 9 w 86"/>
              <a:gd name="T65" fmla="*/ 18 h 59"/>
              <a:gd name="T66" fmla="*/ 77 w 86"/>
              <a:gd name="T67" fmla="*/ 18 h 59"/>
              <a:gd name="T68" fmla="*/ 71 w 86"/>
              <a:gd name="T69" fmla="*/ 18 h 59"/>
              <a:gd name="T70" fmla="*/ 70 w 86"/>
              <a:gd name="T71" fmla="*/ 15 h 59"/>
              <a:gd name="T72" fmla="*/ 71 w 86"/>
              <a:gd name="T73" fmla="*/ 12 h 59"/>
              <a:gd name="T74" fmla="*/ 74 w 86"/>
              <a:gd name="T75" fmla="*/ 11 h 59"/>
              <a:gd name="T76" fmla="*/ 77 w 86"/>
              <a:gd name="T77" fmla="*/ 12 h 59"/>
              <a:gd name="T78" fmla="*/ 78 w 86"/>
              <a:gd name="T79" fmla="*/ 15 h 59"/>
              <a:gd name="T80" fmla="*/ 77 w 86"/>
              <a:gd name="T81" fmla="*/ 1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6" h="59">
                <a:moveTo>
                  <a:pt x="82" y="7"/>
                </a:moveTo>
                <a:cubicBezTo>
                  <a:pt x="80" y="5"/>
                  <a:pt x="77" y="4"/>
                  <a:pt x="74" y="4"/>
                </a:cubicBezTo>
                <a:cubicBezTo>
                  <a:pt x="71" y="4"/>
                  <a:pt x="68" y="5"/>
                  <a:pt x="66" y="7"/>
                </a:cubicBezTo>
                <a:cubicBezTo>
                  <a:pt x="64" y="9"/>
                  <a:pt x="63" y="12"/>
                  <a:pt x="63" y="15"/>
                </a:cubicBezTo>
                <a:cubicBezTo>
                  <a:pt x="63" y="17"/>
                  <a:pt x="63" y="18"/>
                  <a:pt x="64" y="20"/>
                </a:cubicBezTo>
                <a:cubicBezTo>
                  <a:pt x="50" y="32"/>
                  <a:pt x="50" y="32"/>
                  <a:pt x="50" y="32"/>
                </a:cubicBezTo>
                <a:cubicBezTo>
                  <a:pt x="47" y="31"/>
                  <a:pt x="45" y="30"/>
                  <a:pt x="42" y="30"/>
                </a:cubicBezTo>
                <a:cubicBezTo>
                  <a:pt x="40" y="30"/>
                  <a:pt x="37" y="31"/>
                  <a:pt x="35" y="32"/>
                </a:cubicBezTo>
                <a:cubicBezTo>
                  <a:pt x="25" y="20"/>
                  <a:pt x="25" y="20"/>
                  <a:pt x="25" y="20"/>
                </a:cubicBezTo>
                <a:cubicBezTo>
                  <a:pt x="28" y="15"/>
                  <a:pt x="27" y="8"/>
                  <a:pt x="23" y="4"/>
                </a:cubicBezTo>
                <a:cubicBezTo>
                  <a:pt x="21" y="2"/>
                  <a:pt x="17" y="0"/>
                  <a:pt x="14" y="0"/>
                </a:cubicBezTo>
                <a:cubicBezTo>
                  <a:pt x="10" y="0"/>
                  <a:pt x="7" y="2"/>
                  <a:pt x="4" y="4"/>
                </a:cubicBezTo>
                <a:cubicBezTo>
                  <a:pt x="2" y="7"/>
                  <a:pt x="0" y="10"/>
                  <a:pt x="0" y="14"/>
                </a:cubicBezTo>
                <a:cubicBezTo>
                  <a:pt x="0" y="17"/>
                  <a:pt x="2" y="20"/>
                  <a:pt x="4" y="23"/>
                </a:cubicBezTo>
                <a:cubicBezTo>
                  <a:pt x="7" y="25"/>
                  <a:pt x="10" y="27"/>
                  <a:pt x="14" y="27"/>
                </a:cubicBezTo>
                <a:cubicBezTo>
                  <a:pt x="16" y="27"/>
                  <a:pt x="18" y="26"/>
                  <a:pt x="20" y="25"/>
                </a:cubicBezTo>
                <a:cubicBezTo>
                  <a:pt x="30" y="37"/>
                  <a:pt x="30" y="37"/>
                  <a:pt x="30" y="37"/>
                </a:cubicBezTo>
                <a:cubicBezTo>
                  <a:pt x="27" y="43"/>
                  <a:pt x="27" y="50"/>
                  <a:pt x="32" y="55"/>
                </a:cubicBezTo>
                <a:cubicBezTo>
                  <a:pt x="35" y="58"/>
                  <a:pt x="38" y="59"/>
                  <a:pt x="42" y="59"/>
                </a:cubicBezTo>
                <a:cubicBezTo>
                  <a:pt x="46" y="59"/>
                  <a:pt x="50" y="58"/>
                  <a:pt x="52" y="55"/>
                </a:cubicBezTo>
                <a:cubicBezTo>
                  <a:pt x="57" y="50"/>
                  <a:pt x="58" y="43"/>
                  <a:pt x="55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71" y="26"/>
                  <a:pt x="72" y="27"/>
                  <a:pt x="74" y="27"/>
                </a:cubicBezTo>
                <a:cubicBezTo>
                  <a:pt x="77" y="27"/>
                  <a:pt x="80" y="25"/>
                  <a:pt x="82" y="23"/>
                </a:cubicBezTo>
                <a:cubicBezTo>
                  <a:pt x="85" y="21"/>
                  <a:pt x="86" y="18"/>
                  <a:pt x="86" y="15"/>
                </a:cubicBezTo>
                <a:cubicBezTo>
                  <a:pt x="86" y="12"/>
                  <a:pt x="85" y="9"/>
                  <a:pt x="82" y="7"/>
                </a:cubicBezTo>
                <a:moveTo>
                  <a:pt x="9" y="18"/>
                </a:moveTo>
                <a:cubicBezTo>
                  <a:pt x="8" y="17"/>
                  <a:pt x="8" y="15"/>
                  <a:pt x="8" y="14"/>
                </a:cubicBezTo>
                <a:cubicBezTo>
                  <a:pt x="8" y="12"/>
                  <a:pt x="8" y="10"/>
                  <a:pt x="9" y="9"/>
                </a:cubicBezTo>
                <a:cubicBezTo>
                  <a:pt x="11" y="8"/>
                  <a:pt x="12" y="8"/>
                  <a:pt x="14" y="8"/>
                </a:cubicBezTo>
                <a:cubicBezTo>
                  <a:pt x="15" y="8"/>
                  <a:pt x="17" y="8"/>
                  <a:pt x="18" y="9"/>
                </a:cubicBezTo>
                <a:cubicBezTo>
                  <a:pt x="20" y="12"/>
                  <a:pt x="20" y="15"/>
                  <a:pt x="18" y="18"/>
                </a:cubicBezTo>
                <a:cubicBezTo>
                  <a:pt x="16" y="20"/>
                  <a:pt x="12" y="20"/>
                  <a:pt x="9" y="18"/>
                </a:cubicBezTo>
                <a:moveTo>
                  <a:pt x="77" y="18"/>
                </a:moveTo>
                <a:cubicBezTo>
                  <a:pt x="76" y="20"/>
                  <a:pt x="73" y="20"/>
                  <a:pt x="71" y="18"/>
                </a:cubicBezTo>
                <a:cubicBezTo>
                  <a:pt x="71" y="17"/>
                  <a:pt x="70" y="16"/>
                  <a:pt x="70" y="15"/>
                </a:cubicBezTo>
                <a:cubicBezTo>
                  <a:pt x="70" y="14"/>
                  <a:pt x="71" y="13"/>
                  <a:pt x="71" y="12"/>
                </a:cubicBezTo>
                <a:cubicBezTo>
                  <a:pt x="72" y="11"/>
                  <a:pt x="73" y="11"/>
                  <a:pt x="74" y="11"/>
                </a:cubicBezTo>
                <a:cubicBezTo>
                  <a:pt x="75" y="11"/>
                  <a:pt x="76" y="11"/>
                  <a:pt x="77" y="12"/>
                </a:cubicBezTo>
                <a:cubicBezTo>
                  <a:pt x="78" y="13"/>
                  <a:pt x="78" y="14"/>
                  <a:pt x="78" y="15"/>
                </a:cubicBezTo>
                <a:cubicBezTo>
                  <a:pt x="78" y="16"/>
                  <a:pt x="78" y="17"/>
                  <a:pt x="77" y="1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59"/>
          <p:cNvSpPr>
            <a:spLocks noChangeArrowheads="1"/>
          </p:cNvSpPr>
          <p:nvPr/>
        </p:nvSpPr>
        <p:spPr bwMode="auto">
          <a:xfrm>
            <a:off x="690563" y="1187027"/>
            <a:ext cx="3513137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</a:rPr>
              <a:t>这个问题在之前有过详细说明，当时使用</a:t>
            </a:r>
            <a:r>
              <a:rPr lang="en-US" altLang="zh-CN" sz="1200" b="1" dirty="0" err="1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</a:rPr>
              <a:t>Sqlite</a:t>
            </a:r>
            <a:r>
              <a:rPr lang="zh-CN" altLang="en-US" sz="1200" b="1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</a:rPr>
              <a:t>遇到了如下问题：</a:t>
            </a:r>
          </a:p>
        </p:txBody>
      </p:sp>
      <p:sp>
        <p:nvSpPr>
          <p:cNvPr id="19" name="Rectangle 60"/>
          <p:cNvSpPr>
            <a:spLocks noChangeArrowheads="1"/>
          </p:cNvSpPr>
          <p:nvPr/>
        </p:nvSpPr>
        <p:spPr bwMode="auto">
          <a:xfrm>
            <a:off x="492799" y="2848060"/>
            <a:ext cx="863600" cy="3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不支持某些类型和查询方式</a:t>
            </a:r>
            <a:endParaRPr lang="zh-CN" altLang="zh-CN" sz="900" b="1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0" name="Rectangle 61"/>
          <p:cNvSpPr>
            <a:spLocks noChangeArrowheads="1"/>
          </p:cNvSpPr>
          <p:nvPr/>
        </p:nvSpPr>
        <p:spPr bwMode="auto">
          <a:xfrm>
            <a:off x="2024933" y="2739006"/>
            <a:ext cx="863600" cy="48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某些版本和</a:t>
            </a:r>
            <a:r>
              <a:rPr lang="en-US" altLang="zh-CN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Django</a:t>
            </a:r>
            <a:r>
              <a:rPr lang="zh-CN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的迁移功能不稳定</a:t>
            </a:r>
            <a:endParaRPr lang="zh-CN" altLang="zh-CN" sz="900" b="1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1" name="Rectangle 62"/>
          <p:cNvSpPr>
            <a:spLocks noChangeArrowheads="1"/>
          </p:cNvSpPr>
          <p:nvPr/>
        </p:nvSpPr>
        <p:spPr bwMode="auto">
          <a:xfrm>
            <a:off x="3468295" y="2839391"/>
            <a:ext cx="863600" cy="3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无法生成添加的模型的关联表</a:t>
            </a:r>
            <a:endParaRPr lang="zh-CN" altLang="zh-CN" sz="900" b="1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2" name="Freeform 63"/>
          <p:cNvSpPr>
            <a:spLocks noEditPoints="1"/>
          </p:cNvSpPr>
          <p:nvPr/>
        </p:nvSpPr>
        <p:spPr bwMode="auto">
          <a:xfrm>
            <a:off x="776288" y="4252490"/>
            <a:ext cx="176212" cy="161925"/>
          </a:xfrm>
          <a:custGeom>
            <a:avLst/>
            <a:gdLst>
              <a:gd name="T0" fmla="*/ 44 w 168"/>
              <a:gd name="T1" fmla="*/ 73 h 154"/>
              <a:gd name="T2" fmla="*/ 16 w 168"/>
              <a:gd name="T3" fmla="*/ 73 h 154"/>
              <a:gd name="T4" fmla="*/ 20 w 168"/>
              <a:gd name="T5" fmla="*/ 64 h 154"/>
              <a:gd name="T6" fmla="*/ 40 w 168"/>
              <a:gd name="T7" fmla="*/ 57 h 154"/>
              <a:gd name="T8" fmla="*/ 20 w 168"/>
              <a:gd name="T9" fmla="*/ 64 h 154"/>
              <a:gd name="T10" fmla="*/ 120 w 168"/>
              <a:gd name="T11" fmla="*/ 18 h 154"/>
              <a:gd name="T12" fmla="*/ 54 w 168"/>
              <a:gd name="T13" fmla="*/ 0 h 154"/>
              <a:gd name="T14" fmla="*/ 6 w 168"/>
              <a:gd name="T15" fmla="*/ 18 h 154"/>
              <a:gd name="T16" fmla="*/ 6 w 168"/>
              <a:gd name="T17" fmla="*/ 146 h 154"/>
              <a:gd name="T18" fmla="*/ 54 w 168"/>
              <a:gd name="T19" fmla="*/ 154 h 154"/>
              <a:gd name="T20" fmla="*/ 120 w 168"/>
              <a:gd name="T21" fmla="*/ 146 h 154"/>
              <a:gd name="T22" fmla="*/ 168 w 168"/>
              <a:gd name="T23" fmla="*/ 24 h 154"/>
              <a:gd name="T24" fmla="*/ 48 w 168"/>
              <a:gd name="T25" fmla="*/ 134 h 154"/>
              <a:gd name="T26" fmla="*/ 48 w 168"/>
              <a:gd name="T27" fmla="*/ 30 h 154"/>
              <a:gd name="T28" fmla="*/ 108 w 168"/>
              <a:gd name="T29" fmla="*/ 142 h 154"/>
              <a:gd name="T30" fmla="*/ 108 w 168"/>
              <a:gd name="T31" fmla="*/ 12 h 154"/>
              <a:gd name="T32" fmla="*/ 156 w 168"/>
              <a:gd name="T33" fmla="*/ 134 h 154"/>
              <a:gd name="T34" fmla="*/ 156 w 168"/>
              <a:gd name="T35" fmla="*/ 30 h 154"/>
              <a:gd name="T36" fmla="*/ 20 w 168"/>
              <a:gd name="T37" fmla="*/ 51 h 154"/>
              <a:gd name="T38" fmla="*/ 40 w 168"/>
              <a:gd name="T39" fmla="*/ 44 h 154"/>
              <a:gd name="T40" fmla="*/ 20 w 168"/>
              <a:gd name="T41" fmla="*/ 51 h 154"/>
              <a:gd name="T42" fmla="*/ 30 w 168"/>
              <a:gd name="T43" fmla="*/ 101 h 154"/>
              <a:gd name="T44" fmla="*/ 20 w 168"/>
              <a:gd name="T45" fmla="*/ 123 h 154"/>
              <a:gd name="T46" fmla="*/ 39 w 168"/>
              <a:gd name="T47" fmla="*/ 123 h 154"/>
              <a:gd name="T48" fmla="*/ 39 w 168"/>
              <a:gd name="T49" fmla="*/ 104 h 154"/>
              <a:gd name="T50" fmla="*/ 30 w 168"/>
              <a:gd name="T51" fmla="*/ 120 h 154"/>
              <a:gd name="T52" fmla="*/ 24 w 168"/>
              <a:gd name="T53" fmla="*/ 114 h 154"/>
              <a:gd name="T54" fmla="*/ 30 w 168"/>
              <a:gd name="T55" fmla="*/ 108 h 154"/>
              <a:gd name="T56" fmla="*/ 36 w 168"/>
              <a:gd name="T57" fmla="*/ 114 h 154"/>
              <a:gd name="T58" fmla="*/ 128 w 168"/>
              <a:gd name="T59" fmla="*/ 64 h 154"/>
              <a:gd name="T60" fmla="*/ 148 w 168"/>
              <a:gd name="T61" fmla="*/ 57 h 154"/>
              <a:gd name="T62" fmla="*/ 128 w 168"/>
              <a:gd name="T63" fmla="*/ 64 h 154"/>
              <a:gd name="T64" fmla="*/ 148 w 168"/>
              <a:gd name="T65" fmla="*/ 77 h 154"/>
              <a:gd name="T66" fmla="*/ 128 w 168"/>
              <a:gd name="T67" fmla="*/ 70 h 154"/>
              <a:gd name="T68" fmla="*/ 128 w 168"/>
              <a:gd name="T69" fmla="*/ 51 h 154"/>
              <a:gd name="T70" fmla="*/ 152 w 168"/>
              <a:gd name="T71" fmla="*/ 47 h 154"/>
              <a:gd name="T72" fmla="*/ 124 w 168"/>
              <a:gd name="T73" fmla="*/ 47 h 154"/>
              <a:gd name="T74" fmla="*/ 71 w 168"/>
              <a:gd name="T75" fmla="*/ 70 h 154"/>
              <a:gd name="T76" fmla="*/ 97 w 168"/>
              <a:gd name="T77" fmla="*/ 63 h 154"/>
              <a:gd name="T78" fmla="*/ 71 w 168"/>
              <a:gd name="T79" fmla="*/ 70 h 154"/>
              <a:gd name="T80" fmla="*/ 138 w 168"/>
              <a:gd name="T81" fmla="*/ 101 h 154"/>
              <a:gd name="T82" fmla="*/ 128 w 168"/>
              <a:gd name="T83" fmla="*/ 123 h 154"/>
              <a:gd name="T84" fmla="*/ 147 w 168"/>
              <a:gd name="T85" fmla="*/ 123 h 154"/>
              <a:gd name="T86" fmla="*/ 147 w 168"/>
              <a:gd name="T87" fmla="*/ 104 h 154"/>
              <a:gd name="T88" fmla="*/ 138 w 168"/>
              <a:gd name="T89" fmla="*/ 120 h 154"/>
              <a:gd name="T90" fmla="*/ 132 w 168"/>
              <a:gd name="T91" fmla="*/ 114 h 154"/>
              <a:gd name="T92" fmla="*/ 138 w 168"/>
              <a:gd name="T93" fmla="*/ 108 h 154"/>
              <a:gd name="T94" fmla="*/ 144 w 168"/>
              <a:gd name="T95" fmla="*/ 114 h 154"/>
              <a:gd name="T96" fmla="*/ 71 w 168"/>
              <a:gd name="T97" fmla="*/ 38 h 154"/>
              <a:gd name="T98" fmla="*/ 97 w 168"/>
              <a:gd name="T99" fmla="*/ 31 h 154"/>
              <a:gd name="T100" fmla="*/ 71 w 168"/>
              <a:gd name="T101" fmla="*/ 38 h 154"/>
              <a:gd name="T102" fmla="*/ 97 w 168"/>
              <a:gd name="T103" fmla="*/ 54 h 154"/>
              <a:gd name="T104" fmla="*/ 71 w 168"/>
              <a:gd name="T105" fmla="*/ 47 h 154"/>
              <a:gd name="T106" fmla="*/ 95 w 168"/>
              <a:gd name="T107" fmla="*/ 106 h 154"/>
              <a:gd name="T108" fmla="*/ 84 w 168"/>
              <a:gd name="T109" fmla="*/ 101 h 154"/>
              <a:gd name="T110" fmla="*/ 68 w 168"/>
              <a:gd name="T111" fmla="*/ 116 h 154"/>
              <a:gd name="T112" fmla="*/ 95 w 168"/>
              <a:gd name="T113" fmla="*/ 127 h 154"/>
              <a:gd name="T114" fmla="*/ 95 w 168"/>
              <a:gd name="T115" fmla="*/ 106 h 154"/>
              <a:gd name="T116" fmla="*/ 84 w 168"/>
              <a:gd name="T117" fmla="*/ 125 h 154"/>
              <a:gd name="T118" fmla="*/ 78 w 168"/>
              <a:gd name="T119" fmla="*/ 122 h 154"/>
              <a:gd name="T120" fmla="*/ 78 w 168"/>
              <a:gd name="T121" fmla="*/ 110 h 154"/>
              <a:gd name="T122" fmla="*/ 90 w 168"/>
              <a:gd name="T123" fmla="*/ 11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8" h="154">
                <a:moveTo>
                  <a:pt x="20" y="77"/>
                </a:moveTo>
                <a:cubicBezTo>
                  <a:pt x="40" y="77"/>
                  <a:pt x="40" y="77"/>
                  <a:pt x="40" y="77"/>
                </a:cubicBezTo>
                <a:cubicBezTo>
                  <a:pt x="42" y="77"/>
                  <a:pt x="44" y="75"/>
                  <a:pt x="44" y="73"/>
                </a:cubicBezTo>
                <a:cubicBezTo>
                  <a:pt x="44" y="71"/>
                  <a:pt x="42" y="70"/>
                  <a:pt x="40" y="70"/>
                </a:cubicBezTo>
                <a:cubicBezTo>
                  <a:pt x="20" y="70"/>
                  <a:pt x="20" y="70"/>
                  <a:pt x="20" y="70"/>
                </a:cubicBezTo>
                <a:cubicBezTo>
                  <a:pt x="18" y="70"/>
                  <a:pt x="16" y="71"/>
                  <a:pt x="16" y="73"/>
                </a:cubicBezTo>
                <a:cubicBezTo>
                  <a:pt x="16" y="75"/>
                  <a:pt x="18" y="77"/>
                  <a:pt x="20" y="77"/>
                </a:cubicBezTo>
                <a:close/>
                <a:moveTo>
                  <a:pt x="20" y="64"/>
                </a:moveTo>
                <a:cubicBezTo>
                  <a:pt x="20" y="64"/>
                  <a:pt x="20" y="64"/>
                  <a:pt x="20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2" y="64"/>
                  <a:pt x="44" y="62"/>
                  <a:pt x="44" y="60"/>
                </a:cubicBezTo>
                <a:cubicBezTo>
                  <a:pt x="44" y="58"/>
                  <a:pt x="42" y="57"/>
                  <a:pt x="4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8" y="57"/>
                  <a:pt x="16" y="58"/>
                  <a:pt x="16" y="60"/>
                </a:cubicBezTo>
                <a:cubicBezTo>
                  <a:pt x="16" y="62"/>
                  <a:pt x="18" y="64"/>
                  <a:pt x="20" y="64"/>
                </a:cubicBezTo>
                <a:close/>
                <a:moveTo>
                  <a:pt x="162" y="18"/>
                </a:moveTo>
                <a:cubicBezTo>
                  <a:pt x="162" y="18"/>
                  <a:pt x="162" y="18"/>
                  <a:pt x="162" y="18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3"/>
                  <a:pt x="117" y="0"/>
                  <a:pt x="11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1" y="0"/>
                  <a:pt x="48" y="3"/>
                  <a:pt x="48" y="6"/>
                </a:cubicBezTo>
                <a:cubicBezTo>
                  <a:pt x="48" y="18"/>
                  <a:pt x="48" y="18"/>
                  <a:pt x="48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2" y="18"/>
                  <a:pt x="0" y="21"/>
                  <a:pt x="0" y="2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3"/>
                  <a:pt x="2" y="146"/>
                  <a:pt x="6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151"/>
                  <a:pt x="51" y="154"/>
                  <a:pt x="54" y="154"/>
                </a:cubicBezTo>
                <a:cubicBezTo>
                  <a:pt x="114" y="154"/>
                  <a:pt x="114" y="154"/>
                  <a:pt x="114" y="154"/>
                </a:cubicBezTo>
                <a:cubicBezTo>
                  <a:pt x="117" y="154"/>
                  <a:pt x="120" y="151"/>
                  <a:pt x="120" y="148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5" y="146"/>
                  <a:pt x="168" y="143"/>
                  <a:pt x="168" y="140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68" y="21"/>
                  <a:pt x="165" y="18"/>
                  <a:pt x="162" y="18"/>
                </a:cubicBezTo>
                <a:close/>
                <a:moveTo>
                  <a:pt x="48" y="134"/>
                </a:moveTo>
                <a:cubicBezTo>
                  <a:pt x="48" y="134"/>
                  <a:pt x="48" y="134"/>
                  <a:pt x="48" y="134"/>
                </a:cubicBezTo>
                <a:cubicBezTo>
                  <a:pt x="12" y="134"/>
                  <a:pt x="12" y="134"/>
                  <a:pt x="12" y="134"/>
                </a:cubicBezTo>
                <a:cubicBezTo>
                  <a:pt x="12" y="30"/>
                  <a:pt x="12" y="30"/>
                  <a:pt x="12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4"/>
                  <a:pt x="48" y="134"/>
                  <a:pt x="48" y="134"/>
                </a:cubicBezTo>
                <a:close/>
                <a:moveTo>
                  <a:pt x="108" y="142"/>
                </a:moveTo>
                <a:cubicBezTo>
                  <a:pt x="108" y="142"/>
                  <a:pt x="108" y="142"/>
                  <a:pt x="108" y="142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60" y="12"/>
                  <a:pt x="60" y="12"/>
                  <a:pt x="60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42"/>
                  <a:pt x="108" y="142"/>
                  <a:pt x="108" y="142"/>
                </a:cubicBezTo>
                <a:close/>
                <a:moveTo>
                  <a:pt x="156" y="134"/>
                </a:moveTo>
                <a:cubicBezTo>
                  <a:pt x="156" y="134"/>
                  <a:pt x="156" y="134"/>
                  <a:pt x="156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20" y="30"/>
                  <a:pt x="120" y="30"/>
                  <a:pt x="120" y="30"/>
                </a:cubicBezTo>
                <a:cubicBezTo>
                  <a:pt x="156" y="30"/>
                  <a:pt x="156" y="30"/>
                  <a:pt x="156" y="30"/>
                </a:cubicBezTo>
                <a:cubicBezTo>
                  <a:pt x="156" y="134"/>
                  <a:pt x="156" y="134"/>
                  <a:pt x="156" y="134"/>
                </a:cubicBezTo>
                <a:close/>
                <a:moveTo>
                  <a:pt x="20" y="51"/>
                </a:moveTo>
                <a:cubicBezTo>
                  <a:pt x="20" y="51"/>
                  <a:pt x="20" y="51"/>
                  <a:pt x="2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2" y="51"/>
                  <a:pt x="44" y="49"/>
                  <a:pt x="44" y="47"/>
                </a:cubicBezTo>
                <a:cubicBezTo>
                  <a:pt x="44" y="45"/>
                  <a:pt x="42" y="44"/>
                  <a:pt x="4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18" y="44"/>
                  <a:pt x="16" y="45"/>
                  <a:pt x="16" y="47"/>
                </a:cubicBezTo>
                <a:cubicBezTo>
                  <a:pt x="16" y="49"/>
                  <a:pt x="18" y="51"/>
                  <a:pt x="20" y="51"/>
                </a:cubicBezTo>
                <a:close/>
                <a:moveTo>
                  <a:pt x="39" y="104"/>
                </a:moveTo>
                <a:cubicBezTo>
                  <a:pt x="39" y="104"/>
                  <a:pt x="39" y="104"/>
                  <a:pt x="39" y="104"/>
                </a:cubicBezTo>
                <a:cubicBezTo>
                  <a:pt x="37" y="102"/>
                  <a:pt x="34" y="101"/>
                  <a:pt x="30" y="101"/>
                </a:cubicBezTo>
                <a:cubicBezTo>
                  <a:pt x="26" y="101"/>
                  <a:pt x="23" y="102"/>
                  <a:pt x="21" y="104"/>
                </a:cubicBezTo>
                <a:cubicBezTo>
                  <a:pt x="18" y="107"/>
                  <a:pt x="17" y="110"/>
                  <a:pt x="17" y="114"/>
                </a:cubicBezTo>
                <a:cubicBezTo>
                  <a:pt x="17" y="117"/>
                  <a:pt x="18" y="121"/>
                  <a:pt x="20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5"/>
                  <a:pt x="26" y="127"/>
                  <a:pt x="30" y="127"/>
                </a:cubicBezTo>
                <a:cubicBezTo>
                  <a:pt x="34" y="127"/>
                  <a:pt x="37" y="125"/>
                  <a:pt x="39" y="123"/>
                </a:cubicBezTo>
                <a:cubicBezTo>
                  <a:pt x="42" y="121"/>
                  <a:pt x="43" y="117"/>
                  <a:pt x="43" y="114"/>
                </a:cubicBezTo>
                <a:cubicBezTo>
                  <a:pt x="43" y="110"/>
                  <a:pt x="42" y="107"/>
                  <a:pt x="39" y="105"/>
                </a:cubicBezTo>
                <a:cubicBezTo>
                  <a:pt x="39" y="104"/>
                  <a:pt x="39" y="104"/>
                  <a:pt x="39" y="104"/>
                </a:cubicBezTo>
                <a:close/>
                <a:moveTo>
                  <a:pt x="34" y="118"/>
                </a:moveTo>
                <a:cubicBezTo>
                  <a:pt x="34" y="118"/>
                  <a:pt x="34" y="118"/>
                  <a:pt x="34" y="118"/>
                </a:cubicBezTo>
                <a:cubicBezTo>
                  <a:pt x="33" y="119"/>
                  <a:pt x="32" y="120"/>
                  <a:pt x="30" y="120"/>
                </a:cubicBezTo>
                <a:cubicBezTo>
                  <a:pt x="28" y="120"/>
                  <a:pt x="27" y="119"/>
                  <a:pt x="26" y="118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24" y="117"/>
                  <a:pt x="24" y="115"/>
                  <a:pt x="24" y="114"/>
                </a:cubicBezTo>
                <a:cubicBezTo>
                  <a:pt x="24" y="112"/>
                  <a:pt x="24" y="111"/>
                  <a:pt x="26" y="109"/>
                </a:cubicBezTo>
                <a:cubicBezTo>
                  <a:pt x="26" y="109"/>
                  <a:pt x="26" y="109"/>
                  <a:pt x="26" y="109"/>
                </a:cubicBezTo>
                <a:cubicBezTo>
                  <a:pt x="27" y="108"/>
                  <a:pt x="28" y="108"/>
                  <a:pt x="30" y="108"/>
                </a:cubicBezTo>
                <a:cubicBezTo>
                  <a:pt x="32" y="108"/>
                  <a:pt x="33" y="108"/>
                  <a:pt x="34" y="109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5" y="111"/>
                  <a:pt x="36" y="112"/>
                  <a:pt x="36" y="114"/>
                </a:cubicBezTo>
                <a:cubicBezTo>
                  <a:pt x="36" y="115"/>
                  <a:pt x="35" y="117"/>
                  <a:pt x="34" y="118"/>
                </a:cubicBezTo>
                <a:close/>
                <a:moveTo>
                  <a:pt x="128" y="64"/>
                </a:moveTo>
                <a:cubicBezTo>
                  <a:pt x="128" y="64"/>
                  <a:pt x="128" y="64"/>
                  <a:pt x="128" y="64"/>
                </a:cubicBezTo>
                <a:cubicBezTo>
                  <a:pt x="148" y="64"/>
                  <a:pt x="148" y="64"/>
                  <a:pt x="148" y="64"/>
                </a:cubicBezTo>
                <a:cubicBezTo>
                  <a:pt x="150" y="64"/>
                  <a:pt x="152" y="62"/>
                  <a:pt x="152" y="60"/>
                </a:cubicBezTo>
                <a:cubicBezTo>
                  <a:pt x="152" y="58"/>
                  <a:pt x="150" y="57"/>
                  <a:pt x="148" y="57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6" y="57"/>
                  <a:pt x="124" y="58"/>
                  <a:pt x="124" y="60"/>
                </a:cubicBezTo>
                <a:cubicBezTo>
                  <a:pt x="124" y="62"/>
                  <a:pt x="126" y="64"/>
                  <a:pt x="128" y="64"/>
                </a:cubicBezTo>
                <a:close/>
                <a:moveTo>
                  <a:pt x="128" y="77"/>
                </a:moveTo>
                <a:cubicBezTo>
                  <a:pt x="128" y="77"/>
                  <a:pt x="128" y="77"/>
                  <a:pt x="128" y="77"/>
                </a:cubicBezTo>
                <a:cubicBezTo>
                  <a:pt x="148" y="77"/>
                  <a:pt x="148" y="77"/>
                  <a:pt x="148" y="77"/>
                </a:cubicBezTo>
                <a:cubicBezTo>
                  <a:pt x="150" y="77"/>
                  <a:pt x="152" y="75"/>
                  <a:pt x="152" y="73"/>
                </a:cubicBezTo>
                <a:cubicBezTo>
                  <a:pt x="152" y="71"/>
                  <a:pt x="150" y="70"/>
                  <a:pt x="148" y="70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6" y="70"/>
                  <a:pt x="124" y="71"/>
                  <a:pt x="124" y="73"/>
                </a:cubicBezTo>
                <a:cubicBezTo>
                  <a:pt x="124" y="75"/>
                  <a:pt x="126" y="77"/>
                  <a:pt x="128" y="77"/>
                </a:cubicBezTo>
                <a:close/>
                <a:moveTo>
                  <a:pt x="128" y="51"/>
                </a:moveTo>
                <a:cubicBezTo>
                  <a:pt x="128" y="51"/>
                  <a:pt x="128" y="51"/>
                  <a:pt x="128" y="51"/>
                </a:cubicBezTo>
                <a:cubicBezTo>
                  <a:pt x="148" y="51"/>
                  <a:pt x="148" y="51"/>
                  <a:pt x="148" y="51"/>
                </a:cubicBezTo>
                <a:cubicBezTo>
                  <a:pt x="150" y="51"/>
                  <a:pt x="152" y="49"/>
                  <a:pt x="152" y="47"/>
                </a:cubicBezTo>
                <a:cubicBezTo>
                  <a:pt x="152" y="45"/>
                  <a:pt x="150" y="44"/>
                  <a:pt x="14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6" y="44"/>
                  <a:pt x="124" y="45"/>
                  <a:pt x="124" y="47"/>
                </a:cubicBezTo>
                <a:cubicBezTo>
                  <a:pt x="124" y="49"/>
                  <a:pt x="126" y="51"/>
                  <a:pt x="128" y="51"/>
                </a:cubicBezTo>
                <a:close/>
                <a:moveTo>
                  <a:pt x="71" y="70"/>
                </a:moveTo>
                <a:cubicBezTo>
                  <a:pt x="71" y="70"/>
                  <a:pt x="71" y="70"/>
                  <a:pt x="71" y="70"/>
                </a:cubicBezTo>
                <a:cubicBezTo>
                  <a:pt x="97" y="70"/>
                  <a:pt x="97" y="70"/>
                  <a:pt x="97" y="70"/>
                </a:cubicBezTo>
                <a:cubicBezTo>
                  <a:pt x="99" y="70"/>
                  <a:pt x="100" y="68"/>
                  <a:pt x="100" y="66"/>
                </a:cubicBezTo>
                <a:cubicBezTo>
                  <a:pt x="100" y="64"/>
                  <a:pt x="99" y="63"/>
                  <a:pt x="97" y="63"/>
                </a:cubicBezTo>
                <a:cubicBezTo>
                  <a:pt x="71" y="63"/>
                  <a:pt x="71" y="63"/>
                  <a:pt x="71" y="63"/>
                </a:cubicBezTo>
                <a:cubicBezTo>
                  <a:pt x="69" y="63"/>
                  <a:pt x="68" y="64"/>
                  <a:pt x="68" y="66"/>
                </a:cubicBezTo>
                <a:cubicBezTo>
                  <a:pt x="68" y="68"/>
                  <a:pt x="69" y="70"/>
                  <a:pt x="71" y="70"/>
                </a:cubicBezTo>
                <a:close/>
                <a:moveTo>
                  <a:pt x="147" y="104"/>
                </a:moveTo>
                <a:cubicBezTo>
                  <a:pt x="147" y="104"/>
                  <a:pt x="147" y="104"/>
                  <a:pt x="147" y="104"/>
                </a:cubicBezTo>
                <a:cubicBezTo>
                  <a:pt x="145" y="102"/>
                  <a:pt x="142" y="101"/>
                  <a:pt x="138" y="101"/>
                </a:cubicBezTo>
                <a:cubicBezTo>
                  <a:pt x="134" y="101"/>
                  <a:pt x="131" y="102"/>
                  <a:pt x="129" y="104"/>
                </a:cubicBezTo>
                <a:cubicBezTo>
                  <a:pt x="126" y="107"/>
                  <a:pt x="125" y="110"/>
                  <a:pt x="125" y="114"/>
                </a:cubicBezTo>
                <a:cubicBezTo>
                  <a:pt x="125" y="117"/>
                  <a:pt x="126" y="121"/>
                  <a:pt x="128" y="123"/>
                </a:cubicBezTo>
                <a:cubicBezTo>
                  <a:pt x="129" y="123"/>
                  <a:pt x="129" y="123"/>
                  <a:pt x="129" y="123"/>
                </a:cubicBezTo>
                <a:cubicBezTo>
                  <a:pt x="131" y="125"/>
                  <a:pt x="134" y="127"/>
                  <a:pt x="138" y="127"/>
                </a:cubicBezTo>
                <a:cubicBezTo>
                  <a:pt x="142" y="127"/>
                  <a:pt x="145" y="125"/>
                  <a:pt x="147" y="123"/>
                </a:cubicBezTo>
                <a:cubicBezTo>
                  <a:pt x="150" y="121"/>
                  <a:pt x="151" y="117"/>
                  <a:pt x="151" y="114"/>
                </a:cubicBezTo>
                <a:cubicBezTo>
                  <a:pt x="151" y="110"/>
                  <a:pt x="150" y="107"/>
                  <a:pt x="147" y="105"/>
                </a:cubicBezTo>
                <a:cubicBezTo>
                  <a:pt x="147" y="104"/>
                  <a:pt x="147" y="104"/>
                  <a:pt x="147" y="104"/>
                </a:cubicBezTo>
                <a:close/>
                <a:moveTo>
                  <a:pt x="142" y="118"/>
                </a:moveTo>
                <a:cubicBezTo>
                  <a:pt x="142" y="118"/>
                  <a:pt x="142" y="118"/>
                  <a:pt x="142" y="118"/>
                </a:cubicBezTo>
                <a:cubicBezTo>
                  <a:pt x="141" y="119"/>
                  <a:pt x="140" y="120"/>
                  <a:pt x="138" y="120"/>
                </a:cubicBezTo>
                <a:cubicBezTo>
                  <a:pt x="136" y="120"/>
                  <a:pt x="135" y="119"/>
                  <a:pt x="134" y="118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2" y="117"/>
                  <a:pt x="132" y="115"/>
                  <a:pt x="132" y="114"/>
                </a:cubicBezTo>
                <a:cubicBezTo>
                  <a:pt x="132" y="112"/>
                  <a:pt x="132" y="111"/>
                  <a:pt x="134" y="109"/>
                </a:cubicBezTo>
                <a:cubicBezTo>
                  <a:pt x="134" y="109"/>
                  <a:pt x="134" y="109"/>
                  <a:pt x="134" y="109"/>
                </a:cubicBezTo>
                <a:cubicBezTo>
                  <a:pt x="135" y="108"/>
                  <a:pt x="136" y="108"/>
                  <a:pt x="138" y="108"/>
                </a:cubicBezTo>
                <a:cubicBezTo>
                  <a:pt x="140" y="108"/>
                  <a:pt x="141" y="108"/>
                  <a:pt x="142" y="109"/>
                </a:cubicBezTo>
                <a:cubicBezTo>
                  <a:pt x="142" y="110"/>
                  <a:pt x="142" y="110"/>
                  <a:pt x="142" y="110"/>
                </a:cubicBezTo>
                <a:cubicBezTo>
                  <a:pt x="143" y="111"/>
                  <a:pt x="144" y="112"/>
                  <a:pt x="144" y="114"/>
                </a:cubicBezTo>
                <a:cubicBezTo>
                  <a:pt x="144" y="115"/>
                  <a:pt x="143" y="117"/>
                  <a:pt x="142" y="118"/>
                </a:cubicBezTo>
                <a:close/>
                <a:moveTo>
                  <a:pt x="71" y="38"/>
                </a:moveTo>
                <a:cubicBezTo>
                  <a:pt x="71" y="38"/>
                  <a:pt x="71" y="38"/>
                  <a:pt x="71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99" y="38"/>
                  <a:pt x="100" y="36"/>
                  <a:pt x="100" y="34"/>
                </a:cubicBezTo>
                <a:cubicBezTo>
                  <a:pt x="100" y="33"/>
                  <a:pt x="99" y="31"/>
                  <a:pt x="97" y="31"/>
                </a:cubicBezTo>
                <a:cubicBezTo>
                  <a:pt x="71" y="31"/>
                  <a:pt x="71" y="31"/>
                  <a:pt x="71" y="31"/>
                </a:cubicBezTo>
                <a:cubicBezTo>
                  <a:pt x="69" y="31"/>
                  <a:pt x="68" y="33"/>
                  <a:pt x="68" y="34"/>
                </a:cubicBezTo>
                <a:cubicBezTo>
                  <a:pt x="68" y="36"/>
                  <a:pt x="69" y="38"/>
                  <a:pt x="71" y="38"/>
                </a:cubicBezTo>
                <a:close/>
                <a:moveTo>
                  <a:pt x="71" y="54"/>
                </a:moveTo>
                <a:cubicBezTo>
                  <a:pt x="71" y="54"/>
                  <a:pt x="71" y="54"/>
                  <a:pt x="71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2"/>
                  <a:pt x="100" y="50"/>
                </a:cubicBezTo>
                <a:cubicBezTo>
                  <a:pt x="100" y="48"/>
                  <a:pt x="99" y="47"/>
                  <a:pt x="97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69" y="47"/>
                  <a:pt x="68" y="48"/>
                  <a:pt x="68" y="50"/>
                </a:cubicBezTo>
                <a:cubicBezTo>
                  <a:pt x="68" y="52"/>
                  <a:pt x="69" y="54"/>
                  <a:pt x="71" y="54"/>
                </a:cubicBezTo>
                <a:close/>
                <a:moveTo>
                  <a:pt x="95" y="106"/>
                </a:moveTo>
                <a:cubicBezTo>
                  <a:pt x="95" y="106"/>
                  <a:pt x="95" y="106"/>
                  <a:pt x="95" y="106"/>
                </a:cubicBezTo>
                <a:cubicBezTo>
                  <a:pt x="95" y="105"/>
                  <a:pt x="95" y="105"/>
                  <a:pt x="95" y="105"/>
                </a:cubicBezTo>
                <a:cubicBezTo>
                  <a:pt x="92" y="103"/>
                  <a:pt x="88" y="101"/>
                  <a:pt x="84" y="101"/>
                </a:cubicBezTo>
                <a:cubicBezTo>
                  <a:pt x="80" y="101"/>
                  <a:pt x="76" y="103"/>
                  <a:pt x="73" y="105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0" y="108"/>
                  <a:pt x="68" y="112"/>
                  <a:pt x="68" y="116"/>
                </a:cubicBezTo>
                <a:cubicBezTo>
                  <a:pt x="68" y="121"/>
                  <a:pt x="70" y="124"/>
                  <a:pt x="73" y="127"/>
                </a:cubicBezTo>
                <a:cubicBezTo>
                  <a:pt x="76" y="130"/>
                  <a:pt x="80" y="132"/>
                  <a:pt x="84" y="132"/>
                </a:cubicBezTo>
                <a:cubicBezTo>
                  <a:pt x="88" y="132"/>
                  <a:pt x="92" y="130"/>
                  <a:pt x="95" y="127"/>
                </a:cubicBezTo>
                <a:cubicBezTo>
                  <a:pt x="95" y="127"/>
                  <a:pt x="95" y="127"/>
                  <a:pt x="95" y="127"/>
                </a:cubicBezTo>
                <a:cubicBezTo>
                  <a:pt x="98" y="124"/>
                  <a:pt x="99" y="121"/>
                  <a:pt x="99" y="116"/>
                </a:cubicBezTo>
                <a:cubicBezTo>
                  <a:pt x="99" y="112"/>
                  <a:pt x="98" y="108"/>
                  <a:pt x="95" y="106"/>
                </a:cubicBezTo>
                <a:close/>
                <a:moveTo>
                  <a:pt x="90" y="122"/>
                </a:moveTo>
                <a:cubicBezTo>
                  <a:pt x="90" y="122"/>
                  <a:pt x="90" y="122"/>
                  <a:pt x="90" y="122"/>
                </a:cubicBezTo>
                <a:cubicBezTo>
                  <a:pt x="88" y="124"/>
                  <a:pt x="86" y="125"/>
                  <a:pt x="84" y="125"/>
                </a:cubicBezTo>
                <a:cubicBezTo>
                  <a:pt x="82" y="125"/>
                  <a:pt x="79" y="124"/>
                  <a:pt x="78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6" y="121"/>
                  <a:pt x="76" y="119"/>
                  <a:pt x="76" y="116"/>
                </a:cubicBezTo>
                <a:cubicBezTo>
                  <a:pt x="76" y="114"/>
                  <a:pt x="76" y="112"/>
                  <a:pt x="78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80" y="109"/>
                  <a:pt x="82" y="108"/>
                  <a:pt x="84" y="108"/>
                </a:cubicBezTo>
                <a:cubicBezTo>
                  <a:pt x="86" y="108"/>
                  <a:pt x="88" y="109"/>
                  <a:pt x="90" y="110"/>
                </a:cubicBezTo>
                <a:cubicBezTo>
                  <a:pt x="90" y="111"/>
                  <a:pt x="90" y="111"/>
                  <a:pt x="90" y="111"/>
                </a:cubicBezTo>
                <a:cubicBezTo>
                  <a:pt x="91" y="112"/>
                  <a:pt x="92" y="114"/>
                  <a:pt x="92" y="116"/>
                </a:cubicBezTo>
                <a:cubicBezTo>
                  <a:pt x="92" y="119"/>
                  <a:pt x="91" y="121"/>
                  <a:pt x="90" y="1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64"/>
          <p:cNvSpPr>
            <a:spLocks noChangeArrowheads="1"/>
          </p:cNvSpPr>
          <p:nvPr/>
        </p:nvSpPr>
        <p:spPr bwMode="auto">
          <a:xfrm>
            <a:off x="1081994" y="4191651"/>
            <a:ext cx="4066070" cy="17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zh-CN" altLang="en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总而言之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，应该优先考虑数据库的支持的功能和稳定性</a:t>
            </a:r>
            <a:endParaRPr lang="zh-CN" altLang="zh-CN" sz="1100" b="1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378" y="267493"/>
            <a:ext cx="223651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>
              <a:defRPr sz="2000" b="1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数据库问题</a:t>
            </a:r>
          </a:p>
        </p:txBody>
      </p:sp>
      <p:sp>
        <p:nvSpPr>
          <p:cNvPr id="29" name="Freeform 14"/>
          <p:cNvSpPr>
            <a:spLocks noEditPoints="1"/>
          </p:cNvSpPr>
          <p:nvPr/>
        </p:nvSpPr>
        <p:spPr bwMode="auto">
          <a:xfrm>
            <a:off x="269949" y="2109725"/>
            <a:ext cx="1365101" cy="1228296"/>
          </a:xfrm>
          <a:custGeom>
            <a:avLst/>
            <a:gdLst>
              <a:gd name="T0" fmla="*/ 136 w 356"/>
              <a:gd name="T1" fmla="*/ 6 h 356"/>
              <a:gd name="T2" fmla="*/ 9 w 356"/>
              <a:gd name="T3" fmla="*/ 149 h 356"/>
              <a:gd name="T4" fmla="*/ 87 w 356"/>
              <a:gd name="T5" fmla="*/ 318 h 356"/>
              <a:gd name="T6" fmla="*/ 282 w 356"/>
              <a:gd name="T7" fmla="*/ 307 h 356"/>
              <a:gd name="T8" fmla="*/ 332 w 356"/>
              <a:gd name="T9" fmla="*/ 123 h 356"/>
              <a:gd name="T10" fmla="*/ 141 w 356"/>
              <a:gd name="T11" fmla="*/ 11 h 356"/>
              <a:gd name="T12" fmla="*/ 136 w 356"/>
              <a:gd name="T13" fmla="*/ 6 h 356"/>
              <a:gd name="T14" fmla="*/ 311 w 356"/>
              <a:gd name="T15" fmla="*/ 103 h 356"/>
              <a:gd name="T16" fmla="*/ 292 w 356"/>
              <a:gd name="T17" fmla="*/ 285 h 356"/>
              <a:gd name="T18" fmla="*/ 117 w 356"/>
              <a:gd name="T19" fmla="*/ 324 h 356"/>
              <a:gd name="T20" fmla="*/ 16 w 356"/>
              <a:gd name="T21" fmla="*/ 170 h 356"/>
              <a:gd name="T22" fmla="*/ 127 w 356"/>
              <a:gd name="T23" fmla="*/ 17 h 356"/>
              <a:gd name="T24" fmla="*/ 131 w 356"/>
              <a:gd name="T25" fmla="*/ 21 h 356"/>
              <a:gd name="T26" fmla="*/ 311 w 356"/>
              <a:gd name="T27" fmla="*/ 103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6" h="356">
                <a:moveTo>
                  <a:pt x="136" y="6"/>
                </a:moveTo>
                <a:cubicBezTo>
                  <a:pt x="71" y="25"/>
                  <a:pt x="19" y="81"/>
                  <a:pt x="9" y="149"/>
                </a:cubicBezTo>
                <a:cubicBezTo>
                  <a:pt x="0" y="214"/>
                  <a:pt x="31" y="283"/>
                  <a:pt x="87" y="318"/>
                </a:cubicBezTo>
                <a:cubicBezTo>
                  <a:pt x="146" y="356"/>
                  <a:pt x="228" y="352"/>
                  <a:pt x="282" y="307"/>
                </a:cubicBezTo>
                <a:cubicBezTo>
                  <a:pt x="334" y="264"/>
                  <a:pt x="356" y="187"/>
                  <a:pt x="332" y="123"/>
                </a:cubicBezTo>
                <a:cubicBezTo>
                  <a:pt x="303" y="46"/>
                  <a:pt x="221" y="0"/>
                  <a:pt x="141" y="11"/>
                </a:cubicBezTo>
                <a:cubicBezTo>
                  <a:pt x="141" y="8"/>
                  <a:pt x="139" y="5"/>
                  <a:pt x="136" y="6"/>
                </a:cubicBezTo>
                <a:close/>
                <a:moveTo>
                  <a:pt x="311" y="103"/>
                </a:moveTo>
                <a:cubicBezTo>
                  <a:pt x="346" y="161"/>
                  <a:pt x="337" y="235"/>
                  <a:pt x="292" y="285"/>
                </a:cubicBezTo>
                <a:cubicBezTo>
                  <a:pt x="249" y="334"/>
                  <a:pt x="177" y="347"/>
                  <a:pt x="117" y="324"/>
                </a:cubicBezTo>
                <a:cubicBezTo>
                  <a:pt x="55" y="300"/>
                  <a:pt x="15" y="236"/>
                  <a:pt x="16" y="170"/>
                </a:cubicBezTo>
                <a:cubicBezTo>
                  <a:pt x="17" y="101"/>
                  <a:pt x="64" y="41"/>
                  <a:pt x="127" y="17"/>
                </a:cubicBezTo>
                <a:cubicBezTo>
                  <a:pt x="127" y="19"/>
                  <a:pt x="129" y="21"/>
                  <a:pt x="131" y="21"/>
                </a:cubicBezTo>
                <a:cubicBezTo>
                  <a:pt x="202" y="14"/>
                  <a:pt x="274" y="39"/>
                  <a:pt x="311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4"/>
          <p:cNvSpPr>
            <a:spLocks noEditPoints="1"/>
          </p:cNvSpPr>
          <p:nvPr/>
        </p:nvSpPr>
        <p:spPr bwMode="auto">
          <a:xfrm>
            <a:off x="1840460" y="2109725"/>
            <a:ext cx="1232547" cy="1228296"/>
          </a:xfrm>
          <a:custGeom>
            <a:avLst/>
            <a:gdLst>
              <a:gd name="T0" fmla="*/ 136 w 356"/>
              <a:gd name="T1" fmla="*/ 6 h 356"/>
              <a:gd name="T2" fmla="*/ 9 w 356"/>
              <a:gd name="T3" fmla="*/ 149 h 356"/>
              <a:gd name="T4" fmla="*/ 87 w 356"/>
              <a:gd name="T5" fmla="*/ 318 h 356"/>
              <a:gd name="T6" fmla="*/ 282 w 356"/>
              <a:gd name="T7" fmla="*/ 307 h 356"/>
              <a:gd name="T8" fmla="*/ 332 w 356"/>
              <a:gd name="T9" fmla="*/ 123 h 356"/>
              <a:gd name="T10" fmla="*/ 141 w 356"/>
              <a:gd name="T11" fmla="*/ 11 h 356"/>
              <a:gd name="T12" fmla="*/ 136 w 356"/>
              <a:gd name="T13" fmla="*/ 6 h 356"/>
              <a:gd name="T14" fmla="*/ 311 w 356"/>
              <a:gd name="T15" fmla="*/ 103 h 356"/>
              <a:gd name="T16" fmla="*/ 292 w 356"/>
              <a:gd name="T17" fmla="*/ 285 h 356"/>
              <a:gd name="T18" fmla="*/ 117 w 356"/>
              <a:gd name="T19" fmla="*/ 324 h 356"/>
              <a:gd name="T20" fmla="*/ 16 w 356"/>
              <a:gd name="T21" fmla="*/ 170 h 356"/>
              <a:gd name="T22" fmla="*/ 127 w 356"/>
              <a:gd name="T23" fmla="*/ 17 h 356"/>
              <a:gd name="T24" fmla="*/ 131 w 356"/>
              <a:gd name="T25" fmla="*/ 21 h 356"/>
              <a:gd name="T26" fmla="*/ 311 w 356"/>
              <a:gd name="T27" fmla="*/ 103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6" h="356">
                <a:moveTo>
                  <a:pt x="136" y="6"/>
                </a:moveTo>
                <a:cubicBezTo>
                  <a:pt x="71" y="25"/>
                  <a:pt x="19" y="81"/>
                  <a:pt x="9" y="149"/>
                </a:cubicBezTo>
                <a:cubicBezTo>
                  <a:pt x="0" y="214"/>
                  <a:pt x="31" y="283"/>
                  <a:pt x="87" y="318"/>
                </a:cubicBezTo>
                <a:cubicBezTo>
                  <a:pt x="146" y="356"/>
                  <a:pt x="228" y="352"/>
                  <a:pt x="282" y="307"/>
                </a:cubicBezTo>
                <a:cubicBezTo>
                  <a:pt x="334" y="264"/>
                  <a:pt x="356" y="187"/>
                  <a:pt x="332" y="123"/>
                </a:cubicBezTo>
                <a:cubicBezTo>
                  <a:pt x="303" y="46"/>
                  <a:pt x="221" y="0"/>
                  <a:pt x="141" y="11"/>
                </a:cubicBezTo>
                <a:cubicBezTo>
                  <a:pt x="141" y="8"/>
                  <a:pt x="139" y="5"/>
                  <a:pt x="136" y="6"/>
                </a:cubicBezTo>
                <a:close/>
                <a:moveTo>
                  <a:pt x="311" y="103"/>
                </a:moveTo>
                <a:cubicBezTo>
                  <a:pt x="346" y="161"/>
                  <a:pt x="337" y="235"/>
                  <a:pt x="292" y="285"/>
                </a:cubicBezTo>
                <a:cubicBezTo>
                  <a:pt x="249" y="334"/>
                  <a:pt x="177" y="347"/>
                  <a:pt x="117" y="324"/>
                </a:cubicBezTo>
                <a:cubicBezTo>
                  <a:pt x="55" y="300"/>
                  <a:pt x="15" y="236"/>
                  <a:pt x="16" y="170"/>
                </a:cubicBezTo>
                <a:cubicBezTo>
                  <a:pt x="17" y="101"/>
                  <a:pt x="64" y="41"/>
                  <a:pt x="127" y="17"/>
                </a:cubicBezTo>
                <a:cubicBezTo>
                  <a:pt x="127" y="19"/>
                  <a:pt x="129" y="21"/>
                  <a:pt x="131" y="21"/>
                </a:cubicBezTo>
                <a:cubicBezTo>
                  <a:pt x="202" y="14"/>
                  <a:pt x="274" y="39"/>
                  <a:pt x="311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4"/>
          <p:cNvSpPr>
            <a:spLocks noEditPoints="1"/>
          </p:cNvSpPr>
          <p:nvPr/>
        </p:nvSpPr>
        <p:spPr bwMode="auto">
          <a:xfrm>
            <a:off x="3254939" y="2109725"/>
            <a:ext cx="1335489" cy="1228296"/>
          </a:xfrm>
          <a:custGeom>
            <a:avLst/>
            <a:gdLst>
              <a:gd name="T0" fmla="*/ 136 w 356"/>
              <a:gd name="T1" fmla="*/ 6 h 356"/>
              <a:gd name="T2" fmla="*/ 9 w 356"/>
              <a:gd name="T3" fmla="*/ 149 h 356"/>
              <a:gd name="T4" fmla="*/ 87 w 356"/>
              <a:gd name="T5" fmla="*/ 318 h 356"/>
              <a:gd name="T6" fmla="*/ 282 w 356"/>
              <a:gd name="T7" fmla="*/ 307 h 356"/>
              <a:gd name="T8" fmla="*/ 332 w 356"/>
              <a:gd name="T9" fmla="*/ 123 h 356"/>
              <a:gd name="T10" fmla="*/ 141 w 356"/>
              <a:gd name="T11" fmla="*/ 11 h 356"/>
              <a:gd name="T12" fmla="*/ 136 w 356"/>
              <a:gd name="T13" fmla="*/ 6 h 356"/>
              <a:gd name="T14" fmla="*/ 311 w 356"/>
              <a:gd name="T15" fmla="*/ 103 h 356"/>
              <a:gd name="T16" fmla="*/ 292 w 356"/>
              <a:gd name="T17" fmla="*/ 285 h 356"/>
              <a:gd name="T18" fmla="*/ 117 w 356"/>
              <a:gd name="T19" fmla="*/ 324 h 356"/>
              <a:gd name="T20" fmla="*/ 16 w 356"/>
              <a:gd name="T21" fmla="*/ 170 h 356"/>
              <a:gd name="T22" fmla="*/ 127 w 356"/>
              <a:gd name="T23" fmla="*/ 17 h 356"/>
              <a:gd name="T24" fmla="*/ 131 w 356"/>
              <a:gd name="T25" fmla="*/ 21 h 356"/>
              <a:gd name="T26" fmla="*/ 311 w 356"/>
              <a:gd name="T27" fmla="*/ 103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6" h="356">
                <a:moveTo>
                  <a:pt x="136" y="6"/>
                </a:moveTo>
                <a:cubicBezTo>
                  <a:pt x="71" y="25"/>
                  <a:pt x="19" y="81"/>
                  <a:pt x="9" y="149"/>
                </a:cubicBezTo>
                <a:cubicBezTo>
                  <a:pt x="0" y="214"/>
                  <a:pt x="31" y="283"/>
                  <a:pt x="87" y="318"/>
                </a:cubicBezTo>
                <a:cubicBezTo>
                  <a:pt x="146" y="356"/>
                  <a:pt x="228" y="352"/>
                  <a:pt x="282" y="307"/>
                </a:cubicBezTo>
                <a:cubicBezTo>
                  <a:pt x="334" y="264"/>
                  <a:pt x="356" y="187"/>
                  <a:pt x="332" y="123"/>
                </a:cubicBezTo>
                <a:cubicBezTo>
                  <a:pt x="303" y="46"/>
                  <a:pt x="221" y="0"/>
                  <a:pt x="141" y="11"/>
                </a:cubicBezTo>
                <a:cubicBezTo>
                  <a:pt x="141" y="8"/>
                  <a:pt x="139" y="5"/>
                  <a:pt x="136" y="6"/>
                </a:cubicBezTo>
                <a:close/>
                <a:moveTo>
                  <a:pt x="311" y="103"/>
                </a:moveTo>
                <a:cubicBezTo>
                  <a:pt x="346" y="161"/>
                  <a:pt x="337" y="235"/>
                  <a:pt x="292" y="285"/>
                </a:cubicBezTo>
                <a:cubicBezTo>
                  <a:pt x="249" y="334"/>
                  <a:pt x="177" y="347"/>
                  <a:pt x="117" y="324"/>
                </a:cubicBezTo>
                <a:cubicBezTo>
                  <a:pt x="55" y="300"/>
                  <a:pt x="15" y="236"/>
                  <a:pt x="16" y="170"/>
                </a:cubicBezTo>
                <a:cubicBezTo>
                  <a:pt x="17" y="101"/>
                  <a:pt x="64" y="41"/>
                  <a:pt x="127" y="17"/>
                </a:cubicBezTo>
                <a:cubicBezTo>
                  <a:pt x="127" y="19"/>
                  <a:pt x="129" y="21"/>
                  <a:pt x="131" y="21"/>
                </a:cubicBezTo>
                <a:cubicBezTo>
                  <a:pt x="202" y="14"/>
                  <a:pt x="274" y="39"/>
                  <a:pt x="311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A1670-16EA-FE41-88B0-9F305DC0C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162" y="1373872"/>
            <a:ext cx="3857186" cy="7608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D5D68-788A-0448-80EB-5A62BC1D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62" y="2694546"/>
            <a:ext cx="3809809" cy="66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组合 1037"/>
          <p:cNvGrpSpPr/>
          <p:nvPr/>
        </p:nvGrpSpPr>
        <p:grpSpPr>
          <a:xfrm>
            <a:off x="4778693" y="1003300"/>
            <a:ext cx="1116012" cy="1206500"/>
            <a:chOff x="4843463" y="93663"/>
            <a:chExt cx="1116012" cy="1206500"/>
          </a:xfrm>
        </p:grpSpPr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049838" y="331788"/>
              <a:ext cx="798513" cy="968375"/>
            </a:xfrm>
            <a:custGeom>
              <a:avLst/>
              <a:gdLst>
                <a:gd name="T0" fmla="*/ 63 w 251"/>
                <a:gd name="T1" fmla="*/ 30 h 304"/>
                <a:gd name="T2" fmla="*/ 121 w 251"/>
                <a:gd name="T3" fmla="*/ 222 h 304"/>
                <a:gd name="T4" fmla="*/ 128 w 251"/>
                <a:gd name="T5" fmla="*/ 246 h 304"/>
                <a:gd name="T6" fmla="*/ 130 w 251"/>
                <a:gd name="T7" fmla="*/ 263 h 304"/>
                <a:gd name="T8" fmla="*/ 145 w 251"/>
                <a:gd name="T9" fmla="*/ 273 h 304"/>
                <a:gd name="T10" fmla="*/ 156 w 251"/>
                <a:gd name="T11" fmla="*/ 292 h 304"/>
                <a:gd name="T12" fmla="*/ 166 w 251"/>
                <a:gd name="T13" fmla="*/ 296 h 304"/>
                <a:gd name="T14" fmla="*/ 241 w 251"/>
                <a:gd name="T15" fmla="*/ 256 h 304"/>
                <a:gd name="T16" fmla="*/ 231 w 251"/>
                <a:gd name="T17" fmla="*/ 224 h 304"/>
                <a:gd name="T18" fmla="*/ 220 w 251"/>
                <a:gd name="T19" fmla="*/ 203 h 304"/>
                <a:gd name="T20" fmla="*/ 220 w 251"/>
                <a:gd name="T21" fmla="*/ 201 h 304"/>
                <a:gd name="T22" fmla="*/ 203 w 251"/>
                <a:gd name="T23" fmla="*/ 97 h 304"/>
                <a:gd name="T24" fmla="*/ 236 w 251"/>
                <a:gd name="T25" fmla="*/ 259 h 304"/>
                <a:gd name="T26" fmla="*/ 173 w 251"/>
                <a:gd name="T27" fmla="*/ 294 h 304"/>
                <a:gd name="T28" fmla="*/ 236 w 251"/>
                <a:gd name="T29" fmla="*/ 258 h 304"/>
                <a:gd name="T30" fmla="*/ 231 w 251"/>
                <a:gd name="T31" fmla="*/ 257 h 304"/>
                <a:gd name="T32" fmla="*/ 160 w 251"/>
                <a:gd name="T33" fmla="*/ 288 h 304"/>
                <a:gd name="T34" fmla="*/ 152 w 251"/>
                <a:gd name="T35" fmla="*/ 282 h 304"/>
                <a:gd name="T36" fmla="*/ 150 w 251"/>
                <a:gd name="T37" fmla="*/ 275 h 304"/>
                <a:gd name="T38" fmla="*/ 152 w 251"/>
                <a:gd name="T39" fmla="*/ 273 h 304"/>
                <a:gd name="T40" fmla="*/ 208 w 251"/>
                <a:gd name="T41" fmla="*/ 249 h 304"/>
                <a:gd name="T42" fmla="*/ 231 w 251"/>
                <a:gd name="T43" fmla="*/ 257 h 304"/>
                <a:gd name="T44" fmla="*/ 145 w 251"/>
                <a:gd name="T45" fmla="*/ 266 h 304"/>
                <a:gd name="T46" fmla="*/ 140 w 251"/>
                <a:gd name="T47" fmla="*/ 264 h 304"/>
                <a:gd name="T48" fmla="*/ 131 w 251"/>
                <a:gd name="T49" fmla="*/ 247 h 304"/>
                <a:gd name="T50" fmla="*/ 166 w 251"/>
                <a:gd name="T51" fmla="*/ 240 h 304"/>
                <a:gd name="T52" fmla="*/ 219 w 251"/>
                <a:gd name="T53" fmla="*/ 207 h 304"/>
                <a:gd name="T54" fmla="*/ 216 w 251"/>
                <a:gd name="T55" fmla="*/ 199 h 304"/>
                <a:gd name="T56" fmla="*/ 178 w 251"/>
                <a:gd name="T57" fmla="*/ 228 h 304"/>
                <a:gd name="T58" fmla="*/ 123 w 251"/>
                <a:gd name="T59" fmla="*/ 234 h 304"/>
                <a:gd name="T60" fmla="*/ 124 w 251"/>
                <a:gd name="T61" fmla="*/ 223 h 304"/>
                <a:gd name="T62" fmla="*/ 198 w 251"/>
                <a:gd name="T63" fmla="*/ 186 h 304"/>
                <a:gd name="T64" fmla="*/ 199 w 251"/>
                <a:gd name="T65" fmla="*/ 184 h 304"/>
                <a:gd name="T66" fmla="*/ 93 w 251"/>
                <a:gd name="T67" fmla="*/ 138 h 304"/>
                <a:gd name="T68" fmla="*/ 134 w 251"/>
                <a:gd name="T69" fmla="*/ 111 h 304"/>
                <a:gd name="T70" fmla="*/ 171 w 251"/>
                <a:gd name="T71" fmla="*/ 199 h 304"/>
                <a:gd name="T72" fmla="*/ 93 w 251"/>
                <a:gd name="T73" fmla="*/ 138 h 304"/>
                <a:gd name="T74" fmla="*/ 193 w 251"/>
                <a:gd name="T75" fmla="*/ 182 h 304"/>
                <a:gd name="T76" fmla="*/ 150 w 251"/>
                <a:gd name="T77" fmla="*/ 144 h 304"/>
                <a:gd name="T78" fmla="*/ 146 w 251"/>
                <a:gd name="T79" fmla="*/ 109 h 304"/>
                <a:gd name="T80" fmla="*/ 156 w 251"/>
                <a:gd name="T81" fmla="*/ 88 h 304"/>
                <a:gd name="T82" fmla="*/ 137 w 251"/>
                <a:gd name="T83" fmla="*/ 78 h 304"/>
                <a:gd name="T84" fmla="*/ 133 w 251"/>
                <a:gd name="T85" fmla="*/ 103 h 304"/>
                <a:gd name="T86" fmla="*/ 95 w 251"/>
                <a:gd name="T87" fmla="*/ 123 h 304"/>
                <a:gd name="T88" fmla="*/ 75 w 251"/>
                <a:gd name="T89" fmla="*/ 127 h 304"/>
                <a:gd name="T90" fmla="*/ 86 w 251"/>
                <a:gd name="T91" fmla="*/ 141 h 304"/>
                <a:gd name="T92" fmla="*/ 91 w 251"/>
                <a:gd name="T93" fmla="*/ 166 h 304"/>
                <a:gd name="T94" fmla="*/ 143 w 251"/>
                <a:gd name="T95" fmla="*/ 213 h 304"/>
                <a:gd name="T96" fmla="*/ 125 w 251"/>
                <a:gd name="T97" fmla="*/ 218 h 304"/>
                <a:gd name="T98" fmla="*/ 58 w 251"/>
                <a:gd name="T99" fmla="*/ 43 h 304"/>
                <a:gd name="T100" fmla="*/ 192 w 251"/>
                <a:gd name="T101" fmla="*/ 18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" h="304">
                  <a:moveTo>
                    <a:pt x="177" y="32"/>
                  </a:moveTo>
                  <a:cubicBezTo>
                    <a:pt x="144" y="0"/>
                    <a:pt x="99" y="8"/>
                    <a:pt x="63" y="30"/>
                  </a:cubicBezTo>
                  <a:cubicBezTo>
                    <a:pt x="27" y="52"/>
                    <a:pt x="0" y="93"/>
                    <a:pt x="15" y="136"/>
                  </a:cubicBezTo>
                  <a:cubicBezTo>
                    <a:pt x="32" y="188"/>
                    <a:pt x="89" y="186"/>
                    <a:pt x="121" y="222"/>
                  </a:cubicBezTo>
                  <a:cubicBezTo>
                    <a:pt x="118" y="226"/>
                    <a:pt x="117" y="230"/>
                    <a:pt x="118" y="235"/>
                  </a:cubicBezTo>
                  <a:cubicBezTo>
                    <a:pt x="120" y="240"/>
                    <a:pt x="123" y="246"/>
                    <a:pt x="128" y="246"/>
                  </a:cubicBezTo>
                  <a:cubicBezTo>
                    <a:pt x="128" y="247"/>
                    <a:pt x="128" y="247"/>
                    <a:pt x="128" y="247"/>
                  </a:cubicBezTo>
                  <a:cubicBezTo>
                    <a:pt x="126" y="252"/>
                    <a:pt x="127" y="258"/>
                    <a:pt x="130" y="263"/>
                  </a:cubicBezTo>
                  <a:cubicBezTo>
                    <a:pt x="132" y="265"/>
                    <a:pt x="136" y="269"/>
                    <a:pt x="140" y="270"/>
                  </a:cubicBezTo>
                  <a:cubicBezTo>
                    <a:pt x="141" y="271"/>
                    <a:pt x="143" y="272"/>
                    <a:pt x="145" y="273"/>
                  </a:cubicBezTo>
                  <a:cubicBezTo>
                    <a:pt x="144" y="275"/>
                    <a:pt x="145" y="278"/>
                    <a:pt x="145" y="281"/>
                  </a:cubicBezTo>
                  <a:cubicBezTo>
                    <a:pt x="147" y="285"/>
                    <a:pt x="151" y="293"/>
                    <a:pt x="156" y="292"/>
                  </a:cubicBezTo>
                  <a:cubicBezTo>
                    <a:pt x="159" y="294"/>
                    <a:pt x="162" y="295"/>
                    <a:pt x="165" y="295"/>
                  </a:cubicBezTo>
                  <a:cubicBezTo>
                    <a:pt x="165" y="295"/>
                    <a:pt x="166" y="296"/>
                    <a:pt x="166" y="296"/>
                  </a:cubicBezTo>
                  <a:cubicBezTo>
                    <a:pt x="184" y="304"/>
                    <a:pt x="204" y="303"/>
                    <a:pt x="220" y="293"/>
                  </a:cubicBezTo>
                  <a:cubicBezTo>
                    <a:pt x="230" y="287"/>
                    <a:pt x="251" y="268"/>
                    <a:pt x="241" y="256"/>
                  </a:cubicBezTo>
                  <a:cubicBezTo>
                    <a:pt x="241" y="255"/>
                    <a:pt x="240" y="255"/>
                    <a:pt x="239" y="255"/>
                  </a:cubicBezTo>
                  <a:cubicBezTo>
                    <a:pt x="245" y="246"/>
                    <a:pt x="244" y="236"/>
                    <a:pt x="231" y="224"/>
                  </a:cubicBezTo>
                  <a:cubicBezTo>
                    <a:pt x="233" y="217"/>
                    <a:pt x="232" y="209"/>
                    <a:pt x="223" y="203"/>
                  </a:cubicBezTo>
                  <a:cubicBezTo>
                    <a:pt x="222" y="202"/>
                    <a:pt x="221" y="202"/>
                    <a:pt x="220" y="203"/>
                  </a:cubicBezTo>
                  <a:cubicBezTo>
                    <a:pt x="220" y="202"/>
                    <a:pt x="220" y="202"/>
                    <a:pt x="220" y="202"/>
                  </a:cubicBezTo>
                  <a:cubicBezTo>
                    <a:pt x="220" y="202"/>
                    <a:pt x="220" y="201"/>
                    <a:pt x="220" y="201"/>
                  </a:cubicBezTo>
                  <a:cubicBezTo>
                    <a:pt x="225" y="188"/>
                    <a:pt x="213" y="176"/>
                    <a:pt x="200" y="178"/>
                  </a:cubicBezTo>
                  <a:cubicBezTo>
                    <a:pt x="195" y="151"/>
                    <a:pt x="203" y="124"/>
                    <a:pt x="203" y="97"/>
                  </a:cubicBezTo>
                  <a:cubicBezTo>
                    <a:pt x="202" y="73"/>
                    <a:pt x="194" y="49"/>
                    <a:pt x="177" y="32"/>
                  </a:cubicBezTo>
                  <a:close/>
                  <a:moveTo>
                    <a:pt x="236" y="259"/>
                  </a:moveTo>
                  <a:cubicBezTo>
                    <a:pt x="242" y="271"/>
                    <a:pt x="217" y="288"/>
                    <a:pt x="208" y="292"/>
                  </a:cubicBezTo>
                  <a:cubicBezTo>
                    <a:pt x="197" y="297"/>
                    <a:pt x="185" y="297"/>
                    <a:pt x="173" y="294"/>
                  </a:cubicBezTo>
                  <a:cubicBezTo>
                    <a:pt x="191" y="291"/>
                    <a:pt x="212" y="276"/>
                    <a:pt x="221" y="270"/>
                  </a:cubicBezTo>
                  <a:cubicBezTo>
                    <a:pt x="227" y="266"/>
                    <a:pt x="232" y="262"/>
                    <a:pt x="236" y="258"/>
                  </a:cubicBezTo>
                  <a:cubicBezTo>
                    <a:pt x="236" y="258"/>
                    <a:pt x="236" y="259"/>
                    <a:pt x="236" y="259"/>
                  </a:cubicBezTo>
                  <a:close/>
                  <a:moveTo>
                    <a:pt x="231" y="257"/>
                  </a:moveTo>
                  <a:cubicBezTo>
                    <a:pt x="227" y="262"/>
                    <a:pt x="213" y="268"/>
                    <a:pt x="207" y="272"/>
                  </a:cubicBezTo>
                  <a:cubicBezTo>
                    <a:pt x="197" y="278"/>
                    <a:pt x="174" y="293"/>
                    <a:pt x="160" y="288"/>
                  </a:cubicBezTo>
                  <a:cubicBezTo>
                    <a:pt x="160" y="288"/>
                    <a:pt x="159" y="288"/>
                    <a:pt x="159" y="287"/>
                  </a:cubicBezTo>
                  <a:cubicBezTo>
                    <a:pt x="156" y="286"/>
                    <a:pt x="154" y="285"/>
                    <a:pt x="152" y="282"/>
                  </a:cubicBezTo>
                  <a:cubicBezTo>
                    <a:pt x="152" y="280"/>
                    <a:pt x="151" y="279"/>
                    <a:pt x="151" y="278"/>
                  </a:cubicBezTo>
                  <a:cubicBezTo>
                    <a:pt x="150" y="277"/>
                    <a:pt x="150" y="276"/>
                    <a:pt x="150" y="275"/>
                  </a:cubicBezTo>
                  <a:cubicBezTo>
                    <a:pt x="150" y="274"/>
                    <a:pt x="150" y="274"/>
                    <a:pt x="150" y="274"/>
                  </a:cubicBezTo>
                  <a:cubicBezTo>
                    <a:pt x="151" y="275"/>
                    <a:pt x="152" y="274"/>
                    <a:pt x="152" y="273"/>
                  </a:cubicBezTo>
                  <a:cubicBezTo>
                    <a:pt x="153" y="273"/>
                    <a:pt x="154" y="273"/>
                    <a:pt x="155" y="272"/>
                  </a:cubicBezTo>
                  <a:cubicBezTo>
                    <a:pt x="172" y="268"/>
                    <a:pt x="192" y="257"/>
                    <a:pt x="208" y="249"/>
                  </a:cubicBezTo>
                  <a:cubicBezTo>
                    <a:pt x="216" y="245"/>
                    <a:pt x="224" y="238"/>
                    <a:pt x="229" y="230"/>
                  </a:cubicBezTo>
                  <a:cubicBezTo>
                    <a:pt x="236" y="237"/>
                    <a:pt x="238" y="247"/>
                    <a:pt x="231" y="257"/>
                  </a:cubicBezTo>
                  <a:close/>
                  <a:moveTo>
                    <a:pt x="190" y="250"/>
                  </a:moveTo>
                  <a:cubicBezTo>
                    <a:pt x="181" y="254"/>
                    <a:pt x="158" y="268"/>
                    <a:pt x="145" y="266"/>
                  </a:cubicBezTo>
                  <a:cubicBezTo>
                    <a:pt x="145" y="266"/>
                    <a:pt x="145" y="266"/>
                    <a:pt x="144" y="266"/>
                  </a:cubicBezTo>
                  <a:cubicBezTo>
                    <a:pt x="143" y="265"/>
                    <a:pt x="142" y="265"/>
                    <a:pt x="140" y="264"/>
                  </a:cubicBezTo>
                  <a:cubicBezTo>
                    <a:pt x="138" y="263"/>
                    <a:pt x="136" y="261"/>
                    <a:pt x="135" y="260"/>
                  </a:cubicBezTo>
                  <a:cubicBezTo>
                    <a:pt x="132" y="256"/>
                    <a:pt x="130" y="252"/>
                    <a:pt x="131" y="247"/>
                  </a:cubicBezTo>
                  <a:cubicBezTo>
                    <a:pt x="131" y="247"/>
                    <a:pt x="131" y="247"/>
                    <a:pt x="131" y="247"/>
                  </a:cubicBezTo>
                  <a:cubicBezTo>
                    <a:pt x="141" y="252"/>
                    <a:pt x="157" y="243"/>
                    <a:pt x="166" y="240"/>
                  </a:cubicBezTo>
                  <a:cubicBezTo>
                    <a:pt x="182" y="233"/>
                    <a:pt x="210" y="224"/>
                    <a:pt x="219" y="206"/>
                  </a:cubicBezTo>
                  <a:cubicBezTo>
                    <a:pt x="219" y="207"/>
                    <a:pt x="219" y="207"/>
                    <a:pt x="219" y="207"/>
                  </a:cubicBezTo>
                  <a:cubicBezTo>
                    <a:pt x="243" y="226"/>
                    <a:pt x="203" y="244"/>
                    <a:pt x="190" y="250"/>
                  </a:cubicBezTo>
                  <a:close/>
                  <a:moveTo>
                    <a:pt x="216" y="199"/>
                  </a:moveTo>
                  <a:cubicBezTo>
                    <a:pt x="216" y="199"/>
                    <a:pt x="216" y="199"/>
                    <a:pt x="216" y="200"/>
                  </a:cubicBezTo>
                  <a:cubicBezTo>
                    <a:pt x="208" y="214"/>
                    <a:pt x="192" y="221"/>
                    <a:pt x="178" y="228"/>
                  </a:cubicBezTo>
                  <a:cubicBezTo>
                    <a:pt x="167" y="233"/>
                    <a:pt x="141" y="247"/>
                    <a:pt x="129" y="242"/>
                  </a:cubicBezTo>
                  <a:cubicBezTo>
                    <a:pt x="127" y="239"/>
                    <a:pt x="124" y="237"/>
                    <a:pt x="123" y="234"/>
                  </a:cubicBezTo>
                  <a:cubicBezTo>
                    <a:pt x="123" y="231"/>
                    <a:pt x="122" y="226"/>
                    <a:pt x="123" y="223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125" y="223"/>
                    <a:pt x="125" y="223"/>
                    <a:pt x="126" y="223"/>
                  </a:cubicBezTo>
                  <a:cubicBezTo>
                    <a:pt x="153" y="220"/>
                    <a:pt x="180" y="207"/>
                    <a:pt x="198" y="186"/>
                  </a:cubicBezTo>
                  <a:cubicBezTo>
                    <a:pt x="198" y="185"/>
                    <a:pt x="199" y="185"/>
                    <a:pt x="199" y="184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9" y="182"/>
                    <a:pt x="217" y="189"/>
                    <a:pt x="216" y="199"/>
                  </a:cubicBezTo>
                  <a:close/>
                  <a:moveTo>
                    <a:pt x="93" y="138"/>
                  </a:moveTo>
                  <a:cubicBezTo>
                    <a:pt x="97" y="129"/>
                    <a:pt x="103" y="122"/>
                    <a:pt x="110" y="117"/>
                  </a:cubicBezTo>
                  <a:cubicBezTo>
                    <a:pt x="118" y="111"/>
                    <a:pt x="126" y="111"/>
                    <a:pt x="134" y="111"/>
                  </a:cubicBezTo>
                  <a:cubicBezTo>
                    <a:pt x="135" y="120"/>
                    <a:pt x="138" y="129"/>
                    <a:pt x="141" y="137"/>
                  </a:cubicBezTo>
                  <a:cubicBezTo>
                    <a:pt x="148" y="159"/>
                    <a:pt x="162" y="178"/>
                    <a:pt x="171" y="199"/>
                  </a:cubicBezTo>
                  <a:cubicBezTo>
                    <a:pt x="163" y="204"/>
                    <a:pt x="156" y="208"/>
                    <a:pt x="147" y="211"/>
                  </a:cubicBezTo>
                  <a:cubicBezTo>
                    <a:pt x="144" y="183"/>
                    <a:pt x="118" y="155"/>
                    <a:pt x="93" y="138"/>
                  </a:cubicBezTo>
                  <a:close/>
                  <a:moveTo>
                    <a:pt x="192" y="180"/>
                  </a:moveTo>
                  <a:cubicBezTo>
                    <a:pt x="193" y="181"/>
                    <a:pt x="193" y="182"/>
                    <a:pt x="193" y="182"/>
                  </a:cubicBezTo>
                  <a:cubicBezTo>
                    <a:pt x="187" y="187"/>
                    <a:pt x="181" y="192"/>
                    <a:pt x="175" y="196"/>
                  </a:cubicBezTo>
                  <a:cubicBezTo>
                    <a:pt x="169" y="178"/>
                    <a:pt x="157" y="162"/>
                    <a:pt x="150" y="144"/>
                  </a:cubicBezTo>
                  <a:cubicBezTo>
                    <a:pt x="146" y="133"/>
                    <a:pt x="143" y="121"/>
                    <a:pt x="142" y="110"/>
                  </a:cubicBezTo>
                  <a:cubicBezTo>
                    <a:pt x="143" y="109"/>
                    <a:pt x="144" y="109"/>
                    <a:pt x="146" y="109"/>
                  </a:cubicBezTo>
                  <a:cubicBezTo>
                    <a:pt x="155" y="106"/>
                    <a:pt x="164" y="99"/>
                    <a:pt x="162" y="88"/>
                  </a:cubicBezTo>
                  <a:cubicBezTo>
                    <a:pt x="161" y="85"/>
                    <a:pt x="156" y="85"/>
                    <a:pt x="156" y="88"/>
                  </a:cubicBezTo>
                  <a:cubicBezTo>
                    <a:pt x="154" y="98"/>
                    <a:pt x="148" y="101"/>
                    <a:pt x="140" y="102"/>
                  </a:cubicBezTo>
                  <a:cubicBezTo>
                    <a:pt x="139" y="94"/>
                    <a:pt x="138" y="86"/>
                    <a:pt x="137" y="78"/>
                  </a:cubicBezTo>
                  <a:cubicBezTo>
                    <a:pt x="137" y="75"/>
                    <a:pt x="132" y="75"/>
                    <a:pt x="132" y="78"/>
                  </a:cubicBezTo>
                  <a:cubicBezTo>
                    <a:pt x="131" y="86"/>
                    <a:pt x="131" y="95"/>
                    <a:pt x="133" y="103"/>
                  </a:cubicBezTo>
                  <a:cubicBezTo>
                    <a:pt x="127" y="104"/>
                    <a:pt x="122" y="104"/>
                    <a:pt x="118" y="105"/>
                  </a:cubicBezTo>
                  <a:cubicBezTo>
                    <a:pt x="108" y="108"/>
                    <a:pt x="101" y="115"/>
                    <a:pt x="95" y="123"/>
                  </a:cubicBezTo>
                  <a:cubicBezTo>
                    <a:pt x="92" y="127"/>
                    <a:pt x="90" y="131"/>
                    <a:pt x="88" y="134"/>
                  </a:cubicBezTo>
                  <a:cubicBezTo>
                    <a:pt x="84" y="132"/>
                    <a:pt x="79" y="129"/>
                    <a:pt x="75" y="127"/>
                  </a:cubicBezTo>
                  <a:cubicBezTo>
                    <a:pt x="73" y="125"/>
                    <a:pt x="71" y="130"/>
                    <a:pt x="73" y="131"/>
                  </a:cubicBezTo>
                  <a:cubicBezTo>
                    <a:pt x="77" y="134"/>
                    <a:pt x="81" y="137"/>
                    <a:pt x="86" y="141"/>
                  </a:cubicBezTo>
                  <a:cubicBezTo>
                    <a:pt x="83" y="150"/>
                    <a:pt x="83" y="159"/>
                    <a:pt x="88" y="167"/>
                  </a:cubicBezTo>
                  <a:cubicBezTo>
                    <a:pt x="89" y="169"/>
                    <a:pt x="92" y="168"/>
                    <a:pt x="91" y="166"/>
                  </a:cubicBezTo>
                  <a:cubicBezTo>
                    <a:pt x="88" y="159"/>
                    <a:pt x="88" y="151"/>
                    <a:pt x="90" y="144"/>
                  </a:cubicBezTo>
                  <a:cubicBezTo>
                    <a:pt x="114" y="163"/>
                    <a:pt x="139" y="186"/>
                    <a:pt x="143" y="213"/>
                  </a:cubicBezTo>
                  <a:cubicBezTo>
                    <a:pt x="138" y="215"/>
                    <a:pt x="132" y="217"/>
                    <a:pt x="125" y="219"/>
                  </a:cubicBezTo>
                  <a:cubicBezTo>
                    <a:pt x="125" y="219"/>
                    <a:pt x="125" y="219"/>
                    <a:pt x="125" y="218"/>
                  </a:cubicBezTo>
                  <a:cubicBezTo>
                    <a:pt x="103" y="190"/>
                    <a:pt x="65" y="187"/>
                    <a:pt x="40" y="163"/>
                  </a:cubicBezTo>
                  <a:cubicBezTo>
                    <a:pt x="2" y="125"/>
                    <a:pt x="20" y="71"/>
                    <a:pt x="58" y="43"/>
                  </a:cubicBezTo>
                  <a:cubicBezTo>
                    <a:pt x="98" y="14"/>
                    <a:pt x="155" y="5"/>
                    <a:pt x="183" y="54"/>
                  </a:cubicBezTo>
                  <a:cubicBezTo>
                    <a:pt x="206" y="95"/>
                    <a:pt x="182" y="138"/>
                    <a:pt x="192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246688" y="1035050"/>
              <a:ext cx="104775" cy="161925"/>
            </a:xfrm>
            <a:custGeom>
              <a:avLst/>
              <a:gdLst>
                <a:gd name="T0" fmla="*/ 27 w 33"/>
                <a:gd name="T1" fmla="*/ 2 h 51"/>
                <a:gd name="T2" fmla="*/ 13 w 33"/>
                <a:gd name="T3" fmla="*/ 25 h 51"/>
                <a:gd name="T4" fmla="*/ 1 w 33"/>
                <a:gd name="T5" fmla="*/ 46 h 51"/>
                <a:gd name="T6" fmla="*/ 6 w 33"/>
                <a:gd name="T7" fmla="*/ 49 h 51"/>
                <a:gd name="T8" fmla="*/ 20 w 33"/>
                <a:gd name="T9" fmla="*/ 26 h 51"/>
                <a:gd name="T10" fmla="*/ 32 w 33"/>
                <a:gd name="T11" fmla="*/ 5 h 51"/>
                <a:gd name="T12" fmla="*/ 27 w 33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1">
                  <a:moveTo>
                    <a:pt x="27" y="2"/>
                  </a:moveTo>
                  <a:cubicBezTo>
                    <a:pt x="22" y="9"/>
                    <a:pt x="17" y="17"/>
                    <a:pt x="13" y="25"/>
                  </a:cubicBezTo>
                  <a:cubicBezTo>
                    <a:pt x="8" y="31"/>
                    <a:pt x="3" y="38"/>
                    <a:pt x="1" y="46"/>
                  </a:cubicBezTo>
                  <a:cubicBezTo>
                    <a:pt x="0" y="49"/>
                    <a:pt x="4" y="51"/>
                    <a:pt x="6" y="49"/>
                  </a:cubicBezTo>
                  <a:cubicBezTo>
                    <a:pt x="12" y="42"/>
                    <a:pt x="16" y="33"/>
                    <a:pt x="20" y="26"/>
                  </a:cubicBezTo>
                  <a:cubicBezTo>
                    <a:pt x="24" y="19"/>
                    <a:pt x="28" y="12"/>
                    <a:pt x="32" y="5"/>
                  </a:cubicBezTo>
                  <a:cubicBezTo>
                    <a:pt x="33" y="2"/>
                    <a:pt x="29" y="0"/>
                    <a:pt x="2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024438" y="923925"/>
              <a:ext cx="165100" cy="161925"/>
            </a:xfrm>
            <a:custGeom>
              <a:avLst/>
              <a:gdLst>
                <a:gd name="T0" fmla="*/ 46 w 52"/>
                <a:gd name="T1" fmla="*/ 2 h 51"/>
                <a:gd name="T2" fmla="*/ 22 w 52"/>
                <a:gd name="T3" fmla="*/ 25 h 51"/>
                <a:gd name="T4" fmla="*/ 2 w 52"/>
                <a:gd name="T5" fmla="*/ 46 h 51"/>
                <a:gd name="T6" fmla="*/ 5 w 52"/>
                <a:gd name="T7" fmla="*/ 50 h 51"/>
                <a:gd name="T8" fmla="*/ 29 w 52"/>
                <a:gd name="T9" fmla="*/ 27 h 51"/>
                <a:gd name="T10" fmla="*/ 50 w 52"/>
                <a:gd name="T11" fmla="*/ 6 h 51"/>
                <a:gd name="T12" fmla="*/ 46 w 52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1">
                  <a:moveTo>
                    <a:pt x="46" y="2"/>
                  </a:moveTo>
                  <a:cubicBezTo>
                    <a:pt x="38" y="10"/>
                    <a:pt x="30" y="17"/>
                    <a:pt x="22" y="25"/>
                  </a:cubicBezTo>
                  <a:cubicBezTo>
                    <a:pt x="15" y="32"/>
                    <a:pt x="7" y="38"/>
                    <a:pt x="2" y="46"/>
                  </a:cubicBezTo>
                  <a:cubicBezTo>
                    <a:pt x="0" y="49"/>
                    <a:pt x="3" y="51"/>
                    <a:pt x="5" y="50"/>
                  </a:cubicBezTo>
                  <a:cubicBezTo>
                    <a:pt x="14" y="44"/>
                    <a:pt x="22" y="35"/>
                    <a:pt x="29" y="27"/>
                  </a:cubicBezTo>
                  <a:cubicBezTo>
                    <a:pt x="36" y="20"/>
                    <a:pt x="43" y="13"/>
                    <a:pt x="50" y="6"/>
                  </a:cubicBezTo>
                  <a:cubicBezTo>
                    <a:pt x="52" y="4"/>
                    <a:pt x="48" y="0"/>
                    <a:pt x="4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843463" y="708025"/>
              <a:ext cx="196850" cy="60325"/>
            </a:xfrm>
            <a:custGeom>
              <a:avLst/>
              <a:gdLst>
                <a:gd name="T0" fmla="*/ 60 w 62"/>
                <a:gd name="T1" fmla="*/ 1 h 19"/>
                <a:gd name="T2" fmla="*/ 31 w 62"/>
                <a:gd name="T3" fmla="*/ 6 h 19"/>
                <a:gd name="T4" fmla="*/ 4 w 62"/>
                <a:gd name="T5" fmla="*/ 10 h 19"/>
                <a:gd name="T6" fmla="*/ 0 w 62"/>
                <a:gd name="T7" fmla="*/ 11 h 19"/>
                <a:gd name="T8" fmla="*/ 0 w 62"/>
                <a:gd name="T9" fmla="*/ 13 h 19"/>
                <a:gd name="T10" fmla="*/ 2 w 62"/>
                <a:gd name="T11" fmla="*/ 16 h 19"/>
                <a:gd name="T12" fmla="*/ 28 w 62"/>
                <a:gd name="T13" fmla="*/ 12 h 19"/>
                <a:gd name="T14" fmla="*/ 61 w 62"/>
                <a:gd name="T15" fmla="*/ 3 h 19"/>
                <a:gd name="T16" fmla="*/ 60 w 62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9">
                  <a:moveTo>
                    <a:pt x="60" y="1"/>
                  </a:moveTo>
                  <a:cubicBezTo>
                    <a:pt x="50" y="2"/>
                    <a:pt x="41" y="4"/>
                    <a:pt x="31" y="6"/>
                  </a:cubicBezTo>
                  <a:cubicBezTo>
                    <a:pt x="28" y="7"/>
                    <a:pt x="6" y="13"/>
                    <a:pt x="4" y="10"/>
                  </a:cubicBezTo>
                  <a:cubicBezTo>
                    <a:pt x="3" y="9"/>
                    <a:pt x="0" y="9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9" y="19"/>
                    <a:pt x="20" y="14"/>
                    <a:pt x="28" y="12"/>
                  </a:cubicBezTo>
                  <a:cubicBezTo>
                    <a:pt x="39" y="10"/>
                    <a:pt x="50" y="7"/>
                    <a:pt x="61" y="3"/>
                  </a:cubicBezTo>
                  <a:cubicBezTo>
                    <a:pt x="62" y="3"/>
                    <a:pt x="61" y="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932363" y="373063"/>
              <a:ext cx="149225" cy="74613"/>
            </a:xfrm>
            <a:custGeom>
              <a:avLst/>
              <a:gdLst>
                <a:gd name="T0" fmla="*/ 29 w 47"/>
                <a:gd name="T1" fmla="*/ 9 h 23"/>
                <a:gd name="T2" fmla="*/ 4 w 47"/>
                <a:gd name="T3" fmla="*/ 0 h 23"/>
                <a:gd name="T4" fmla="*/ 2 w 47"/>
                <a:gd name="T5" fmla="*/ 5 h 23"/>
                <a:gd name="T6" fmla="*/ 22 w 47"/>
                <a:gd name="T7" fmla="*/ 13 h 23"/>
                <a:gd name="T8" fmla="*/ 42 w 47"/>
                <a:gd name="T9" fmla="*/ 21 h 23"/>
                <a:gd name="T10" fmla="*/ 46 w 47"/>
                <a:gd name="T11" fmla="*/ 19 h 23"/>
                <a:gd name="T12" fmla="*/ 29 w 47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">
                  <a:moveTo>
                    <a:pt x="29" y="9"/>
                  </a:moveTo>
                  <a:cubicBezTo>
                    <a:pt x="21" y="6"/>
                    <a:pt x="13" y="2"/>
                    <a:pt x="4" y="0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8" y="9"/>
                    <a:pt x="15" y="11"/>
                    <a:pt x="22" y="13"/>
                  </a:cubicBezTo>
                  <a:cubicBezTo>
                    <a:pt x="28" y="15"/>
                    <a:pt x="38" y="16"/>
                    <a:pt x="42" y="21"/>
                  </a:cubicBezTo>
                  <a:cubicBezTo>
                    <a:pt x="44" y="23"/>
                    <a:pt x="47" y="21"/>
                    <a:pt x="46" y="19"/>
                  </a:cubicBezTo>
                  <a:cubicBezTo>
                    <a:pt x="43" y="13"/>
                    <a:pt x="36" y="11"/>
                    <a:pt x="2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224463" y="176213"/>
              <a:ext cx="79375" cy="161925"/>
            </a:xfrm>
            <a:custGeom>
              <a:avLst/>
              <a:gdLst>
                <a:gd name="T0" fmla="*/ 6 w 25"/>
                <a:gd name="T1" fmla="*/ 3 h 51"/>
                <a:gd name="T2" fmla="*/ 2 w 25"/>
                <a:gd name="T3" fmla="*/ 5 h 51"/>
                <a:gd name="T4" fmla="*/ 20 w 25"/>
                <a:gd name="T5" fmla="*/ 48 h 51"/>
                <a:gd name="T6" fmla="*/ 24 w 25"/>
                <a:gd name="T7" fmla="*/ 46 h 51"/>
                <a:gd name="T8" fmla="*/ 6 w 25"/>
                <a:gd name="T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1">
                  <a:moveTo>
                    <a:pt x="6" y="3"/>
                  </a:moveTo>
                  <a:cubicBezTo>
                    <a:pt x="5" y="0"/>
                    <a:pt x="0" y="2"/>
                    <a:pt x="2" y="5"/>
                  </a:cubicBezTo>
                  <a:cubicBezTo>
                    <a:pt x="7" y="20"/>
                    <a:pt x="14" y="34"/>
                    <a:pt x="20" y="48"/>
                  </a:cubicBezTo>
                  <a:cubicBezTo>
                    <a:pt x="21" y="51"/>
                    <a:pt x="25" y="49"/>
                    <a:pt x="24" y="46"/>
                  </a:cubicBezTo>
                  <a:cubicBezTo>
                    <a:pt x="20" y="31"/>
                    <a:pt x="14" y="16"/>
                    <a:pt x="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484813" y="93663"/>
              <a:ext cx="77788" cy="193675"/>
            </a:xfrm>
            <a:custGeom>
              <a:avLst/>
              <a:gdLst>
                <a:gd name="T0" fmla="*/ 18 w 24"/>
                <a:gd name="T1" fmla="*/ 3 h 61"/>
                <a:gd name="T2" fmla="*/ 12 w 24"/>
                <a:gd name="T3" fmla="*/ 29 h 61"/>
                <a:gd name="T4" fmla="*/ 2 w 24"/>
                <a:gd name="T5" fmla="*/ 56 h 61"/>
                <a:gd name="T6" fmla="*/ 2 w 24"/>
                <a:gd name="T7" fmla="*/ 60 h 61"/>
                <a:gd name="T8" fmla="*/ 14 w 24"/>
                <a:gd name="T9" fmla="*/ 42 h 61"/>
                <a:gd name="T10" fmla="*/ 24 w 24"/>
                <a:gd name="T11" fmla="*/ 4 h 61"/>
                <a:gd name="T12" fmla="*/ 18 w 24"/>
                <a:gd name="T1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1">
                  <a:moveTo>
                    <a:pt x="18" y="3"/>
                  </a:moveTo>
                  <a:cubicBezTo>
                    <a:pt x="15" y="12"/>
                    <a:pt x="14" y="21"/>
                    <a:pt x="12" y="29"/>
                  </a:cubicBezTo>
                  <a:cubicBezTo>
                    <a:pt x="10" y="34"/>
                    <a:pt x="7" y="56"/>
                    <a:pt x="2" y="56"/>
                  </a:cubicBezTo>
                  <a:cubicBezTo>
                    <a:pt x="0" y="56"/>
                    <a:pt x="0" y="60"/>
                    <a:pt x="2" y="60"/>
                  </a:cubicBezTo>
                  <a:cubicBezTo>
                    <a:pt x="10" y="61"/>
                    <a:pt x="12" y="47"/>
                    <a:pt x="14" y="42"/>
                  </a:cubicBezTo>
                  <a:cubicBezTo>
                    <a:pt x="18" y="29"/>
                    <a:pt x="22" y="17"/>
                    <a:pt x="24" y="4"/>
                  </a:cubicBezTo>
                  <a:cubicBezTo>
                    <a:pt x="24" y="1"/>
                    <a:pt x="19" y="0"/>
                    <a:pt x="1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753100" y="290513"/>
              <a:ext cx="161925" cy="147638"/>
            </a:xfrm>
            <a:custGeom>
              <a:avLst/>
              <a:gdLst>
                <a:gd name="T0" fmla="*/ 45 w 51"/>
                <a:gd name="T1" fmla="*/ 2 h 46"/>
                <a:gd name="T2" fmla="*/ 14 w 51"/>
                <a:gd name="T3" fmla="*/ 28 h 46"/>
                <a:gd name="T4" fmla="*/ 0 w 51"/>
                <a:gd name="T5" fmla="*/ 44 h 46"/>
                <a:gd name="T6" fmla="*/ 2 w 51"/>
                <a:gd name="T7" fmla="*/ 46 h 46"/>
                <a:gd name="T8" fmla="*/ 3 w 51"/>
                <a:gd name="T9" fmla="*/ 46 h 46"/>
                <a:gd name="T10" fmla="*/ 5 w 51"/>
                <a:gd name="T11" fmla="*/ 44 h 46"/>
                <a:gd name="T12" fmla="*/ 5 w 51"/>
                <a:gd name="T13" fmla="*/ 44 h 46"/>
                <a:gd name="T14" fmla="*/ 8 w 51"/>
                <a:gd name="T15" fmla="*/ 41 h 46"/>
                <a:gd name="T16" fmla="*/ 15 w 51"/>
                <a:gd name="T17" fmla="*/ 36 h 46"/>
                <a:gd name="T18" fmla="*/ 25 w 51"/>
                <a:gd name="T19" fmla="*/ 27 h 46"/>
                <a:gd name="T20" fmla="*/ 49 w 51"/>
                <a:gd name="T21" fmla="*/ 7 h 46"/>
                <a:gd name="T22" fmla="*/ 45 w 51"/>
                <a:gd name="T2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46">
                  <a:moveTo>
                    <a:pt x="45" y="2"/>
                  </a:moveTo>
                  <a:cubicBezTo>
                    <a:pt x="34" y="10"/>
                    <a:pt x="24" y="19"/>
                    <a:pt x="14" y="28"/>
                  </a:cubicBezTo>
                  <a:cubicBezTo>
                    <a:pt x="11" y="32"/>
                    <a:pt x="0" y="38"/>
                    <a:pt x="0" y="44"/>
                  </a:cubicBezTo>
                  <a:cubicBezTo>
                    <a:pt x="0" y="45"/>
                    <a:pt x="0" y="46"/>
                    <a:pt x="2" y="46"/>
                  </a:cubicBezTo>
                  <a:cubicBezTo>
                    <a:pt x="2" y="46"/>
                    <a:pt x="2" y="46"/>
                    <a:pt x="3" y="46"/>
                  </a:cubicBezTo>
                  <a:cubicBezTo>
                    <a:pt x="4" y="46"/>
                    <a:pt x="5" y="46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7" y="43"/>
                    <a:pt x="8" y="41"/>
                  </a:cubicBezTo>
                  <a:cubicBezTo>
                    <a:pt x="10" y="40"/>
                    <a:pt x="13" y="38"/>
                    <a:pt x="15" y="36"/>
                  </a:cubicBezTo>
                  <a:cubicBezTo>
                    <a:pt x="18" y="33"/>
                    <a:pt x="22" y="30"/>
                    <a:pt x="25" y="27"/>
                  </a:cubicBezTo>
                  <a:cubicBezTo>
                    <a:pt x="33" y="21"/>
                    <a:pt x="41" y="14"/>
                    <a:pt x="49" y="7"/>
                  </a:cubicBezTo>
                  <a:cubicBezTo>
                    <a:pt x="51" y="4"/>
                    <a:pt x="48" y="0"/>
                    <a:pt x="4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765800" y="692150"/>
              <a:ext cx="193675" cy="28575"/>
            </a:xfrm>
            <a:custGeom>
              <a:avLst/>
              <a:gdLst>
                <a:gd name="T0" fmla="*/ 58 w 61"/>
                <a:gd name="T1" fmla="*/ 1 h 9"/>
                <a:gd name="T2" fmla="*/ 2 w 61"/>
                <a:gd name="T3" fmla="*/ 4 h 9"/>
                <a:gd name="T4" fmla="*/ 2 w 61"/>
                <a:gd name="T5" fmla="*/ 9 h 9"/>
                <a:gd name="T6" fmla="*/ 58 w 61"/>
                <a:gd name="T7" fmla="*/ 6 h 9"/>
                <a:gd name="T8" fmla="*/ 58 w 6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9">
                  <a:moveTo>
                    <a:pt x="58" y="1"/>
                  </a:moveTo>
                  <a:cubicBezTo>
                    <a:pt x="40" y="0"/>
                    <a:pt x="21" y="3"/>
                    <a:pt x="2" y="4"/>
                  </a:cubicBezTo>
                  <a:cubicBezTo>
                    <a:pt x="0" y="4"/>
                    <a:pt x="0" y="9"/>
                    <a:pt x="2" y="9"/>
                  </a:cubicBezTo>
                  <a:cubicBezTo>
                    <a:pt x="21" y="9"/>
                    <a:pt x="40" y="9"/>
                    <a:pt x="58" y="6"/>
                  </a:cubicBezTo>
                  <a:cubicBezTo>
                    <a:pt x="61" y="5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/>
          <p:cNvGrpSpPr/>
          <p:nvPr/>
        </p:nvGrpSpPr>
        <p:grpSpPr>
          <a:xfrm>
            <a:off x="6577330" y="2555875"/>
            <a:ext cx="361950" cy="1262063"/>
            <a:chOff x="6642100" y="1646238"/>
            <a:chExt cx="361950" cy="126206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642100" y="1646238"/>
              <a:ext cx="361950" cy="1262063"/>
            </a:xfrm>
            <a:custGeom>
              <a:avLst/>
              <a:gdLst>
                <a:gd name="T0" fmla="*/ 13 w 114"/>
                <a:gd name="T1" fmla="*/ 17 h 397"/>
                <a:gd name="T2" fmla="*/ 12 w 114"/>
                <a:gd name="T3" fmla="*/ 17 h 397"/>
                <a:gd name="T4" fmla="*/ 3 w 114"/>
                <a:gd name="T5" fmla="*/ 37 h 397"/>
                <a:gd name="T6" fmla="*/ 18 w 114"/>
                <a:gd name="T7" fmla="*/ 46 h 397"/>
                <a:gd name="T8" fmla="*/ 8 w 114"/>
                <a:gd name="T9" fmla="*/ 266 h 397"/>
                <a:gd name="T10" fmla="*/ 8 w 114"/>
                <a:gd name="T11" fmla="*/ 364 h 397"/>
                <a:gd name="T12" fmla="*/ 43 w 114"/>
                <a:gd name="T13" fmla="*/ 397 h 397"/>
                <a:gd name="T14" fmla="*/ 81 w 114"/>
                <a:gd name="T15" fmla="*/ 368 h 397"/>
                <a:gd name="T16" fmla="*/ 86 w 114"/>
                <a:gd name="T17" fmla="*/ 267 h 397"/>
                <a:gd name="T18" fmla="*/ 95 w 114"/>
                <a:gd name="T19" fmla="*/ 45 h 397"/>
                <a:gd name="T20" fmla="*/ 95 w 114"/>
                <a:gd name="T21" fmla="*/ 45 h 397"/>
                <a:gd name="T22" fmla="*/ 103 w 114"/>
                <a:gd name="T23" fmla="*/ 40 h 397"/>
                <a:gd name="T24" fmla="*/ 107 w 114"/>
                <a:gd name="T25" fmla="*/ 30 h 397"/>
                <a:gd name="T26" fmla="*/ 13 w 114"/>
                <a:gd name="T27" fmla="*/ 17 h 397"/>
                <a:gd name="T28" fmla="*/ 99 w 114"/>
                <a:gd name="T29" fmla="*/ 37 h 397"/>
                <a:gd name="T30" fmla="*/ 88 w 114"/>
                <a:gd name="T31" fmla="*/ 39 h 397"/>
                <a:gd name="T32" fmla="*/ 87 w 114"/>
                <a:gd name="T33" fmla="*/ 43 h 397"/>
                <a:gd name="T34" fmla="*/ 90 w 114"/>
                <a:gd name="T35" fmla="*/ 45 h 397"/>
                <a:gd name="T36" fmla="*/ 82 w 114"/>
                <a:gd name="T37" fmla="*/ 220 h 397"/>
                <a:gd name="T38" fmla="*/ 78 w 114"/>
                <a:gd name="T39" fmla="*/ 303 h 397"/>
                <a:gd name="T40" fmla="*/ 43 w 114"/>
                <a:gd name="T41" fmla="*/ 391 h 397"/>
                <a:gd name="T42" fmla="*/ 12 w 114"/>
                <a:gd name="T43" fmla="*/ 306 h 397"/>
                <a:gd name="T44" fmla="*/ 15 w 114"/>
                <a:gd name="T45" fmla="*/ 219 h 397"/>
                <a:gd name="T46" fmla="*/ 21 w 114"/>
                <a:gd name="T47" fmla="*/ 46 h 397"/>
                <a:gd name="T48" fmla="*/ 28 w 114"/>
                <a:gd name="T49" fmla="*/ 44 h 397"/>
                <a:gd name="T50" fmla="*/ 27 w 114"/>
                <a:gd name="T51" fmla="*/ 41 h 397"/>
                <a:gd name="T52" fmla="*/ 8 w 114"/>
                <a:gd name="T53" fmla="*/ 36 h 397"/>
                <a:gd name="T54" fmla="*/ 10 w 114"/>
                <a:gd name="T55" fmla="*/ 22 h 397"/>
                <a:gd name="T56" fmla="*/ 104 w 114"/>
                <a:gd name="T57" fmla="*/ 29 h 397"/>
                <a:gd name="T58" fmla="*/ 99 w 114"/>
                <a:gd name="T59" fmla="*/ 3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397">
                  <a:moveTo>
                    <a:pt x="13" y="17"/>
                  </a:moveTo>
                  <a:cubicBezTo>
                    <a:pt x="13" y="17"/>
                    <a:pt x="12" y="17"/>
                    <a:pt x="12" y="17"/>
                  </a:cubicBezTo>
                  <a:cubicBezTo>
                    <a:pt x="3" y="17"/>
                    <a:pt x="0" y="30"/>
                    <a:pt x="3" y="37"/>
                  </a:cubicBezTo>
                  <a:cubicBezTo>
                    <a:pt x="5" y="43"/>
                    <a:pt x="11" y="46"/>
                    <a:pt x="18" y="46"/>
                  </a:cubicBezTo>
                  <a:cubicBezTo>
                    <a:pt x="9" y="119"/>
                    <a:pt x="11" y="193"/>
                    <a:pt x="8" y="266"/>
                  </a:cubicBezTo>
                  <a:cubicBezTo>
                    <a:pt x="6" y="298"/>
                    <a:pt x="1" y="333"/>
                    <a:pt x="8" y="364"/>
                  </a:cubicBezTo>
                  <a:cubicBezTo>
                    <a:pt x="12" y="384"/>
                    <a:pt x="22" y="397"/>
                    <a:pt x="43" y="397"/>
                  </a:cubicBezTo>
                  <a:cubicBezTo>
                    <a:pt x="63" y="396"/>
                    <a:pt x="77" y="387"/>
                    <a:pt x="81" y="368"/>
                  </a:cubicBezTo>
                  <a:cubicBezTo>
                    <a:pt x="87" y="336"/>
                    <a:pt x="84" y="300"/>
                    <a:pt x="86" y="267"/>
                  </a:cubicBezTo>
                  <a:cubicBezTo>
                    <a:pt x="89" y="193"/>
                    <a:pt x="93" y="119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8" y="44"/>
                    <a:pt x="101" y="42"/>
                    <a:pt x="103" y="40"/>
                  </a:cubicBezTo>
                  <a:cubicBezTo>
                    <a:pt x="106" y="37"/>
                    <a:pt x="107" y="34"/>
                    <a:pt x="107" y="30"/>
                  </a:cubicBezTo>
                  <a:cubicBezTo>
                    <a:pt x="114" y="0"/>
                    <a:pt x="40" y="6"/>
                    <a:pt x="13" y="17"/>
                  </a:cubicBezTo>
                  <a:close/>
                  <a:moveTo>
                    <a:pt x="99" y="37"/>
                  </a:moveTo>
                  <a:cubicBezTo>
                    <a:pt x="96" y="39"/>
                    <a:pt x="92" y="39"/>
                    <a:pt x="88" y="39"/>
                  </a:cubicBezTo>
                  <a:cubicBezTo>
                    <a:pt x="86" y="39"/>
                    <a:pt x="85" y="42"/>
                    <a:pt x="87" y="43"/>
                  </a:cubicBezTo>
                  <a:cubicBezTo>
                    <a:pt x="88" y="44"/>
                    <a:pt x="89" y="44"/>
                    <a:pt x="90" y="45"/>
                  </a:cubicBezTo>
                  <a:cubicBezTo>
                    <a:pt x="86" y="103"/>
                    <a:pt x="85" y="161"/>
                    <a:pt x="82" y="220"/>
                  </a:cubicBezTo>
                  <a:cubicBezTo>
                    <a:pt x="81" y="247"/>
                    <a:pt x="80" y="275"/>
                    <a:pt x="78" y="303"/>
                  </a:cubicBezTo>
                  <a:cubicBezTo>
                    <a:pt x="77" y="330"/>
                    <a:pt x="85" y="393"/>
                    <a:pt x="43" y="391"/>
                  </a:cubicBezTo>
                  <a:cubicBezTo>
                    <a:pt x="3" y="389"/>
                    <a:pt x="11" y="333"/>
                    <a:pt x="12" y="306"/>
                  </a:cubicBezTo>
                  <a:cubicBezTo>
                    <a:pt x="13" y="277"/>
                    <a:pt x="14" y="248"/>
                    <a:pt x="15" y="219"/>
                  </a:cubicBezTo>
                  <a:cubicBezTo>
                    <a:pt x="18" y="161"/>
                    <a:pt x="23" y="103"/>
                    <a:pt x="21" y="46"/>
                  </a:cubicBezTo>
                  <a:cubicBezTo>
                    <a:pt x="24" y="46"/>
                    <a:pt x="26" y="45"/>
                    <a:pt x="28" y="44"/>
                  </a:cubicBezTo>
                  <a:cubicBezTo>
                    <a:pt x="30" y="43"/>
                    <a:pt x="28" y="41"/>
                    <a:pt x="27" y="41"/>
                  </a:cubicBezTo>
                  <a:cubicBezTo>
                    <a:pt x="20" y="43"/>
                    <a:pt x="12" y="41"/>
                    <a:pt x="8" y="36"/>
                  </a:cubicBezTo>
                  <a:cubicBezTo>
                    <a:pt x="5" y="31"/>
                    <a:pt x="7" y="26"/>
                    <a:pt x="10" y="22"/>
                  </a:cubicBezTo>
                  <a:cubicBezTo>
                    <a:pt x="29" y="15"/>
                    <a:pt x="101" y="6"/>
                    <a:pt x="104" y="29"/>
                  </a:cubicBezTo>
                  <a:cubicBezTo>
                    <a:pt x="103" y="32"/>
                    <a:pt x="101" y="35"/>
                    <a:pt x="9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686550" y="1722438"/>
              <a:ext cx="269875" cy="38100"/>
            </a:xfrm>
            <a:custGeom>
              <a:avLst/>
              <a:gdLst>
                <a:gd name="T0" fmla="*/ 81 w 85"/>
                <a:gd name="T1" fmla="*/ 1 h 12"/>
                <a:gd name="T2" fmla="*/ 44 w 85"/>
                <a:gd name="T3" fmla="*/ 6 h 12"/>
                <a:gd name="T4" fmla="*/ 3 w 85"/>
                <a:gd name="T5" fmla="*/ 1 h 12"/>
                <a:gd name="T6" fmla="*/ 2 w 85"/>
                <a:gd name="T7" fmla="*/ 3 h 12"/>
                <a:gd name="T8" fmla="*/ 41 w 85"/>
                <a:gd name="T9" fmla="*/ 10 h 12"/>
                <a:gd name="T10" fmla="*/ 82 w 85"/>
                <a:gd name="T11" fmla="*/ 5 h 12"/>
                <a:gd name="T12" fmla="*/ 81 w 85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2">
                  <a:moveTo>
                    <a:pt x="81" y="1"/>
                  </a:moveTo>
                  <a:cubicBezTo>
                    <a:pt x="69" y="5"/>
                    <a:pt x="57" y="5"/>
                    <a:pt x="44" y="6"/>
                  </a:cubicBezTo>
                  <a:cubicBezTo>
                    <a:pt x="31" y="6"/>
                    <a:pt x="15" y="8"/>
                    <a:pt x="3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3" y="12"/>
                    <a:pt x="28" y="10"/>
                    <a:pt x="41" y="10"/>
                  </a:cubicBezTo>
                  <a:cubicBezTo>
                    <a:pt x="55" y="10"/>
                    <a:pt x="70" y="12"/>
                    <a:pt x="82" y="5"/>
                  </a:cubicBezTo>
                  <a:cubicBezTo>
                    <a:pt x="85" y="4"/>
                    <a:pt x="83" y="0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680200" y="2279650"/>
              <a:ext cx="209550" cy="590550"/>
            </a:xfrm>
            <a:custGeom>
              <a:avLst/>
              <a:gdLst>
                <a:gd name="T0" fmla="*/ 64 w 66"/>
                <a:gd name="T1" fmla="*/ 19 h 186"/>
                <a:gd name="T2" fmla="*/ 62 w 66"/>
                <a:gd name="T3" fmla="*/ 17 h 186"/>
                <a:gd name="T4" fmla="*/ 60 w 66"/>
                <a:gd name="T5" fmla="*/ 14 h 186"/>
                <a:gd name="T6" fmla="*/ 11 w 66"/>
                <a:gd name="T7" fmla="*/ 10 h 186"/>
                <a:gd name="T8" fmla="*/ 10 w 66"/>
                <a:gd name="T9" fmla="*/ 10 h 186"/>
                <a:gd name="T10" fmla="*/ 4 w 66"/>
                <a:gd name="T11" fmla="*/ 124 h 186"/>
                <a:gd name="T12" fmla="*/ 31 w 66"/>
                <a:gd name="T13" fmla="*/ 185 h 186"/>
                <a:gd name="T14" fmla="*/ 62 w 66"/>
                <a:gd name="T15" fmla="*/ 143 h 186"/>
                <a:gd name="T16" fmla="*/ 64 w 66"/>
                <a:gd name="T17" fmla="*/ 19 h 186"/>
                <a:gd name="T18" fmla="*/ 57 w 66"/>
                <a:gd name="T19" fmla="*/ 18 h 186"/>
                <a:gd name="T20" fmla="*/ 36 w 66"/>
                <a:gd name="T21" fmla="*/ 23 h 186"/>
                <a:gd name="T22" fmla="*/ 14 w 66"/>
                <a:gd name="T23" fmla="*/ 13 h 186"/>
                <a:gd name="T24" fmla="*/ 57 w 66"/>
                <a:gd name="T25" fmla="*/ 18 h 186"/>
                <a:gd name="T26" fmla="*/ 60 w 66"/>
                <a:gd name="T27" fmla="*/ 95 h 186"/>
                <a:gd name="T28" fmla="*/ 59 w 66"/>
                <a:gd name="T29" fmla="*/ 133 h 186"/>
                <a:gd name="T30" fmla="*/ 57 w 66"/>
                <a:gd name="T31" fmla="*/ 152 h 186"/>
                <a:gd name="T32" fmla="*/ 54 w 66"/>
                <a:gd name="T33" fmla="*/ 162 h 186"/>
                <a:gd name="T34" fmla="*/ 18 w 66"/>
                <a:gd name="T35" fmla="*/ 175 h 186"/>
                <a:gd name="T36" fmla="*/ 7 w 66"/>
                <a:gd name="T37" fmla="*/ 90 h 186"/>
                <a:gd name="T38" fmla="*/ 12 w 66"/>
                <a:gd name="T39" fmla="*/ 19 h 186"/>
                <a:gd name="T40" fmla="*/ 32 w 66"/>
                <a:gd name="T41" fmla="*/ 28 h 186"/>
                <a:gd name="T42" fmla="*/ 60 w 66"/>
                <a:gd name="T43" fmla="*/ 22 h 186"/>
                <a:gd name="T44" fmla="*/ 60 w 66"/>
                <a:gd name="T45" fmla="*/ 9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86">
                  <a:moveTo>
                    <a:pt x="64" y="19"/>
                  </a:moveTo>
                  <a:cubicBezTo>
                    <a:pt x="64" y="17"/>
                    <a:pt x="63" y="17"/>
                    <a:pt x="62" y="17"/>
                  </a:cubicBezTo>
                  <a:cubicBezTo>
                    <a:pt x="62" y="15"/>
                    <a:pt x="61" y="14"/>
                    <a:pt x="60" y="14"/>
                  </a:cubicBezTo>
                  <a:cubicBezTo>
                    <a:pt x="55" y="11"/>
                    <a:pt x="16" y="0"/>
                    <a:pt x="11" y="10"/>
                  </a:cubicBezTo>
                  <a:cubicBezTo>
                    <a:pt x="11" y="10"/>
                    <a:pt x="11" y="10"/>
                    <a:pt x="10" y="10"/>
                  </a:cubicBezTo>
                  <a:cubicBezTo>
                    <a:pt x="3" y="47"/>
                    <a:pt x="4" y="86"/>
                    <a:pt x="4" y="124"/>
                  </a:cubicBezTo>
                  <a:cubicBezTo>
                    <a:pt x="4" y="143"/>
                    <a:pt x="2" y="184"/>
                    <a:pt x="31" y="185"/>
                  </a:cubicBezTo>
                  <a:cubicBezTo>
                    <a:pt x="53" y="186"/>
                    <a:pt x="60" y="161"/>
                    <a:pt x="62" y="143"/>
                  </a:cubicBezTo>
                  <a:cubicBezTo>
                    <a:pt x="66" y="102"/>
                    <a:pt x="65" y="60"/>
                    <a:pt x="64" y="19"/>
                  </a:cubicBezTo>
                  <a:close/>
                  <a:moveTo>
                    <a:pt x="57" y="18"/>
                  </a:moveTo>
                  <a:cubicBezTo>
                    <a:pt x="51" y="23"/>
                    <a:pt x="44" y="24"/>
                    <a:pt x="36" y="23"/>
                  </a:cubicBezTo>
                  <a:cubicBezTo>
                    <a:pt x="30" y="22"/>
                    <a:pt x="15" y="21"/>
                    <a:pt x="14" y="13"/>
                  </a:cubicBezTo>
                  <a:cubicBezTo>
                    <a:pt x="18" y="6"/>
                    <a:pt x="50" y="16"/>
                    <a:pt x="57" y="18"/>
                  </a:cubicBezTo>
                  <a:close/>
                  <a:moveTo>
                    <a:pt x="60" y="95"/>
                  </a:moveTo>
                  <a:cubicBezTo>
                    <a:pt x="60" y="107"/>
                    <a:pt x="59" y="120"/>
                    <a:pt x="59" y="133"/>
                  </a:cubicBezTo>
                  <a:cubicBezTo>
                    <a:pt x="58" y="139"/>
                    <a:pt x="58" y="145"/>
                    <a:pt x="57" y="152"/>
                  </a:cubicBezTo>
                  <a:cubicBezTo>
                    <a:pt x="57" y="155"/>
                    <a:pt x="56" y="159"/>
                    <a:pt x="54" y="162"/>
                  </a:cubicBezTo>
                  <a:cubicBezTo>
                    <a:pt x="51" y="176"/>
                    <a:pt x="39" y="180"/>
                    <a:pt x="18" y="175"/>
                  </a:cubicBezTo>
                  <a:cubicBezTo>
                    <a:pt x="0" y="155"/>
                    <a:pt x="7" y="115"/>
                    <a:pt x="7" y="90"/>
                  </a:cubicBezTo>
                  <a:cubicBezTo>
                    <a:pt x="8" y="66"/>
                    <a:pt x="11" y="43"/>
                    <a:pt x="12" y="19"/>
                  </a:cubicBezTo>
                  <a:cubicBezTo>
                    <a:pt x="16" y="25"/>
                    <a:pt x="25" y="26"/>
                    <a:pt x="32" y="28"/>
                  </a:cubicBezTo>
                  <a:cubicBezTo>
                    <a:pt x="42" y="29"/>
                    <a:pt x="53" y="29"/>
                    <a:pt x="60" y="22"/>
                  </a:cubicBezTo>
                  <a:cubicBezTo>
                    <a:pt x="60" y="46"/>
                    <a:pt x="61" y="70"/>
                    <a:pt x="60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6794500" y="2174875"/>
              <a:ext cx="66675" cy="66675"/>
            </a:xfrm>
            <a:custGeom>
              <a:avLst/>
              <a:gdLst>
                <a:gd name="T0" fmla="*/ 18 w 21"/>
                <a:gd name="T1" fmla="*/ 7 h 21"/>
                <a:gd name="T2" fmla="*/ 5 w 21"/>
                <a:gd name="T3" fmla="*/ 3 h 21"/>
                <a:gd name="T4" fmla="*/ 5 w 21"/>
                <a:gd name="T5" fmla="*/ 3 h 21"/>
                <a:gd name="T6" fmla="*/ 1 w 21"/>
                <a:gd name="T7" fmla="*/ 14 h 21"/>
                <a:gd name="T8" fmla="*/ 13 w 21"/>
                <a:gd name="T9" fmla="*/ 19 h 21"/>
                <a:gd name="T10" fmla="*/ 18 w 21"/>
                <a:gd name="T11" fmla="*/ 7 h 21"/>
                <a:gd name="T12" fmla="*/ 11 w 21"/>
                <a:gd name="T13" fmla="*/ 15 h 21"/>
                <a:gd name="T14" fmla="*/ 4 w 21"/>
                <a:gd name="T15" fmla="*/ 12 h 21"/>
                <a:gd name="T16" fmla="*/ 6 w 21"/>
                <a:gd name="T17" fmla="*/ 6 h 21"/>
                <a:gd name="T18" fmla="*/ 6 w 21"/>
                <a:gd name="T19" fmla="*/ 6 h 21"/>
                <a:gd name="T20" fmla="*/ 14 w 21"/>
                <a:gd name="T21" fmla="*/ 9 h 21"/>
                <a:gd name="T22" fmla="*/ 11 w 21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8" y="7"/>
                  </a:moveTo>
                  <a:cubicBezTo>
                    <a:pt x="16" y="2"/>
                    <a:pt x="10" y="0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0" y="10"/>
                    <a:pt x="1" y="14"/>
                  </a:cubicBezTo>
                  <a:cubicBezTo>
                    <a:pt x="3" y="19"/>
                    <a:pt x="8" y="21"/>
                    <a:pt x="13" y="19"/>
                  </a:cubicBezTo>
                  <a:cubicBezTo>
                    <a:pt x="18" y="17"/>
                    <a:pt x="21" y="12"/>
                    <a:pt x="18" y="7"/>
                  </a:cubicBezTo>
                  <a:close/>
                  <a:moveTo>
                    <a:pt x="11" y="15"/>
                  </a:moveTo>
                  <a:cubicBezTo>
                    <a:pt x="8" y="16"/>
                    <a:pt x="5" y="15"/>
                    <a:pt x="4" y="12"/>
                  </a:cubicBezTo>
                  <a:cubicBezTo>
                    <a:pt x="4" y="10"/>
                    <a:pt x="4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5"/>
                    <a:pt x="12" y="6"/>
                    <a:pt x="14" y="9"/>
                  </a:cubicBezTo>
                  <a:cubicBezTo>
                    <a:pt x="15" y="11"/>
                    <a:pt x="13" y="14"/>
                    <a:pt x="1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6746875" y="2125663"/>
              <a:ext cx="41275" cy="42863"/>
            </a:xfrm>
            <a:custGeom>
              <a:avLst/>
              <a:gdLst>
                <a:gd name="T0" fmla="*/ 10 w 13"/>
                <a:gd name="T1" fmla="*/ 2 h 13"/>
                <a:gd name="T2" fmla="*/ 4 w 13"/>
                <a:gd name="T3" fmla="*/ 1 h 13"/>
                <a:gd name="T4" fmla="*/ 4 w 13"/>
                <a:gd name="T5" fmla="*/ 1 h 13"/>
                <a:gd name="T6" fmla="*/ 1 w 13"/>
                <a:gd name="T7" fmla="*/ 8 h 13"/>
                <a:gd name="T8" fmla="*/ 10 w 13"/>
                <a:gd name="T9" fmla="*/ 10 h 13"/>
                <a:gd name="T10" fmla="*/ 10 w 13"/>
                <a:gd name="T11" fmla="*/ 2 h 13"/>
                <a:gd name="T12" fmla="*/ 7 w 13"/>
                <a:gd name="T13" fmla="*/ 8 h 13"/>
                <a:gd name="T14" fmla="*/ 4 w 13"/>
                <a:gd name="T15" fmla="*/ 4 h 13"/>
                <a:gd name="T16" fmla="*/ 7 w 13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" y="12"/>
                    <a:pt x="7" y="13"/>
                    <a:pt x="10" y="10"/>
                  </a:cubicBezTo>
                  <a:cubicBezTo>
                    <a:pt x="12" y="8"/>
                    <a:pt x="13" y="4"/>
                    <a:pt x="10" y="2"/>
                  </a:cubicBezTo>
                  <a:close/>
                  <a:moveTo>
                    <a:pt x="7" y="8"/>
                  </a:moveTo>
                  <a:cubicBezTo>
                    <a:pt x="5" y="9"/>
                    <a:pt x="3" y="6"/>
                    <a:pt x="4" y="4"/>
                  </a:cubicBezTo>
                  <a:cubicBezTo>
                    <a:pt x="6" y="2"/>
                    <a:pt x="11" y="5"/>
                    <a:pt x="7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6794500" y="1963738"/>
              <a:ext cx="88900" cy="95250"/>
            </a:xfrm>
            <a:custGeom>
              <a:avLst/>
              <a:gdLst>
                <a:gd name="T0" fmla="*/ 21 w 28"/>
                <a:gd name="T1" fmla="*/ 4 h 30"/>
                <a:gd name="T2" fmla="*/ 4 w 28"/>
                <a:gd name="T3" fmla="*/ 6 h 30"/>
                <a:gd name="T4" fmla="*/ 4 w 28"/>
                <a:gd name="T5" fmla="*/ 7 h 30"/>
                <a:gd name="T6" fmla="*/ 6 w 28"/>
                <a:gd name="T7" fmla="*/ 26 h 30"/>
                <a:gd name="T8" fmla="*/ 24 w 28"/>
                <a:gd name="T9" fmla="*/ 23 h 30"/>
                <a:gd name="T10" fmla="*/ 21 w 28"/>
                <a:gd name="T11" fmla="*/ 4 h 30"/>
                <a:gd name="T12" fmla="*/ 21 w 28"/>
                <a:gd name="T13" fmla="*/ 20 h 30"/>
                <a:gd name="T14" fmla="*/ 8 w 28"/>
                <a:gd name="T15" fmla="*/ 22 h 30"/>
                <a:gd name="T16" fmla="*/ 7 w 28"/>
                <a:gd name="T17" fmla="*/ 6 h 30"/>
                <a:gd name="T18" fmla="*/ 19 w 28"/>
                <a:gd name="T19" fmla="*/ 7 h 30"/>
                <a:gd name="T20" fmla="*/ 21 w 28"/>
                <a:gd name="T2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0">
                  <a:moveTo>
                    <a:pt x="21" y="4"/>
                  </a:moveTo>
                  <a:cubicBezTo>
                    <a:pt x="17" y="0"/>
                    <a:pt x="7" y="0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" y="13"/>
                    <a:pt x="0" y="21"/>
                    <a:pt x="6" y="26"/>
                  </a:cubicBezTo>
                  <a:cubicBezTo>
                    <a:pt x="12" y="30"/>
                    <a:pt x="21" y="28"/>
                    <a:pt x="24" y="23"/>
                  </a:cubicBezTo>
                  <a:cubicBezTo>
                    <a:pt x="28" y="17"/>
                    <a:pt x="27" y="8"/>
                    <a:pt x="21" y="4"/>
                  </a:cubicBezTo>
                  <a:close/>
                  <a:moveTo>
                    <a:pt x="21" y="20"/>
                  </a:moveTo>
                  <a:cubicBezTo>
                    <a:pt x="18" y="24"/>
                    <a:pt x="12" y="25"/>
                    <a:pt x="8" y="22"/>
                  </a:cubicBezTo>
                  <a:cubicBezTo>
                    <a:pt x="3" y="18"/>
                    <a:pt x="5" y="11"/>
                    <a:pt x="7" y="6"/>
                  </a:cubicBezTo>
                  <a:cubicBezTo>
                    <a:pt x="11" y="4"/>
                    <a:pt x="15" y="3"/>
                    <a:pt x="19" y="7"/>
                  </a:cubicBezTo>
                  <a:cubicBezTo>
                    <a:pt x="23" y="10"/>
                    <a:pt x="24" y="16"/>
                    <a:pt x="2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1" name="组合 1040"/>
          <p:cNvGrpSpPr/>
          <p:nvPr/>
        </p:nvGrpSpPr>
        <p:grpSpPr>
          <a:xfrm>
            <a:off x="5197793" y="3567112"/>
            <a:ext cx="1138238" cy="741363"/>
            <a:chOff x="5262563" y="2657475"/>
            <a:chExt cx="1138238" cy="741363"/>
          </a:xfrm>
        </p:grpSpPr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5262563" y="2657475"/>
              <a:ext cx="1138238" cy="741363"/>
            </a:xfrm>
            <a:custGeom>
              <a:avLst/>
              <a:gdLst>
                <a:gd name="T0" fmla="*/ 332 w 358"/>
                <a:gd name="T1" fmla="*/ 40 h 233"/>
                <a:gd name="T2" fmla="*/ 283 w 358"/>
                <a:gd name="T3" fmla="*/ 37 h 233"/>
                <a:gd name="T4" fmla="*/ 233 w 358"/>
                <a:gd name="T5" fmla="*/ 38 h 233"/>
                <a:gd name="T6" fmla="*/ 128 w 358"/>
                <a:gd name="T7" fmla="*/ 48 h 233"/>
                <a:gd name="T8" fmla="*/ 52 w 358"/>
                <a:gd name="T9" fmla="*/ 27 h 233"/>
                <a:gd name="T10" fmla="*/ 43 w 358"/>
                <a:gd name="T11" fmla="*/ 3 h 233"/>
                <a:gd name="T12" fmla="*/ 19 w 358"/>
                <a:gd name="T13" fmla="*/ 22 h 233"/>
                <a:gd name="T14" fmla="*/ 19 w 358"/>
                <a:gd name="T15" fmla="*/ 22 h 233"/>
                <a:gd name="T16" fmla="*/ 4 w 358"/>
                <a:gd name="T17" fmla="*/ 64 h 233"/>
                <a:gd name="T18" fmla="*/ 4 w 358"/>
                <a:gd name="T19" fmla="*/ 87 h 233"/>
                <a:gd name="T20" fmla="*/ 29 w 358"/>
                <a:gd name="T21" fmla="*/ 82 h 233"/>
                <a:gd name="T22" fmla="*/ 81 w 358"/>
                <a:gd name="T23" fmla="*/ 102 h 233"/>
                <a:gd name="T24" fmla="*/ 132 w 358"/>
                <a:gd name="T25" fmla="*/ 134 h 233"/>
                <a:gd name="T26" fmla="*/ 216 w 358"/>
                <a:gd name="T27" fmla="*/ 203 h 233"/>
                <a:gd name="T28" fmla="*/ 283 w 358"/>
                <a:gd name="T29" fmla="*/ 233 h 233"/>
                <a:gd name="T30" fmla="*/ 322 w 358"/>
                <a:gd name="T31" fmla="*/ 184 h 233"/>
                <a:gd name="T32" fmla="*/ 354 w 358"/>
                <a:gd name="T33" fmla="*/ 90 h 233"/>
                <a:gd name="T34" fmla="*/ 332 w 358"/>
                <a:gd name="T35" fmla="*/ 40 h 233"/>
                <a:gd name="T36" fmla="*/ 350 w 358"/>
                <a:gd name="T37" fmla="*/ 73 h 233"/>
                <a:gd name="T38" fmla="*/ 344 w 358"/>
                <a:gd name="T39" fmla="*/ 115 h 233"/>
                <a:gd name="T40" fmla="*/ 313 w 358"/>
                <a:gd name="T41" fmla="*/ 195 h 233"/>
                <a:gd name="T42" fmla="*/ 268 w 358"/>
                <a:gd name="T43" fmla="*/ 225 h 233"/>
                <a:gd name="T44" fmla="*/ 234 w 358"/>
                <a:gd name="T45" fmla="*/ 208 h 233"/>
                <a:gd name="T46" fmla="*/ 167 w 358"/>
                <a:gd name="T47" fmla="*/ 158 h 233"/>
                <a:gd name="T48" fmla="*/ 106 w 358"/>
                <a:gd name="T49" fmla="*/ 106 h 233"/>
                <a:gd name="T50" fmla="*/ 29 w 358"/>
                <a:gd name="T51" fmla="*/ 79 h 233"/>
                <a:gd name="T52" fmla="*/ 25 w 358"/>
                <a:gd name="T53" fmla="*/ 79 h 233"/>
                <a:gd name="T54" fmla="*/ 7 w 358"/>
                <a:gd name="T55" fmla="*/ 72 h 233"/>
                <a:gd name="T56" fmla="*/ 12 w 358"/>
                <a:gd name="T57" fmla="*/ 54 h 233"/>
                <a:gd name="T58" fmla="*/ 23 w 358"/>
                <a:gd name="T59" fmla="*/ 25 h 233"/>
                <a:gd name="T60" fmla="*/ 24 w 358"/>
                <a:gd name="T61" fmla="*/ 23 h 233"/>
                <a:gd name="T62" fmla="*/ 40 w 358"/>
                <a:gd name="T63" fmla="*/ 9 h 233"/>
                <a:gd name="T64" fmla="*/ 48 w 358"/>
                <a:gd name="T65" fmla="*/ 27 h 233"/>
                <a:gd name="T66" fmla="*/ 49 w 358"/>
                <a:gd name="T67" fmla="*/ 30 h 233"/>
                <a:gd name="T68" fmla="*/ 50 w 358"/>
                <a:gd name="T69" fmla="*/ 30 h 233"/>
                <a:gd name="T70" fmla="*/ 122 w 358"/>
                <a:gd name="T71" fmla="*/ 51 h 233"/>
                <a:gd name="T72" fmla="*/ 124 w 358"/>
                <a:gd name="T73" fmla="*/ 52 h 233"/>
                <a:gd name="T74" fmla="*/ 130 w 358"/>
                <a:gd name="T75" fmla="*/ 52 h 233"/>
                <a:gd name="T76" fmla="*/ 130 w 358"/>
                <a:gd name="T77" fmla="*/ 52 h 233"/>
                <a:gd name="T78" fmla="*/ 131 w 358"/>
                <a:gd name="T79" fmla="*/ 51 h 233"/>
                <a:gd name="T80" fmla="*/ 301 w 358"/>
                <a:gd name="T81" fmla="*/ 43 h 233"/>
                <a:gd name="T82" fmla="*/ 350 w 358"/>
                <a:gd name="T83" fmla="*/ 7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33">
                  <a:moveTo>
                    <a:pt x="332" y="40"/>
                  </a:moveTo>
                  <a:cubicBezTo>
                    <a:pt x="317" y="35"/>
                    <a:pt x="299" y="37"/>
                    <a:pt x="283" y="37"/>
                  </a:cubicBezTo>
                  <a:cubicBezTo>
                    <a:pt x="267" y="37"/>
                    <a:pt x="250" y="37"/>
                    <a:pt x="233" y="38"/>
                  </a:cubicBezTo>
                  <a:cubicBezTo>
                    <a:pt x="198" y="40"/>
                    <a:pt x="163" y="43"/>
                    <a:pt x="128" y="48"/>
                  </a:cubicBezTo>
                  <a:cubicBezTo>
                    <a:pt x="103" y="41"/>
                    <a:pt x="77" y="37"/>
                    <a:pt x="52" y="27"/>
                  </a:cubicBezTo>
                  <a:cubicBezTo>
                    <a:pt x="58" y="18"/>
                    <a:pt x="53" y="6"/>
                    <a:pt x="43" y="3"/>
                  </a:cubicBezTo>
                  <a:cubicBezTo>
                    <a:pt x="31" y="0"/>
                    <a:pt x="20" y="10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3" y="36"/>
                    <a:pt x="8" y="50"/>
                    <a:pt x="4" y="64"/>
                  </a:cubicBezTo>
                  <a:cubicBezTo>
                    <a:pt x="2" y="71"/>
                    <a:pt x="0" y="80"/>
                    <a:pt x="4" y="87"/>
                  </a:cubicBezTo>
                  <a:cubicBezTo>
                    <a:pt x="11" y="98"/>
                    <a:pt x="27" y="94"/>
                    <a:pt x="29" y="82"/>
                  </a:cubicBezTo>
                  <a:cubicBezTo>
                    <a:pt x="46" y="90"/>
                    <a:pt x="63" y="95"/>
                    <a:pt x="81" y="102"/>
                  </a:cubicBezTo>
                  <a:cubicBezTo>
                    <a:pt x="101" y="109"/>
                    <a:pt x="116" y="119"/>
                    <a:pt x="132" y="134"/>
                  </a:cubicBezTo>
                  <a:cubicBezTo>
                    <a:pt x="159" y="158"/>
                    <a:pt x="186" y="182"/>
                    <a:pt x="216" y="203"/>
                  </a:cubicBezTo>
                  <a:cubicBezTo>
                    <a:pt x="235" y="215"/>
                    <a:pt x="259" y="233"/>
                    <a:pt x="283" y="233"/>
                  </a:cubicBezTo>
                  <a:cubicBezTo>
                    <a:pt x="310" y="232"/>
                    <a:pt x="314" y="205"/>
                    <a:pt x="322" y="184"/>
                  </a:cubicBezTo>
                  <a:cubicBezTo>
                    <a:pt x="334" y="152"/>
                    <a:pt x="349" y="124"/>
                    <a:pt x="354" y="90"/>
                  </a:cubicBezTo>
                  <a:cubicBezTo>
                    <a:pt x="358" y="68"/>
                    <a:pt x="357" y="47"/>
                    <a:pt x="332" y="40"/>
                  </a:cubicBezTo>
                  <a:close/>
                  <a:moveTo>
                    <a:pt x="350" y="73"/>
                  </a:moveTo>
                  <a:cubicBezTo>
                    <a:pt x="351" y="86"/>
                    <a:pt x="347" y="102"/>
                    <a:pt x="344" y="115"/>
                  </a:cubicBezTo>
                  <a:cubicBezTo>
                    <a:pt x="337" y="143"/>
                    <a:pt x="322" y="168"/>
                    <a:pt x="313" y="195"/>
                  </a:cubicBezTo>
                  <a:cubicBezTo>
                    <a:pt x="306" y="218"/>
                    <a:pt x="293" y="232"/>
                    <a:pt x="268" y="225"/>
                  </a:cubicBezTo>
                  <a:cubicBezTo>
                    <a:pt x="256" y="222"/>
                    <a:pt x="245" y="215"/>
                    <a:pt x="234" y="208"/>
                  </a:cubicBezTo>
                  <a:cubicBezTo>
                    <a:pt x="210" y="194"/>
                    <a:pt x="189" y="176"/>
                    <a:pt x="167" y="158"/>
                  </a:cubicBezTo>
                  <a:cubicBezTo>
                    <a:pt x="148" y="142"/>
                    <a:pt x="129" y="119"/>
                    <a:pt x="106" y="106"/>
                  </a:cubicBezTo>
                  <a:cubicBezTo>
                    <a:pt x="83" y="94"/>
                    <a:pt x="54" y="85"/>
                    <a:pt x="29" y="79"/>
                  </a:cubicBezTo>
                  <a:cubicBezTo>
                    <a:pt x="28" y="77"/>
                    <a:pt x="26" y="77"/>
                    <a:pt x="25" y="79"/>
                  </a:cubicBezTo>
                  <a:cubicBezTo>
                    <a:pt x="22" y="91"/>
                    <a:pt x="7" y="82"/>
                    <a:pt x="7" y="72"/>
                  </a:cubicBezTo>
                  <a:cubicBezTo>
                    <a:pt x="8" y="66"/>
                    <a:pt x="10" y="60"/>
                    <a:pt x="12" y="54"/>
                  </a:cubicBezTo>
                  <a:cubicBezTo>
                    <a:pt x="15" y="44"/>
                    <a:pt x="19" y="35"/>
                    <a:pt x="23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5" y="15"/>
                    <a:pt x="31" y="7"/>
                    <a:pt x="40" y="9"/>
                  </a:cubicBezTo>
                  <a:cubicBezTo>
                    <a:pt x="49" y="10"/>
                    <a:pt x="52" y="20"/>
                    <a:pt x="48" y="27"/>
                  </a:cubicBezTo>
                  <a:cubicBezTo>
                    <a:pt x="47" y="28"/>
                    <a:pt x="48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73" y="40"/>
                    <a:pt x="97" y="50"/>
                    <a:pt x="122" y="51"/>
                  </a:cubicBezTo>
                  <a:cubicBezTo>
                    <a:pt x="123" y="52"/>
                    <a:pt x="123" y="52"/>
                    <a:pt x="124" y="52"/>
                  </a:cubicBezTo>
                  <a:cubicBezTo>
                    <a:pt x="126" y="52"/>
                    <a:pt x="128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1" y="52"/>
                    <a:pt x="131" y="52"/>
                    <a:pt x="131" y="51"/>
                  </a:cubicBezTo>
                  <a:cubicBezTo>
                    <a:pt x="187" y="44"/>
                    <a:pt x="244" y="41"/>
                    <a:pt x="301" y="43"/>
                  </a:cubicBezTo>
                  <a:cubicBezTo>
                    <a:pt x="323" y="43"/>
                    <a:pt x="349" y="43"/>
                    <a:pt x="350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297488" y="2692400"/>
              <a:ext cx="114300" cy="212725"/>
            </a:xfrm>
            <a:custGeom>
              <a:avLst/>
              <a:gdLst>
                <a:gd name="T0" fmla="*/ 24 w 36"/>
                <a:gd name="T1" fmla="*/ 4 h 67"/>
                <a:gd name="T2" fmla="*/ 20 w 36"/>
                <a:gd name="T3" fmla="*/ 36 h 67"/>
                <a:gd name="T4" fmla="*/ 2 w 36"/>
                <a:gd name="T5" fmla="*/ 64 h 67"/>
                <a:gd name="T6" fmla="*/ 3 w 36"/>
                <a:gd name="T7" fmla="*/ 67 h 67"/>
                <a:gd name="T8" fmla="*/ 24 w 36"/>
                <a:gd name="T9" fmla="*/ 37 h 67"/>
                <a:gd name="T10" fmla="*/ 28 w 36"/>
                <a:gd name="T11" fmla="*/ 2 h 67"/>
                <a:gd name="T12" fmla="*/ 24 w 36"/>
                <a:gd name="T13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7">
                  <a:moveTo>
                    <a:pt x="24" y="4"/>
                  </a:moveTo>
                  <a:cubicBezTo>
                    <a:pt x="30" y="13"/>
                    <a:pt x="23" y="27"/>
                    <a:pt x="20" y="36"/>
                  </a:cubicBezTo>
                  <a:cubicBezTo>
                    <a:pt x="16" y="44"/>
                    <a:pt x="11" y="60"/>
                    <a:pt x="2" y="64"/>
                  </a:cubicBezTo>
                  <a:cubicBezTo>
                    <a:pt x="0" y="64"/>
                    <a:pt x="1" y="67"/>
                    <a:pt x="3" y="67"/>
                  </a:cubicBezTo>
                  <a:cubicBezTo>
                    <a:pt x="14" y="64"/>
                    <a:pt x="20" y="47"/>
                    <a:pt x="24" y="37"/>
                  </a:cubicBezTo>
                  <a:cubicBezTo>
                    <a:pt x="28" y="27"/>
                    <a:pt x="36" y="12"/>
                    <a:pt x="28" y="2"/>
                  </a:cubicBezTo>
                  <a:cubicBezTo>
                    <a:pt x="26" y="0"/>
                    <a:pt x="23" y="2"/>
                    <a:pt x="2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5797550" y="2809875"/>
              <a:ext cx="571500" cy="573088"/>
            </a:xfrm>
            <a:custGeom>
              <a:avLst/>
              <a:gdLst>
                <a:gd name="T0" fmla="*/ 126 w 180"/>
                <a:gd name="T1" fmla="*/ 1 h 180"/>
                <a:gd name="T2" fmla="*/ 40 w 180"/>
                <a:gd name="T3" fmla="*/ 5 h 180"/>
                <a:gd name="T4" fmla="*/ 39 w 180"/>
                <a:gd name="T5" fmla="*/ 5 h 180"/>
                <a:gd name="T6" fmla="*/ 36 w 180"/>
                <a:gd name="T7" fmla="*/ 6 h 180"/>
                <a:gd name="T8" fmla="*/ 6 w 180"/>
                <a:gd name="T9" fmla="*/ 69 h 180"/>
                <a:gd name="T10" fmla="*/ 9 w 180"/>
                <a:gd name="T11" fmla="*/ 108 h 180"/>
                <a:gd name="T12" fmla="*/ 10 w 180"/>
                <a:gd name="T13" fmla="*/ 108 h 180"/>
                <a:gd name="T14" fmla="*/ 73 w 180"/>
                <a:gd name="T15" fmla="*/ 157 h 180"/>
                <a:gd name="T16" fmla="*/ 125 w 180"/>
                <a:gd name="T17" fmla="*/ 165 h 180"/>
                <a:gd name="T18" fmla="*/ 141 w 180"/>
                <a:gd name="T19" fmla="*/ 137 h 180"/>
                <a:gd name="T20" fmla="*/ 161 w 180"/>
                <a:gd name="T21" fmla="*/ 89 h 180"/>
                <a:gd name="T22" fmla="*/ 171 w 180"/>
                <a:gd name="T23" fmla="*/ 20 h 180"/>
                <a:gd name="T24" fmla="*/ 169 w 180"/>
                <a:gd name="T25" fmla="*/ 19 h 180"/>
                <a:gd name="T26" fmla="*/ 126 w 180"/>
                <a:gd name="T27" fmla="*/ 1 h 180"/>
                <a:gd name="T28" fmla="*/ 16 w 180"/>
                <a:gd name="T29" fmla="*/ 56 h 180"/>
                <a:gd name="T30" fmla="*/ 40 w 180"/>
                <a:gd name="T31" fmla="*/ 10 h 180"/>
                <a:gd name="T32" fmla="*/ 36 w 180"/>
                <a:gd name="T33" fmla="*/ 60 h 180"/>
                <a:gd name="T34" fmla="*/ 10 w 180"/>
                <a:gd name="T35" fmla="*/ 103 h 180"/>
                <a:gd name="T36" fmla="*/ 16 w 180"/>
                <a:gd name="T37" fmla="*/ 56 h 180"/>
                <a:gd name="T38" fmla="*/ 167 w 180"/>
                <a:gd name="T39" fmla="*/ 25 h 180"/>
                <a:gd name="T40" fmla="*/ 155 w 180"/>
                <a:gd name="T41" fmla="*/ 90 h 180"/>
                <a:gd name="T42" fmla="*/ 127 w 180"/>
                <a:gd name="T43" fmla="*/ 154 h 180"/>
                <a:gd name="T44" fmla="*/ 82 w 180"/>
                <a:gd name="T45" fmla="*/ 157 h 180"/>
                <a:gd name="T46" fmla="*/ 56 w 180"/>
                <a:gd name="T47" fmla="*/ 140 h 180"/>
                <a:gd name="T48" fmla="*/ 12 w 180"/>
                <a:gd name="T49" fmla="*/ 107 h 180"/>
                <a:gd name="T50" fmla="*/ 36 w 180"/>
                <a:gd name="T51" fmla="*/ 72 h 180"/>
                <a:gd name="T52" fmla="*/ 44 w 180"/>
                <a:gd name="T53" fmla="*/ 8 h 180"/>
                <a:gd name="T54" fmla="*/ 107 w 180"/>
                <a:gd name="T55" fmla="*/ 6 h 180"/>
                <a:gd name="T56" fmla="*/ 167 w 180"/>
                <a:gd name="T57" fmla="*/ 2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0" h="180">
                  <a:moveTo>
                    <a:pt x="126" y="1"/>
                  </a:moveTo>
                  <a:cubicBezTo>
                    <a:pt x="97" y="0"/>
                    <a:pt x="69" y="1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38" y="5"/>
                    <a:pt x="37" y="5"/>
                    <a:pt x="36" y="6"/>
                  </a:cubicBezTo>
                  <a:cubicBezTo>
                    <a:pt x="24" y="26"/>
                    <a:pt x="11" y="46"/>
                    <a:pt x="6" y="69"/>
                  </a:cubicBezTo>
                  <a:cubicBezTo>
                    <a:pt x="4" y="80"/>
                    <a:pt x="0" y="99"/>
                    <a:pt x="9" y="10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24" y="129"/>
                    <a:pt x="53" y="145"/>
                    <a:pt x="73" y="157"/>
                  </a:cubicBezTo>
                  <a:cubicBezTo>
                    <a:pt x="89" y="166"/>
                    <a:pt x="108" y="180"/>
                    <a:pt x="125" y="165"/>
                  </a:cubicBezTo>
                  <a:cubicBezTo>
                    <a:pt x="132" y="158"/>
                    <a:pt x="137" y="146"/>
                    <a:pt x="141" y="137"/>
                  </a:cubicBezTo>
                  <a:cubicBezTo>
                    <a:pt x="148" y="121"/>
                    <a:pt x="155" y="105"/>
                    <a:pt x="161" y="89"/>
                  </a:cubicBezTo>
                  <a:cubicBezTo>
                    <a:pt x="169" y="67"/>
                    <a:pt x="180" y="43"/>
                    <a:pt x="171" y="20"/>
                  </a:cubicBezTo>
                  <a:cubicBezTo>
                    <a:pt x="170" y="20"/>
                    <a:pt x="170" y="19"/>
                    <a:pt x="169" y="19"/>
                  </a:cubicBezTo>
                  <a:cubicBezTo>
                    <a:pt x="161" y="4"/>
                    <a:pt x="143" y="2"/>
                    <a:pt x="126" y="1"/>
                  </a:cubicBezTo>
                  <a:close/>
                  <a:moveTo>
                    <a:pt x="16" y="56"/>
                  </a:moveTo>
                  <a:cubicBezTo>
                    <a:pt x="22" y="40"/>
                    <a:pt x="31" y="25"/>
                    <a:pt x="40" y="10"/>
                  </a:cubicBezTo>
                  <a:cubicBezTo>
                    <a:pt x="47" y="27"/>
                    <a:pt x="41" y="43"/>
                    <a:pt x="36" y="60"/>
                  </a:cubicBezTo>
                  <a:cubicBezTo>
                    <a:pt x="32" y="71"/>
                    <a:pt x="24" y="99"/>
                    <a:pt x="10" y="103"/>
                  </a:cubicBezTo>
                  <a:cubicBezTo>
                    <a:pt x="5" y="89"/>
                    <a:pt x="12" y="67"/>
                    <a:pt x="16" y="56"/>
                  </a:cubicBezTo>
                  <a:close/>
                  <a:moveTo>
                    <a:pt x="167" y="25"/>
                  </a:moveTo>
                  <a:cubicBezTo>
                    <a:pt x="175" y="46"/>
                    <a:pt x="162" y="71"/>
                    <a:pt x="155" y="90"/>
                  </a:cubicBezTo>
                  <a:cubicBezTo>
                    <a:pt x="148" y="110"/>
                    <a:pt x="141" y="138"/>
                    <a:pt x="127" y="154"/>
                  </a:cubicBezTo>
                  <a:cubicBezTo>
                    <a:pt x="115" y="169"/>
                    <a:pt x="96" y="165"/>
                    <a:pt x="82" y="157"/>
                  </a:cubicBezTo>
                  <a:cubicBezTo>
                    <a:pt x="73" y="151"/>
                    <a:pt x="64" y="146"/>
                    <a:pt x="56" y="140"/>
                  </a:cubicBezTo>
                  <a:cubicBezTo>
                    <a:pt x="41" y="130"/>
                    <a:pt x="27" y="115"/>
                    <a:pt x="12" y="107"/>
                  </a:cubicBezTo>
                  <a:cubicBezTo>
                    <a:pt x="25" y="106"/>
                    <a:pt x="33" y="81"/>
                    <a:pt x="36" y="72"/>
                  </a:cubicBezTo>
                  <a:cubicBezTo>
                    <a:pt x="44" y="52"/>
                    <a:pt x="54" y="29"/>
                    <a:pt x="44" y="8"/>
                  </a:cubicBezTo>
                  <a:cubicBezTo>
                    <a:pt x="65" y="7"/>
                    <a:pt x="86" y="5"/>
                    <a:pt x="107" y="6"/>
                  </a:cubicBezTo>
                  <a:cubicBezTo>
                    <a:pt x="129" y="6"/>
                    <a:pt x="154" y="5"/>
                    <a:pt x="16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5737225" y="2895600"/>
              <a:ext cx="53975" cy="50800"/>
            </a:xfrm>
            <a:custGeom>
              <a:avLst/>
              <a:gdLst>
                <a:gd name="T0" fmla="*/ 10 w 17"/>
                <a:gd name="T1" fmla="*/ 0 h 16"/>
                <a:gd name="T2" fmla="*/ 3 w 17"/>
                <a:gd name="T3" fmla="*/ 4 h 16"/>
                <a:gd name="T4" fmla="*/ 2 w 17"/>
                <a:gd name="T5" fmla="*/ 4 h 16"/>
                <a:gd name="T6" fmla="*/ 6 w 17"/>
                <a:gd name="T7" fmla="*/ 14 h 16"/>
                <a:gd name="T8" fmla="*/ 16 w 17"/>
                <a:gd name="T9" fmla="*/ 9 h 16"/>
                <a:gd name="T10" fmla="*/ 10 w 17"/>
                <a:gd name="T11" fmla="*/ 0 h 16"/>
                <a:gd name="T12" fmla="*/ 12 w 17"/>
                <a:gd name="T13" fmla="*/ 8 h 16"/>
                <a:gd name="T14" fmla="*/ 8 w 17"/>
                <a:gd name="T15" fmla="*/ 11 h 16"/>
                <a:gd name="T16" fmla="*/ 4 w 17"/>
                <a:gd name="T17" fmla="*/ 6 h 16"/>
                <a:gd name="T18" fmla="*/ 10 w 17"/>
                <a:gd name="T19" fmla="*/ 3 h 16"/>
                <a:gd name="T20" fmla="*/ 12 w 17"/>
                <a:gd name="T2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0" y="0"/>
                  </a:moveTo>
                  <a:cubicBezTo>
                    <a:pt x="7" y="0"/>
                    <a:pt x="4" y="1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8"/>
                    <a:pt x="2" y="13"/>
                    <a:pt x="6" y="14"/>
                  </a:cubicBezTo>
                  <a:cubicBezTo>
                    <a:pt x="10" y="16"/>
                    <a:pt x="15" y="13"/>
                    <a:pt x="16" y="9"/>
                  </a:cubicBezTo>
                  <a:cubicBezTo>
                    <a:pt x="17" y="5"/>
                    <a:pt x="15" y="1"/>
                    <a:pt x="10" y="0"/>
                  </a:cubicBezTo>
                  <a:close/>
                  <a:moveTo>
                    <a:pt x="12" y="8"/>
                  </a:moveTo>
                  <a:cubicBezTo>
                    <a:pt x="11" y="10"/>
                    <a:pt x="10" y="12"/>
                    <a:pt x="8" y="11"/>
                  </a:cubicBezTo>
                  <a:cubicBezTo>
                    <a:pt x="6" y="10"/>
                    <a:pt x="4" y="8"/>
                    <a:pt x="4" y="6"/>
                  </a:cubicBezTo>
                  <a:cubicBezTo>
                    <a:pt x="5" y="4"/>
                    <a:pt x="7" y="2"/>
                    <a:pt x="10" y="3"/>
                  </a:cubicBezTo>
                  <a:cubicBezTo>
                    <a:pt x="12" y="4"/>
                    <a:pt x="13" y="6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5619750" y="2889250"/>
              <a:ext cx="88900" cy="95250"/>
            </a:xfrm>
            <a:custGeom>
              <a:avLst/>
              <a:gdLst>
                <a:gd name="T0" fmla="*/ 7 w 28"/>
                <a:gd name="T1" fmla="*/ 4 h 30"/>
                <a:gd name="T2" fmla="*/ 2 w 28"/>
                <a:gd name="T3" fmla="*/ 19 h 30"/>
                <a:gd name="T4" fmla="*/ 2 w 28"/>
                <a:gd name="T5" fmla="*/ 19 h 30"/>
                <a:gd name="T6" fmla="*/ 19 w 28"/>
                <a:gd name="T7" fmla="*/ 26 h 30"/>
                <a:gd name="T8" fmla="*/ 25 w 28"/>
                <a:gd name="T9" fmla="*/ 9 h 30"/>
                <a:gd name="T10" fmla="*/ 7 w 28"/>
                <a:gd name="T11" fmla="*/ 4 h 30"/>
                <a:gd name="T12" fmla="*/ 21 w 28"/>
                <a:gd name="T13" fmla="*/ 11 h 30"/>
                <a:gd name="T14" fmla="*/ 17 w 28"/>
                <a:gd name="T15" fmla="*/ 23 h 30"/>
                <a:gd name="T16" fmla="*/ 5 w 28"/>
                <a:gd name="T17" fmla="*/ 21 h 30"/>
                <a:gd name="T18" fmla="*/ 5 w 28"/>
                <a:gd name="T19" fmla="*/ 20 h 30"/>
                <a:gd name="T20" fmla="*/ 8 w 28"/>
                <a:gd name="T21" fmla="*/ 7 h 30"/>
                <a:gd name="T22" fmla="*/ 21 w 28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30">
                  <a:moveTo>
                    <a:pt x="7" y="4"/>
                  </a:moveTo>
                  <a:cubicBezTo>
                    <a:pt x="2" y="7"/>
                    <a:pt x="0" y="14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6"/>
                    <a:pt x="12" y="30"/>
                    <a:pt x="19" y="26"/>
                  </a:cubicBezTo>
                  <a:cubicBezTo>
                    <a:pt x="25" y="23"/>
                    <a:pt x="28" y="15"/>
                    <a:pt x="25" y="9"/>
                  </a:cubicBezTo>
                  <a:cubicBezTo>
                    <a:pt x="21" y="3"/>
                    <a:pt x="13" y="0"/>
                    <a:pt x="7" y="4"/>
                  </a:cubicBezTo>
                  <a:close/>
                  <a:moveTo>
                    <a:pt x="21" y="11"/>
                  </a:moveTo>
                  <a:cubicBezTo>
                    <a:pt x="23" y="15"/>
                    <a:pt x="21" y="21"/>
                    <a:pt x="17" y="23"/>
                  </a:cubicBezTo>
                  <a:cubicBezTo>
                    <a:pt x="13" y="25"/>
                    <a:pt x="8" y="24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4" y="16"/>
                    <a:pt x="4" y="10"/>
                    <a:pt x="8" y="7"/>
                  </a:cubicBezTo>
                  <a:cubicBezTo>
                    <a:pt x="12" y="4"/>
                    <a:pt x="19" y="6"/>
                    <a:pt x="21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5537200" y="2835275"/>
              <a:ext cx="57150" cy="57150"/>
            </a:xfrm>
            <a:custGeom>
              <a:avLst/>
              <a:gdLst>
                <a:gd name="T0" fmla="*/ 5 w 18"/>
                <a:gd name="T1" fmla="*/ 3 h 18"/>
                <a:gd name="T2" fmla="*/ 2 w 18"/>
                <a:gd name="T3" fmla="*/ 14 h 18"/>
                <a:gd name="T4" fmla="*/ 3 w 18"/>
                <a:gd name="T5" fmla="*/ 14 h 18"/>
                <a:gd name="T6" fmla="*/ 11 w 18"/>
                <a:gd name="T7" fmla="*/ 17 h 18"/>
                <a:gd name="T8" fmla="*/ 16 w 18"/>
                <a:gd name="T9" fmla="*/ 7 h 18"/>
                <a:gd name="T10" fmla="*/ 5 w 18"/>
                <a:gd name="T11" fmla="*/ 3 h 18"/>
                <a:gd name="T12" fmla="*/ 13 w 18"/>
                <a:gd name="T13" fmla="*/ 8 h 18"/>
                <a:gd name="T14" fmla="*/ 3 w 18"/>
                <a:gd name="T15" fmla="*/ 11 h 18"/>
                <a:gd name="T16" fmla="*/ 3 w 18"/>
                <a:gd name="T17" fmla="*/ 11 h 18"/>
                <a:gd name="T18" fmla="*/ 6 w 18"/>
                <a:gd name="T19" fmla="*/ 6 h 18"/>
                <a:gd name="T20" fmla="*/ 13 w 18"/>
                <a:gd name="T2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5" y="3"/>
                  </a:moveTo>
                  <a:cubicBezTo>
                    <a:pt x="2" y="6"/>
                    <a:pt x="0" y="11"/>
                    <a:pt x="2" y="14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5" y="16"/>
                    <a:pt x="8" y="18"/>
                    <a:pt x="11" y="17"/>
                  </a:cubicBezTo>
                  <a:cubicBezTo>
                    <a:pt x="15" y="16"/>
                    <a:pt x="18" y="11"/>
                    <a:pt x="16" y="7"/>
                  </a:cubicBezTo>
                  <a:cubicBezTo>
                    <a:pt x="14" y="3"/>
                    <a:pt x="9" y="0"/>
                    <a:pt x="5" y="3"/>
                  </a:cubicBezTo>
                  <a:close/>
                  <a:moveTo>
                    <a:pt x="13" y="8"/>
                  </a:moveTo>
                  <a:cubicBezTo>
                    <a:pt x="15" y="15"/>
                    <a:pt x="5" y="16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4" y="7"/>
                    <a:pt x="6" y="6"/>
                  </a:cubicBezTo>
                  <a:cubicBezTo>
                    <a:pt x="8" y="4"/>
                    <a:pt x="12" y="5"/>
                    <a:pt x="13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0" name="组合 1039"/>
          <p:cNvGrpSpPr/>
          <p:nvPr/>
        </p:nvGrpSpPr>
        <p:grpSpPr>
          <a:xfrm>
            <a:off x="5523230" y="2397125"/>
            <a:ext cx="784225" cy="1160463"/>
            <a:chOff x="5588000" y="1487488"/>
            <a:chExt cx="784225" cy="1160463"/>
          </a:xfrm>
        </p:grpSpPr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5588000" y="1487488"/>
              <a:ext cx="784225" cy="1160463"/>
            </a:xfrm>
            <a:custGeom>
              <a:avLst/>
              <a:gdLst>
                <a:gd name="T0" fmla="*/ 241 w 247"/>
                <a:gd name="T1" fmla="*/ 231 h 365"/>
                <a:gd name="T2" fmla="*/ 150 w 247"/>
                <a:gd name="T3" fmla="*/ 112 h 365"/>
                <a:gd name="T4" fmla="*/ 149 w 247"/>
                <a:gd name="T5" fmla="*/ 112 h 365"/>
                <a:gd name="T6" fmla="*/ 144 w 247"/>
                <a:gd name="T7" fmla="*/ 34 h 365"/>
                <a:gd name="T8" fmla="*/ 161 w 247"/>
                <a:gd name="T9" fmla="*/ 25 h 365"/>
                <a:gd name="T10" fmla="*/ 157 w 247"/>
                <a:gd name="T11" fmla="*/ 7 h 365"/>
                <a:gd name="T12" fmla="*/ 155 w 247"/>
                <a:gd name="T13" fmla="*/ 5 h 365"/>
                <a:gd name="T14" fmla="*/ 89 w 247"/>
                <a:gd name="T15" fmla="*/ 3 h 365"/>
                <a:gd name="T16" fmla="*/ 72 w 247"/>
                <a:gd name="T17" fmla="*/ 9 h 365"/>
                <a:gd name="T18" fmla="*/ 68 w 247"/>
                <a:gd name="T19" fmla="*/ 25 h 365"/>
                <a:gd name="T20" fmla="*/ 87 w 247"/>
                <a:gd name="T21" fmla="*/ 32 h 365"/>
                <a:gd name="T22" fmla="*/ 88 w 247"/>
                <a:gd name="T23" fmla="*/ 115 h 365"/>
                <a:gd name="T24" fmla="*/ 6 w 247"/>
                <a:gd name="T25" fmla="*/ 220 h 365"/>
                <a:gd name="T26" fmla="*/ 48 w 247"/>
                <a:gd name="T27" fmla="*/ 338 h 365"/>
                <a:gd name="T28" fmla="*/ 184 w 247"/>
                <a:gd name="T29" fmla="*/ 345 h 365"/>
                <a:gd name="T30" fmla="*/ 241 w 247"/>
                <a:gd name="T31" fmla="*/ 231 h 365"/>
                <a:gd name="T32" fmla="*/ 206 w 247"/>
                <a:gd name="T33" fmla="*/ 324 h 365"/>
                <a:gd name="T34" fmla="*/ 126 w 247"/>
                <a:gd name="T35" fmla="*/ 352 h 365"/>
                <a:gd name="T36" fmla="*/ 12 w 247"/>
                <a:gd name="T37" fmla="*/ 266 h 365"/>
                <a:gd name="T38" fmla="*/ 90 w 247"/>
                <a:gd name="T39" fmla="*/ 120 h 365"/>
                <a:gd name="T40" fmla="*/ 91 w 247"/>
                <a:gd name="T41" fmla="*/ 118 h 365"/>
                <a:gd name="T42" fmla="*/ 92 w 247"/>
                <a:gd name="T43" fmla="*/ 117 h 365"/>
                <a:gd name="T44" fmla="*/ 90 w 247"/>
                <a:gd name="T45" fmla="*/ 32 h 365"/>
                <a:gd name="T46" fmla="*/ 89 w 247"/>
                <a:gd name="T47" fmla="*/ 31 h 365"/>
                <a:gd name="T48" fmla="*/ 88 w 247"/>
                <a:gd name="T49" fmla="*/ 29 h 365"/>
                <a:gd name="T50" fmla="*/ 73 w 247"/>
                <a:gd name="T51" fmla="*/ 24 h 365"/>
                <a:gd name="T52" fmla="*/ 74 w 247"/>
                <a:gd name="T53" fmla="*/ 12 h 365"/>
                <a:gd name="T54" fmla="*/ 114 w 247"/>
                <a:gd name="T55" fmla="*/ 7 h 365"/>
                <a:gd name="T56" fmla="*/ 153 w 247"/>
                <a:gd name="T57" fmla="*/ 9 h 365"/>
                <a:gd name="T58" fmla="*/ 156 w 247"/>
                <a:gd name="T59" fmla="*/ 22 h 365"/>
                <a:gd name="T60" fmla="*/ 143 w 247"/>
                <a:gd name="T61" fmla="*/ 30 h 365"/>
                <a:gd name="T62" fmla="*/ 141 w 247"/>
                <a:gd name="T63" fmla="*/ 32 h 365"/>
                <a:gd name="T64" fmla="*/ 140 w 247"/>
                <a:gd name="T65" fmla="*/ 34 h 365"/>
                <a:gd name="T66" fmla="*/ 145 w 247"/>
                <a:gd name="T67" fmla="*/ 118 h 365"/>
                <a:gd name="T68" fmla="*/ 150 w 247"/>
                <a:gd name="T69" fmla="*/ 118 h 365"/>
                <a:gd name="T70" fmla="*/ 149 w 247"/>
                <a:gd name="T71" fmla="*/ 116 h 365"/>
                <a:gd name="T72" fmla="*/ 236 w 247"/>
                <a:gd name="T73" fmla="*/ 247 h 365"/>
                <a:gd name="T74" fmla="*/ 206 w 247"/>
                <a:gd name="T75" fmla="*/ 324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" h="365">
                  <a:moveTo>
                    <a:pt x="241" y="231"/>
                  </a:moveTo>
                  <a:cubicBezTo>
                    <a:pt x="235" y="183"/>
                    <a:pt x="199" y="124"/>
                    <a:pt x="150" y="112"/>
                  </a:cubicBezTo>
                  <a:cubicBezTo>
                    <a:pt x="150" y="112"/>
                    <a:pt x="149" y="112"/>
                    <a:pt x="149" y="112"/>
                  </a:cubicBezTo>
                  <a:cubicBezTo>
                    <a:pt x="149" y="86"/>
                    <a:pt x="147" y="59"/>
                    <a:pt x="144" y="34"/>
                  </a:cubicBezTo>
                  <a:cubicBezTo>
                    <a:pt x="151" y="35"/>
                    <a:pt x="158" y="32"/>
                    <a:pt x="161" y="25"/>
                  </a:cubicBezTo>
                  <a:cubicBezTo>
                    <a:pt x="164" y="19"/>
                    <a:pt x="162" y="11"/>
                    <a:pt x="157" y="7"/>
                  </a:cubicBezTo>
                  <a:cubicBezTo>
                    <a:pt x="157" y="6"/>
                    <a:pt x="156" y="5"/>
                    <a:pt x="155" y="5"/>
                  </a:cubicBezTo>
                  <a:cubicBezTo>
                    <a:pt x="133" y="2"/>
                    <a:pt x="111" y="0"/>
                    <a:pt x="89" y="3"/>
                  </a:cubicBezTo>
                  <a:cubicBezTo>
                    <a:pt x="82" y="3"/>
                    <a:pt x="75" y="4"/>
                    <a:pt x="72" y="9"/>
                  </a:cubicBezTo>
                  <a:cubicBezTo>
                    <a:pt x="66" y="11"/>
                    <a:pt x="65" y="20"/>
                    <a:pt x="68" y="25"/>
                  </a:cubicBezTo>
                  <a:cubicBezTo>
                    <a:pt x="71" y="33"/>
                    <a:pt x="80" y="34"/>
                    <a:pt x="87" y="32"/>
                  </a:cubicBezTo>
                  <a:cubicBezTo>
                    <a:pt x="85" y="59"/>
                    <a:pt x="85" y="88"/>
                    <a:pt x="88" y="115"/>
                  </a:cubicBezTo>
                  <a:cubicBezTo>
                    <a:pt x="38" y="123"/>
                    <a:pt x="12" y="175"/>
                    <a:pt x="6" y="220"/>
                  </a:cubicBezTo>
                  <a:cubicBezTo>
                    <a:pt x="0" y="263"/>
                    <a:pt x="12" y="311"/>
                    <a:pt x="48" y="338"/>
                  </a:cubicBezTo>
                  <a:cubicBezTo>
                    <a:pt x="86" y="365"/>
                    <a:pt x="143" y="362"/>
                    <a:pt x="184" y="345"/>
                  </a:cubicBezTo>
                  <a:cubicBezTo>
                    <a:pt x="228" y="327"/>
                    <a:pt x="247" y="275"/>
                    <a:pt x="241" y="231"/>
                  </a:cubicBezTo>
                  <a:close/>
                  <a:moveTo>
                    <a:pt x="206" y="324"/>
                  </a:moveTo>
                  <a:cubicBezTo>
                    <a:pt x="186" y="344"/>
                    <a:pt x="154" y="350"/>
                    <a:pt x="126" y="352"/>
                  </a:cubicBezTo>
                  <a:cubicBezTo>
                    <a:pt x="70" y="355"/>
                    <a:pt x="22" y="323"/>
                    <a:pt x="12" y="266"/>
                  </a:cubicBezTo>
                  <a:cubicBezTo>
                    <a:pt x="1" y="208"/>
                    <a:pt x="28" y="136"/>
                    <a:pt x="90" y="120"/>
                  </a:cubicBezTo>
                  <a:cubicBezTo>
                    <a:pt x="91" y="120"/>
                    <a:pt x="91" y="119"/>
                    <a:pt x="91" y="118"/>
                  </a:cubicBezTo>
                  <a:cubicBezTo>
                    <a:pt x="92" y="118"/>
                    <a:pt x="92" y="117"/>
                    <a:pt x="92" y="117"/>
                  </a:cubicBezTo>
                  <a:cubicBezTo>
                    <a:pt x="95" y="90"/>
                    <a:pt x="93" y="59"/>
                    <a:pt x="90" y="32"/>
                  </a:cubicBezTo>
                  <a:cubicBezTo>
                    <a:pt x="90" y="31"/>
                    <a:pt x="90" y="31"/>
                    <a:pt x="89" y="31"/>
                  </a:cubicBezTo>
                  <a:cubicBezTo>
                    <a:pt x="89" y="30"/>
                    <a:pt x="89" y="29"/>
                    <a:pt x="88" y="29"/>
                  </a:cubicBezTo>
                  <a:cubicBezTo>
                    <a:pt x="83" y="29"/>
                    <a:pt x="77" y="28"/>
                    <a:pt x="73" y="24"/>
                  </a:cubicBezTo>
                  <a:cubicBezTo>
                    <a:pt x="70" y="20"/>
                    <a:pt x="71" y="16"/>
                    <a:pt x="74" y="12"/>
                  </a:cubicBezTo>
                  <a:cubicBezTo>
                    <a:pt x="84" y="5"/>
                    <a:pt x="103" y="7"/>
                    <a:pt x="114" y="7"/>
                  </a:cubicBezTo>
                  <a:cubicBezTo>
                    <a:pt x="127" y="7"/>
                    <a:pt x="140" y="8"/>
                    <a:pt x="153" y="9"/>
                  </a:cubicBezTo>
                  <a:cubicBezTo>
                    <a:pt x="155" y="13"/>
                    <a:pt x="158" y="17"/>
                    <a:pt x="156" y="22"/>
                  </a:cubicBezTo>
                  <a:cubicBezTo>
                    <a:pt x="154" y="28"/>
                    <a:pt x="148" y="31"/>
                    <a:pt x="143" y="30"/>
                  </a:cubicBezTo>
                  <a:cubicBezTo>
                    <a:pt x="141" y="30"/>
                    <a:pt x="141" y="31"/>
                    <a:pt x="141" y="32"/>
                  </a:cubicBezTo>
                  <a:cubicBezTo>
                    <a:pt x="141" y="33"/>
                    <a:pt x="141" y="33"/>
                    <a:pt x="140" y="34"/>
                  </a:cubicBezTo>
                  <a:cubicBezTo>
                    <a:pt x="140" y="62"/>
                    <a:pt x="140" y="91"/>
                    <a:pt x="145" y="118"/>
                  </a:cubicBezTo>
                  <a:cubicBezTo>
                    <a:pt x="146" y="121"/>
                    <a:pt x="150" y="120"/>
                    <a:pt x="150" y="118"/>
                  </a:cubicBezTo>
                  <a:cubicBezTo>
                    <a:pt x="150" y="117"/>
                    <a:pt x="149" y="117"/>
                    <a:pt x="149" y="116"/>
                  </a:cubicBezTo>
                  <a:cubicBezTo>
                    <a:pt x="202" y="131"/>
                    <a:pt x="236" y="195"/>
                    <a:pt x="236" y="247"/>
                  </a:cubicBezTo>
                  <a:cubicBezTo>
                    <a:pt x="236" y="275"/>
                    <a:pt x="226" y="304"/>
                    <a:pt x="206" y="3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829300" y="1525588"/>
              <a:ext cx="250825" cy="50800"/>
            </a:xfrm>
            <a:custGeom>
              <a:avLst/>
              <a:gdLst>
                <a:gd name="T0" fmla="*/ 74 w 79"/>
                <a:gd name="T1" fmla="*/ 2 h 16"/>
                <a:gd name="T2" fmla="*/ 36 w 79"/>
                <a:gd name="T3" fmla="*/ 6 h 16"/>
                <a:gd name="T4" fmla="*/ 2 w 79"/>
                <a:gd name="T5" fmla="*/ 2 h 16"/>
                <a:gd name="T6" fmla="*/ 1 w 79"/>
                <a:gd name="T7" fmla="*/ 4 h 16"/>
                <a:gd name="T8" fmla="*/ 38 w 79"/>
                <a:gd name="T9" fmla="*/ 11 h 16"/>
                <a:gd name="T10" fmla="*/ 77 w 79"/>
                <a:gd name="T11" fmla="*/ 6 h 16"/>
                <a:gd name="T12" fmla="*/ 74 w 7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4" y="2"/>
                  </a:moveTo>
                  <a:cubicBezTo>
                    <a:pt x="66" y="10"/>
                    <a:pt x="46" y="6"/>
                    <a:pt x="36" y="6"/>
                  </a:cubicBezTo>
                  <a:cubicBezTo>
                    <a:pt x="24" y="6"/>
                    <a:pt x="13" y="8"/>
                    <a:pt x="2" y="2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1" y="13"/>
                    <a:pt x="26" y="11"/>
                    <a:pt x="38" y="11"/>
                  </a:cubicBezTo>
                  <a:cubicBezTo>
                    <a:pt x="50" y="12"/>
                    <a:pt x="69" y="16"/>
                    <a:pt x="77" y="6"/>
                  </a:cubicBezTo>
                  <a:cubicBezTo>
                    <a:pt x="79" y="3"/>
                    <a:pt x="76" y="0"/>
                    <a:pt x="7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5607050" y="2106613"/>
              <a:ext cx="717550" cy="471488"/>
            </a:xfrm>
            <a:custGeom>
              <a:avLst/>
              <a:gdLst>
                <a:gd name="T0" fmla="*/ 218 w 226"/>
                <a:gd name="T1" fmla="*/ 18 h 148"/>
                <a:gd name="T2" fmla="*/ 218 w 226"/>
                <a:gd name="T3" fmla="*/ 18 h 148"/>
                <a:gd name="T4" fmla="*/ 217 w 226"/>
                <a:gd name="T5" fmla="*/ 14 h 148"/>
                <a:gd name="T6" fmla="*/ 119 w 226"/>
                <a:gd name="T7" fmla="*/ 2 h 148"/>
                <a:gd name="T8" fmla="*/ 12 w 226"/>
                <a:gd name="T9" fmla="*/ 15 h 148"/>
                <a:gd name="T10" fmla="*/ 11 w 226"/>
                <a:gd name="T11" fmla="*/ 15 h 148"/>
                <a:gd name="T12" fmla="*/ 11 w 226"/>
                <a:gd name="T13" fmla="*/ 15 h 148"/>
                <a:gd name="T14" fmla="*/ 10 w 226"/>
                <a:gd name="T15" fmla="*/ 18 h 148"/>
                <a:gd name="T16" fmla="*/ 111 w 226"/>
                <a:gd name="T17" fmla="*/ 147 h 148"/>
                <a:gd name="T18" fmla="*/ 204 w 226"/>
                <a:gd name="T19" fmla="*/ 111 h 148"/>
                <a:gd name="T20" fmla="*/ 218 w 226"/>
                <a:gd name="T21" fmla="*/ 18 h 148"/>
                <a:gd name="T22" fmla="*/ 111 w 226"/>
                <a:gd name="T23" fmla="*/ 8 h 148"/>
                <a:gd name="T24" fmla="*/ 212 w 226"/>
                <a:gd name="T25" fmla="*/ 18 h 148"/>
                <a:gd name="T26" fmla="*/ 111 w 226"/>
                <a:gd name="T27" fmla="*/ 43 h 148"/>
                <a:gd name="T28" fmla="*/ 14 w 226"/>
                <a:gd name="T29" fmla="*/ 18 h 148"/>
                <a:gd name="T30" fmla="*/ 111 w 226"/>
                <a:gd name="T31" fmla="*/ 8 h 148"/>
                <a:gd name="T32" fmla="*/ 197 w 226"/>
                <a:gd name="T33" fmla="*/ 113 h 148"/>
                <a:gd name="T34" fmla="*/ 107 w 226"/>
                <a:gd name="T35" fmla="*/ 141 h 148"/>
                <a:gd name="T36" fmla="*/ 29 w 226"/>
                <a:gd name="T37" fmla="*/ 98 h 148"/>
                <a:gd name="T38" fmla="*/ 13 w 226"/>
                <a:gd name="T39" fmla="*/ 22 h 148"/>
                <a:gd name="T40" fmla="*/ 111 w 226"/>
                <a:gd name="T41" fmla="*/ 48 h 148"/>
                <a:gd name="T42" fmla="*/ 214 w 226"/>
                <a:gd name="T43" fmla="*/ 23 h 148"/>
                <a:gd name="T44" fmla="*/ 197 w 226"/>
                <a:gd name="T45" fmla="*/ 11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6" h="148">
                  <a:moveTo>
                    <a:pt x="218" y="18"/>
                  </a:moveTo>
                  <a:cubicBezTo>
                    <a:pt x="218" y="18"/>
                    <a:pt x="218" y="18"/>
                    <a:pt x="218" y="18"/>
                  </a:cubicBezTo>
                  <a:cubicBezTo>
                    <a:pt x="219" y="16"/>
                    <a:pt x="219" y="14"/>
                    <a:pt x="217" y="14"/>
                  </a:cubicBezTo>
                  <a:cubicBezTo>
                    <a:pt x="187" y="0"/>
                    <a:pt x="151" y="3"/>
                    <a:pt x="119" y="2"/>
                  </a:cubicBezTo>
                  <a:cubicBezTo>
                    <a:pt x="83" y="2"/>
                    <a:pt x="45" y="2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6"/>
                    <a:pt x="9" y="18"/>
                    <a:pt x="10" y="18"/>
                  </a:cubicBezTo>
                  <a:cubicBezTo>
                    <a:pt x="0" y="84"/>
                    <a:pt x="43" y="144"/>
                    <a:pt x="111" y="147"/>
                  </a:cubicBezTo>
                  <a:cubicBezTo>
                    <a:pt x="143" y="148"/>
                    <a:pt x="183" y="138"/>
                    <a:pt x="204" y="111"/>
                  </a:cubicBezTo>
                  <a:cubicBezTo>
                    <a:pt x="226" y="84"/>
                    <a:pt x="225" y="50"/>
                    <a:pt x="218" y="18"/>
                  </a:cubicBezTo>
                  <a:close/>
                  <a:moveTo>
                    <a:pt x="111" y="8"/>
                  </a:moveTo>
                  <a:cubicBezTo>
                    <a:pt x="143" y="8"/>
                    <a:pt x="182" y="5"/>
                    <a:pt x="212" y="18"/>
                  </a:cubicBezTo>
                  <a:cubicBezTo>
                    <a:pt x="187" y="43"/>
                    <a:pt x="144" y="43"/>
                    <a:pt x="111" y="43"/>
                  </a:cubicBezTo>
                  <a:cubicBezTo>
                    <a:pt x="81" y="43"/>
                    <a:pt x="35" y="44"/>
                    <a:pt x="14" y="18"/>
                  </a:cubicBezTo>
                  <a:cubicBezTo>
                    <a:pt x="46" y="12"/>
                    <a:pt x="78" y="8"/>
                    <a:pt x="111" y="8"/>
                  </a:cubicBezTo>
                  <a:close/>
                  <a:moveTo>
                    <a:pt x="197" y="113"/>
                  </a:moveTo>
                  <a:cubicBezTo>
                    <a:pt x="175" y="135"/>
                    <a:pt x="137" y="143"/>
                    <a:pt x="107" y="141"/>
                  </a:cubicBezTo>
                  <a:cubicBezTo>
                    <a:pt x="76" y="139"/>
                    <a:pt x="46" y="124"/>
                    <a:pt x="29" y="98"/>
                  </a:cubicBezTo>
                  <a:cubicBezTo>
                    <a:pt x="14" y="74"/>
                    <a:pt x="14" y="48"/>
                    <a:pt x="13" y="22"/>
                  </a:cubicBezTo>
                  <a:cubicBezTo>
                    <a:pt x="30" y="50"/>
                    <a:pt x="83" y="48"/>
                    <a:pt x="111" y="48"/>
                  </a:cubicBezTo>
                  <a:cubicBezTo>
                    <a:pt x="142" y="48"/>
                    <a:pt x="192" y="49"/>
                    <a:pt x="214" y="23"/>
                  </a:cubicBezTo>
                  <a:cubicBezTo>
                    <a:pt x="222" y="54"/>
                    <a:pt x="220" y="89"/>
                    <a:pt x="19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6029325" y="1992313"/>
              <a:ext cx="92075" cy="98425"/>
            </a:xfrm>
            <a:custGeom>
              <a:avLst/>
              <a:gdLst>
                <a:gd name="T0" fmla="*/ 26 w 29"/>
                <a:gd name="T1" fmla="*/ 11 h 31"/>
                <a:gd name="T2" fmla="*/ 10 w 29"/>
                <a:gd name="T3" fmla="*/ 4 h 31"/>
                <a:gd name="T4" fmla="*/ 10 w 29"/>
                <a:gd name="T5" fmla="*/ 4 h 31"/>
                <a:gd name="T6" fmla="*/ 1 w 29"/>
                <a:gd name="T7" fmla="*/ 18 h 31"/>
                <a:gd name="T8" fmla="*/ 18 w 29"/>
                <a:gd name="T9" fmla="*/ 28 h 31"/>
                <a:gd name="T10" fmla="*/ 26 w 29"/>
                <a:gd name="T11" fmla="*/ 11 h 31"/>
                <a:gd name="T12" fmla="*/ 18 w 29"/>
                <a:gd name="T13" fmla="*/ 24 h 31"/>
                <a:gd name="T14" fmla="*/ 5 w 29"/>
                <a:gd name="T15" fmla="*/ 19 h 31"/>
                <a:gd name="T16" fmla="*/ 11 w 29"/>
                <a:gd name="T17" fmla="*/ 6 h 31"/>
                <a:gd name="T18" fmla="*/ 22 w 29"/>
                <a:gd name="T19" fmla="*/ 11 h 31"/>
                <a:gd name="T20" fmla="*/ 18 w 29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1">
                  <a:moveTo>
                    <a:pt x="26" y="11"/>
                  </a:moveTo>
                  <a:cubicBezTo>
                    <a:pt x="24" y="6"/>
                    <a:pt x="16" y="0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6"/>
                    <a:pt x="0" y="11"/>
                    <a:pt x="1" y="18"/>
                  </a:cubicBezTo>
                  <a:cubicBezTo>
                    <a:pt x="2" y="25"/>
                    <a:pt x="10" y="31"/>
                    <a:pt x="18" y="28"/>
                  </a:cubicBezTo>
                  <a:cubicBezTo>
                    <a:pt x="24" y="26"/>
                    <a:pt x="29" y="18"/>
                    <a:pt x="26" y="11"/>
                  </a:cubicBezTo>
                  <a:close/>
                  <a:moveTo>
                    <a:pt x="18" y="24"/>
                  </a:moveTo>
                  <a:cubicBezTo>
                    <a:pt x="13" y="26"/>
                    <a:pt x="7" y="23"/>
                    <a:pt x="5" y="19"/>
                  </a:cubicBezTo>
                  <a:cubicBezTo>
                    <a:pt x="4" y="14"/>
                    <a:pt x="7" y="9"/>
                    <a:pt x="11" y="6"/>
                  </a:cubicBezTo>
                  <a:cubicBezTo>
                    <a:pt x="15" y="7"/>
                    <a:pt x="19" y="7"/>
                    <a:pt x="22" y="11"/>
                  </a:cubicBezTo>
                  <a:cubicBezTo>
                    <a:pt x="24" y="15"/>
                    <a:pt x="22" y="21"/>
                    <a:pt x="1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32"/>
            <p:cNvSpPr>
              <a:spLocks noEditPoints="1"/>
            </p:cNvSpPr>
            <p:nvPr/>
          </p:nvSpPr>
          <p:spPr bwMode="auto">
            <a:xfrm>
              <a:off x="5959475" y="1931988"/>
              <a:ext cx="73025" cy="69850"/>
            </a:xfrm>
            <a:custGeom>
              <a:avLst/>
              <a:gdLst>
                <a:gd name="T0" fmla="*/ 20 w 23"/>
                <a:gd name="T1" fmla="*/ 5 h 22"/>
                <a:gd name="T2" fmla="*/ 8 w 23"/>
                <a:gd name="T3" fmla="*/ 4 h 22"/>
                <a:gd name="T4" fmla="*/ 2 w 23"/>
                <a:gd name="T5" fmla="*/ 15 h 22"/>
                <a:gd name="T6" fmla="*/ 16 w 23"/>
                <a:gd name="T7" fmla="*/ 19 h 22"/>
                <a:gd name="T8" fmla="*/ 20 w 23"/>
                <a:gd name="T9" fmla="*/ 5 h 22"/>
                <a:gd name="T10" fmla="*/ 14 w 23"/>
                <a:gd name="T11" fmla="*/ 16 h 22"/>
                <a:gd name="T12" fmla="*/ 6 w 23"/>
                <a:gd name="T13" fmla="*/ 14 h 22"/>
                <a:gd name="T14" fmla="*/ 10 w 23"/>
                <a:gd name="T15" fmla="*/ 6 h 22"/>
                <a:gd name="T16" fmla="*/ 11 w 23"/>
                <a:gd name="T17" fmla="*/ 4 h 22"/>
                <a:gd name="T18" fmla="*/ 17 w 23"/>
                <a:gd name="T19" fmla="*/ 8 h 22"/>
                <a:gd name="T20" fmla="*/ 14 w 23"/>
                <a:gd name="T2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17" y="1"/>
                    <a:pt x="11" y="0"/>
                    <a:pt x="8" y="4"/>
                  </a:cubicBezTo>
                  <a:cubicBezTo>
                    <a:pt x="3" y="5"/>
                    <a:pt x="0" y="10"/>
                    <a:pt x="2" y="15"/>
                  </a:cubicBezTo>
                  <a:cubicBezTo>
                    <a:pt x="4" y="20"/>
                    <a:pt x="11" y="22"/>
                    <a:pt x="16" y="19"/>
                  </a:cubicBezTo>
                  <a:cubicBezTo>
                    <a:pt x="21" y="16"/>
                    <a:pt x="23" y="10"/>
                    <a:pt x="20" y="5"/>
                  </a:cubicBezTo>
                  <a:close/>
                  <a:moveTo>
                    <a:pt x="14" y="16"/>
                  </a:moveTo>
                  <a:cubicBezTo>
                    <a:pt x="11" y="18"/>
                    <a:pt x="7" y="17"/>
                    <a:pt x="6" y="14"/>
                  </a:cubicBezTo>
                  <a:cubicBezTo>
                    <a:pt x="4" y="10"/>
                    <a:pt x="7" y="7"/>
                    <a:pt x="10" y="6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3" y="4"/>
                    <a:pt x="16" y="5"/>
                    <a:pt x="17" y="8"/>
                  </a:cubicBezTo>
                  <a:cubicBezTo>
                    <a:pt x="18" y="11"/>
                    <a:pt x="17" y="14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33"/>
            <p:cNvSpPr>
              <a:spLocks noEditPoints="1"/>
            </p:cNvSpPr>
            <p:nvPr/>
          </p:nvSpPr>
          <p:spPr bwMode="auto">
            <a:xfrm>
              <a:off x="5978525" y="1855788"/>
              <a:ext cx="41275" cy="44450"/>
            </a:xfrm>
            <a:custGeom>
              <a:avLst/>
              <a:gdLst>
                <a:gd name="T0" fmla="*/ 7 w 13"/>
                <a:gd name="T1" fmla="*/ 1 h 14"/>
                <a:gd name="T2" fmla="*/ 7 w 13"/>
                <a:gd name="T3" fmla="*/ 2 h 14"/>
                <a:gd name="T4" fmla="*/ 6 w 13"/>
                <a:gd name="T5" fmla="*/ 1 h 14"/>
                <a:gd name="T6" fmla="*/ 0 w 13"/>
                <a:gd name="T7" fmla="*/ 7 h 14"/>
                <a:gd name="T8" fmla="*/ 6 w 13"/>
                <a:gd name="T9" fmla="*/ 14 h 14"/>
                <a:gd name="T10" fmla="*/ 13 w 13"/>
                <a:gd name="T11" fmla="*/ 8 h 14"/>
                <a:gd name="T12" fmla="*/ 7 w 13"/>
                <a:gd name="T13" fmla="*/ 1 h 14"/>
                <a:gd name="T14" fmla="*/ 6 w 13"/>
                <a:gd name="T15" fmla="*/ 11 h 14"/>
                <a:gd name="T16" fmla="*/ 3 w 13"/>
                <a:gd name="T17" fmla="*/ 7 h 14"/>
                <a:gd name="T18" fmla="*/ 4 w 13"/>
                <a:gd name="T19" fmla="*/ 5 h 14"/>
                <a:gd name="T20" fmla="*/ 6 w 13"/>
                <a:gd name="T21" fmla="*/ 3 h 14"/>
                <a:gd name="T22" fmla="*/ 7 w 13"/>
                <a:gd name="T23" fmla="*/ 3 h 14"/>
                <a:gd name="T24" fmla="*/ 10 w 13"/>
                <a:gd name="T25" fmla="*/ 8 h 14"/>
                <a:gd name="T26" fmla="*/ 6 w 13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7" y="1"/>
                  </a:moveTo>
                  <a:cubicBezTo>
                    <a:pt x="7" y="1"/>
                    <a:pt x="7" y="2"/>
                    <a:pt x="7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2"/>
                    <a:pt x="13" y="8"/>
                  </a:cubicBezTo>
                  <a:cubicBezTo>
                    <a:pt x="13" y="4"/>
                    <a:pt x="11" y="1"/>
                    <a:pt x="7" y="1"/>
                  </a:cubicBezTo>
                  <a:close/>
                  <a:moveTo>
                    <a:pt x="6" y="11"/>
                  </a:moveTo>
                  <a:cubicBezTo>
                    <a:pt x="4" y="11"/>
                    <a:pt x="3" y="9"/>
                    <a:pt x="3" y="7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10" y="6"/>
                    <a:pt x="10" y="8"/>
                  </a:cubicBezTo>
                  <a:cubicBezTo>
                    <a:pt x="10" y="10"/>
                    <a:pt x="8" y="1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39" name="组合 1038"/>
          <p:cNvGrpSpPr/>
          <p:nvPr/>
        </p:nvGrpSpPr>
        <p:grpSpPr>
          <a:xfrm>
            <a:off x="5805805" y="1646237"/>
            <a:ext cx="885825" cy="760413"/>
            <a:chOff x="5870575" y="736600"/>
            <a:chExt cx="885825" cy="760413"/>
          </a:xfrm>
        </p:grpSpPr>
        <p:sp>
          <p:nvSpPr>
            <p:cNvPr id="1027" name="Freeform 34"/>
            <p:cNvSpPr>
              <a:spLocks noEditPoints="1"/>
            </p:cNvSpPr>
            <p:nvPr/>
          </p:nvSpPr>
          <p:spPr bwMode="auto">
            <a:xfrm>
              <a:off x="5870575" y="736600"/>
              <a:ext cx="885825" cy="760413"/>
            </a:xfrm>
            <a:custGeom>
              <a:avLst/>
              <a:gdLst>
                <a:gd name="T0" fmla="*/ 227 w 279"/>
                <a:gd name="T1" fmla="*/ 79 h 239"/>
                <a:gd name="T2" fmla="*/ 223 w 279"/>
                <a:gd name="T3" fmla="*/ 15 h 239"/>
                <a:gd name="T4" fmla="*/ 220 w 279"/>
                <a:gd name="T5" fmla="*/ 13 h 239"/>
                <a:gd name="T6" fmla="*/ 82 w 279"/>
                <a:gd name="T7" fmla="*/ 15 h 239"/>
                <a:gd name="T8" fmla="*/ 65 w 279"/>
                <a:gd name="T9" fmla="*/ 79 h 239"/>
                <a:gd name="T10" fmla="*/ 66 w 279"/>
                <a:gd name="T11" fmla="*/ 168 h 239"/>
                <a:gd name="T12" fmla="*/ 141 w 279"/>
                <a:gd name="T13" fmla="*/ 204 h 239"/>
                <a:gd name="T14" fmla="*/ 238 w 279"/>
                <a:gd name="T15" fmla="*/ 176 h 239"/>
                <a:gd name="T16" fmla="*/ 260 w 279"/>
                <a:gd name="T17" fmla="*/ 152 h 239"/>
                <a:gd name="T18" fmla="*/ 218 w 279"/>
                <a:gd name="T19" fmla="*/ 17 h 239"/>
                <a:gd name="T20" fmla="*/ 220 w 279"/>
                <a:gd name="T21" fmla="*/ 79 h 239"/>
                <a:gd name="T22" fmla="*/ 152 w 279"/>
                <a:gd name="T23" fmla="*/ 31 h 239"/>
                <a:gd name="T24" fmla="*/ 124 w 279"/>
                <a:gd name="T25" fmla="*/ 176 h 239"/>
                <a:gd name="T26" fmla="*/ 88 w 279"/>
                <a:gd name="T27" fmla="*/ 121 h 239"/>
                <a:gd name="T28" fmla="*/ 109 w 279"/>
                <a:gd name="T29" fmla="*/ 81 h 239"/>
                <a:gd name="T30" fmla="*/ 184 w 279"/>
                <a:gd name="T31" fmla="*/ 83 h 239"/>
                <a:gd name="T32" fmla="*/ 204 w 279"/>
                <a:gd name="T33" fmla="*/ 115 h 239"/>
                <a:gd name="T34" fmla="*/ 159 w 279"/>
                <a:gd name="T35" fmla="*/ 176 h 239"/>
                <a:gd name="T36" fmla="*/ 85 w 279"/>
                <a:gd name="T37" fmla="*/ 128 h 239"/>
                <a:gd name="T38" fmla="*/ 115 w 279"/>
                <a:gd name="T39" fmla="*/ 175 h 239"/>
                <a:gd name="T40" fmla="*/ 81 w 279"/>
                <a:gd name="T41" fmla="*/ 139 h 239"/>
                <a:gd name="T42" fmla="*/ 84 w 279"/>
                <a:gd name="T43" fmla="*/ 114 h 239"/>
                <a:gd name="T44" fmla="*/ 101 w 279"/>
                <a:gd name="T45" fmla="*/ 81 h 239"/>
                <a:gd name="T46" fmla="*/ 181 w 279"/>
                <a:gd name="T47" fmla="*/ 160 h 239"/>
                <a:gd name="T48" fmla="*/ 225 w 279"/>
                <a:gd name="T49" fmla="*/ 151 h 239"/>
                <a:gd name="T50" fmla="*/ 221 w 279"/>
                <a:gd name="T51" fmla="*/ 165 h 239"/>
                <a:gd name="T52" fmla="*/ 169 w 279"/>
                <a:gd name="T53" fmla="*/ 175 h 239"/>
                <a:gd name="T54" fmla="*/ 207 w 279"/>
                <a:gd name="T55" fmla="*/ 109 h 239"/>
                <a:gd name="T56" fmla="*/ 191 w 279"/>
                <a:gd name="T57" fmla="*/ 84 h 239"/>
                <a:gd name="T58" fmla="*/ 207 w 279"/>
                <a:gd name="T59" fmla="*/ 109 h 239"/>
                <a:gd name="T60" fmla="*/ 180 w 279"/>
                <a:gd name="T61" fmla="*/ 76 h 239"/>
                <a:gd name="T62" fmla="*/ 148 w 279"/>
                <a:gd name="T63" fmla="*/ 35 h 239"/>
                <a:gd name="T64" fmla="*/ 85 w 279"/>
                <a:gd name="T65" fmla="*/ 20 h 239"/>
                <a:gd name="T66" fmla="*/ 106 w 279"/>
                <a:gd name="T67" fmla="*/ 75 h 239"/>
                <a:gd name="T68" fmla="*/ 98 w 279"/>
                <a:gd name="T69" fmla="*/ 76 h 239"/>
                <a:gd name="T70" fmla="*/ 82 w 279"/>
                <a:gd name="T71" fmla="*/ 20 h 239"/>
                <a:gd name="T72" fmla="*/ 27 w 279"/>
                <a:gd name="T73" fmla="*/ 109 h 239"/>
                <a:gd name="T74" fmla="*/ 66 w 279"/>
                <a:gd name="T75" fmla="*/ 85 h 239"/>
                <a:gd name="T76" fmla="*/ 70 w 279"/>
                <a:gd name="T77" fmla="*/ 153 h 239"/>
                <a:gd name="T78" fmla="*/ 47 w 279"/>
                <a:gd name="T79" fmla="*/ 155 h 239"/>
                <a:gd name="T80" fmla="*/ 70 w 279"/>
                <a:gd name="T81" fmla="*/ 202 h 239"/>
                <a:gd name="T82" fmla="*/ 119 w 279"/>
                <a:gd name="T83" fmla="*/ 179 h 239"/>
                <a:gd name="T84" fmla="*/ 116 w 279"/>
                <a:gd name="T85" fmla="*/ 214 h 239"/>
                <a:gd name="T86" fmla="*/ 127 w 279"/>
                <a:gd name="T87" fmla="*/ 180 h 239"/>
                <a:gd name="T88" fmla="*/ 142 w 279"/>
                <a:gd name="T89" fmla="*/ 193 h 239"/>
                <a:gd name="T90" fmla="*/ 204 w 279"/>
                <a:gd name="T91" fmla="*/ 225 h 239"/>
                <a:gd name="T92" fmla="*/ 163 w 279"/>
                <a:gd name="T93" fmla="*/ 182 h 239"/>
                <a:gd name="T94" fmla="*/ 231 w 279"/>
                <a:gd name="T95" fmla="*/ 169 h 239"/>
                <a:gd name="T96" fmla="*/ 268 w 279"/>
                <a:gd name="T97" fmla="*/ 129 h 239"/>
                <a:gd name="T98" fmla="*/ 211 w 279"/>
                <a:gd name="T99" fmla="*/ 115 h 239"/>
                <a:gd name="T100" fmla="*/ 268 w 279"/>
                <a:gd name="T101" fmla="*/ 1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9" h="239">
                  <a:moveTo>
                    <a:pt x="274" y="111"/>
                  </a:moveTo>
                  <a:cubicBezTo>
                    <a:pt x="267" y="92"/>
                    <a:pt x="245" y="85"/>
                    <a:pt x="227" y="79"/>
                  </a:cubicBezTo>
                  <a:cubicBezTo>
                    <a:pt x="233" y="58"/>
                    <a:pt x="234" y="36"/>
                    <a:pt x="223" y="16"/>
                  </a:cubicBezTo>
                  <a:cubicBezTo>
                    <a:pt x="223" y="16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2" y="13"/>
                    <a:pt x="221" y="13"/>
                    <a:pt x="220" y="13"/>
                  </a:cubicBezTo>
                  <a:cubicBezTo>
                    <a:pt x="194" y="0"/>
                    <a:pt x="169" y="10"/>
                    <a:pt x="148" y="27"/>
                  </a:cubicBezTo>
                  <a:cubicBezTo>
                    <a:pt x="130" y="11"/>
                    <a:pt x="108" y="4"/>
                    <a:pt x="82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59" y="28"/>
                    <a:pt x="58" y="54"/>
                    <a:pt x="65" y="79"/>
                  </a:cubicBezTo>
                  <a:cubicBezTo>
                    <a:pt x="49" y="83"/>
                    <a:pt x="35" y="89"/>
                    <a:pt x="25" y="101"/>
                  </a:cubicBezTo>
                  <a:cubicBezTo>
                    <a:pt x="0" y="134"/>
                    <a:pt x="31" y="156"/>
                    <a:pt x="66" y="168"/>
                  </a:cubicBezTo>
                  <a:cubicBezTo>
                    <a:pt x="62" y="185"/>
                    <a:pt x="60" y="205"/>
                    <a:pt x="71" y="217"/>
                  </a:cubicBezTo>
                  <a:cubicBezTo>
                    <a:pt x="91" y="239"/>
                    <a:pt x="118" y="225"/>
                    <a:pt x="141" y="204"/>
                  </a:cubicBezTo>
                  <a:cubicBezTo>
                    <a:pt x="163" y="225"/>
                    <a:pt x="189" y="239"/>
                    <a:pt x="215" y="229"/>
                  </a:cubicBezTo>
                  <a:cubicBezTo>
                    <a:pt x="236" y="221"/>
                    <a:pt x="240" y="196"/>
                    <a:pt x="238" y="176"/>
                  </a:cubicBezTo>
                  <a:cubicBezTo>
                    <a:pt x="238" y="172"/>
                    <a:pt x="238" y="169"/>
                    <a:pt x="237" y="166"/>
                  </a:cubicBezTo>
                  <a:cubicBezTo>
                    <a:pt x="246" y="162"/>
                    <a:pt x="254" y="158"/>
                    <a:pt x="260" y="152"/>
                  </a:cubicBezTo>
                  <a:cubicBezTo>
                    <a:pt x="272" y="142"/>
                    <a:pt x="279" y="126"/>
                    <a:pt x="274" y="111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7"/>
                    <a:pt x="218" y="17"/>
                  </a:cubicBezTo>
                  <a:cubicBezTo>
                    <a:pt x="227" y="37"/>
                    <a:pt x="226" y="59"/>
                    <a:pt x="220" y="79"/>
                  </a:cubicBezTo>
                  <a:cubicBezTo>
                    <a:pt x="209" y="78"/>
                    <a:pt x="198" y="77"/>
                    <a:pt x="187" y="77"/>
                  </a:cubicBezTo>
                  <a:cubicBezTo>
                    <a:pt x="177" y="61"/>
                    <a:pt x="166" y="44"/>
                    <a:pt x="152" y="31"/>
                  </a:cubicBezTo>
                  <a:cubicBezTo>
                    <a:pt x="171" y="17"/>
                    <a:pt x="193" y="9"/>
                    <a:pt x="218" y="17"/>
                  </a:cubicBezTo>
                  <a:close/>
                  <a:moveTo>
                    <a:pt x="124" y="176"/>
                  </a:moveTo>
                  <a:cubicBezTo>
                    <a:pt x="116" y="166"/>
                    <a:pt x="109" y="156"/>
                    <a:pt x="104" y="148"/>
                  </a:cubicBezTo>
                  <a:cubicBezTo>
                    <a:pt x="99" y="140"/>
                    <a:pt x="93" y="131"/>
                    <a:pt x="88" y="121"/>
                  </a:cubicBezTo>
                  <a:cubicBezTo>
                    <a:pt x="93" y="108"/>
                    <a:pt x="100" y="95"/>
                    <a:pt x="108" y="83"/>
                  </a:cubicBezTo>
                  <a:cubicBezTo>
                    <a:pt x="108" y="83"/>
                    <a:pt x="109" y="82"/>
                    <a:pt x="109" y="81"/>
                  </a:cubicBezTo>
                  <a:cubicBezTo>
                    <a:pt x="119" y="81"/>
                    <a:pt x="129" y="82"/>
                    <a:pt x="139" y="82"/>
                  </a:cubicBezTo>
                  <a:cubicBezTo>
                    <a:pt x="154" y="82"/>
                    <a:pt x="169" y="83"/>
                    <a:pt x="184" y="83"/>
                  </a:cubicBezTo>
                  <a:cubicBezTo>
                    <a:pt x="187" y="88"/>
                    <a:pt x="189" y="93"/>
                    <a:pt x="192" y="97"/>
                  </a:cubicBezTo>
                  <a:cubicBezTo>
                    <a:pt x="196" y="103"/>
                    <a:pt x="200" y="109"/>
                    <a:pt x="204" y="115"/>
                  </a:cubicBezTo>
                  <a:cubicBezTo>
                    <a:pt x="198" y="126"/>
                    <a:pt x="191" y="136"/>
                    <a:pt x="184" y="145"/>
                  </a:cubicBezTo>
                  <a:cubicBezTo>
                    <a:pt x="176" y="156"/>
                    <a:pt x="168" y="166"/>
                    <a:pt x="159" y="176"/>
                  </a:cubicBezTo>
                  <a:cubicBezTo>
                    <a:pt x="147" y="176"/>
                    <a:pt x="135" y="175"/>
                    <a:pt x="124" y="176"/>
                  </a:cubicBezTo>
                  <a:close/>
                  <a:moveTo>
                    <a:pt x="85" y="128"/>
                  </a:moveTo>
                  <a:cubicBezTo>
                    <a:pt x="88" y="135"/>
                    <a:pt x="92" y="141"/>
                    <a:pt x="95" y="145"/>
                  </a:cubicBezTo>
                  <a:cubicBezTo>
                    <a:pt x="100" y="154"/>
                    <a:pt x="107" y="164"/>
                    <a:pt x="115" y="175"/>
                  </a:cubicBezTo>
                  <a:cubicBezTo>
                    <a:pt x="101" y="172"/>
                    <a:pt x="86" y="169"/>
                    <a:pt x="73" y="165"/>
                  </a:cubicBezTo>
                  <a:cubicBezTo>
                    <a:pt x="75" y="155"/>
                    <a:pt x="78" y="146"/>
                    <a:pt x="81" y="139"/>
                  </a:cubicBezTo>
                  <a:cubicBezTo>
                    <a:pt x="82" y="136"/>
                    <a:pt x="83" y="132"/>
                    <a:pt x="85" y="128"/>
                  </a:cubicBezTo>
                  <a:close/>
                  <a:moveTo>
                    <a:pt x="84" y="114"/>
                  </a:moveTo>
                  <a:cubicBezTo>
                    <a:pt x="79" y="104"/>
                    <a:pt x="75" y="94"/>
                    <a:pt x="72" y="84"/>
                  </a:cubicBezTo>
                  <a:cubicBezTo>
                    <a:pt x="82" y="82"/>
                    <a:pt x="91" y="82"/>
                    <a:pt x="101" y="81"/>
                  </a:cubicBezTo>
                  <a:cubicBezTo>
                    <a:pt x="95" y="92"/>
                    <a:pt x="89" y="103"/>
                    <a:pt x="84" y="114"/>
                  </a:cubicBezTo>
                  <a:close/>
                  <a:moveTo>
                    <a:pt x="181" y="160"/>
                  </a:moveTo>
                  <a:cubicBezTo>
                    <a:pt x="190" y="149"/>
                    <a:pt x="199" y="136"/>
                    <a:pt x="208" y="121"/>
                  </a:cubicBezTo>
                  <a:cubicBezTo>
                    <a:pt x="214" y="131"/>
                    <a:pt x="220" y="141"/>
                    <a:pt x="225" y="151"/>
                  </a:cubicBezTo>
                  <a:cubicBezTo>
                    <a:pt x="226" y="154"/>
                    <a:pt x="228" y="158"/>
                    <a:pt x="229" y="162"/>
                  </a:cubicBezTo>
                  <a:cubicBezTo>
                    <a:pt x="226" y="163"/>
                    <a:pt x="223" y="164"/>
                    <a:pt x="221" y="165"/>
                  </a:cubicBezTo>
                  <a:cubicBezTo>
                    <a:pt x="204" y="170"/>
                    <a:pt x="187" y="174"/>
                    <a:pt x="170" y="175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74" y="169"/>
                    <a:pt x="178" y="164"/>
                    <a:pt x="181" y="160"/>
                  </a:cubicBezTo>
                  <a:close/>
                  <a:moveTo>
                    <a:pt x="207" y="109"/>
                  </a:moveTo>
                  <a:cubicBezTo>
                    <a:pt x="204" y="105"/>
                    <a:pt x="202" y="101"/>
                    <a:pt x="199" y="97"/>
                  </a:cubicBezTo>
                  <a:cubicBezTo>
                    <a:pt x="197" y="93"/>
                    <a:pt x="194" y="88"/>
                    <a:pt x="191" y="84"/>
                  </a:cubicBezTo>
                  <a:cubicBezTo>
                    <a:pt x="200" y="84"/>
                    <a:pt x="209" y="85"/>
                    <a:pt x="218" y="85"/>
                  </a:cubicBezTo>
                  <a:cubicBezTo>
                    <a:pt x="215" y="93"/>
                    <a:pt x="211" y="101"/>
                    <a:pt x="207" y="109"/>
                  </a:cubicBezTo>
                  <a:close/>
                  <a:moveTo>
                    <a:pt x="148" y="35"/>
                  </a:moveTo>
                  <a:cubicBezTo>
                    <a:pt x="160" y="47"/>
                    <a:pt x="171" y="62"/>
                    <a:pt x="180" y="76"/>
                  </a:cubicBezTo>
                  <a:cubicBezTo>
                    <a:pt x="157" y="75"/>
                    <a:pt x="135" y="75"/>
                    <a:pt x="113" y="75"/>
                  </a:cubicBezTo>
                  <a:cubicBezTo>
                    <a:pt x="123" y="61"/>
                    <a:pt x="135" y="46"/>
                    <a:pt x="148" y="35"/>
                  </a:cubicBezTo>
                  <a:close/>
                  <a:moveTo>
                    <a:pt x="82" y="20"/>
                  </a:moveTo>
                  <a:cubicBezTo>
                    <a:pt x="83" y="20"/>
                    <a:pt x="84" y="20"/>
                    <a:pt x="85" y="20"/>
                  </a:cubicBezTo>
                  <a:cubicBezTo>
                    <a:pt x="108" y="10"/>
                    <a:pt x="127" y="16"/>
                    <a:pt x="144" y="30"/>
                  </a:cubicBezTo>
                  <a:cubicBezTo>
                    <a:pt x="128" y="44"/>
                    <a:pt x="115" y="60"/>
                    <a:pt x="106" y="75"/>
                  </a:cubicBezTo>
                  <a:cubicBezTo>
                    <a:pt x="106" y="75"/>
                    <a:pt x="105" y="75"/>
                    <a:pt x="105" y="76"/>
                  </a:cubicBezTo>
                  <a:cubicBezTo>
                    <a:pt x="103" y="76"/>
                    <a:pt x="100" y="76"/>
                    <a:pt x="98" y="76"/>
                  </a:cubicBezTo>
                  <a:cubicBezTo>
                    <a:pt x="89" y="76"/>
                    <a:pt x="80" y="77"/>
                    <a:pt x="70" y="78"/>
                  </a:cubicBezTo>
                  <a:cubicBezTo>
                    <a:pt x="65" y="56"/>
                    <a:pt x="66" y="34"/>
                    <a:pt x="82" y="20"/>
                  </a:cubicBezTo>
                  <a:close/>
                  <a:moveTo>
                    <a:pt x="47" y="155"/>
                  </a:moveTo>
                  <a:cubicBezTo>
                    <a:pt x="31" y="146"/>
                    <a:pt x="16" y="128"/>
                    <a:pt x="27" y="109"/>
                  </a:cubicBezTo>
                  <a:cubicBezTo>
                    <a:pt x="34" y="96"/>
                    <a:pt x="50" y="90"/>
                    <a:pt x="63" y="86"/>
                  </a:cubicBezTo>
                  <a:cubicBezTo>
                    <a:pt x="64" y="86"/>
                    <a:pt x="65" y="86"/>
                    <a:pt x="66" y="85"/>
                  </a:cubicBezTo>
                  <a:cubicBezTo>
                    <a:pt x="70" y="98"/>
                    <a:pt x="76" y="110"/>
                    <a:pt x="81" y="121"/>
                  </a:cubicBezTo>
                  <a:cubicBezTo>
                    <a:pt x="77" y="132"/>
                    <a:pt x="73" y="142"/>
                    <a:pt x="70" y="153"/>
                  </a:cubicBezTo>
                  <a:cubicBezTo>
                    <a:pt x="69" y="156"/>
                    <a:pt x="68" y="160"/>
                    <a:pt x="67" y="163"/>
                  </a:cubicBezTo>
                  <a:cubicBezTo>
                    <a:pt x="60" y="161"/>
                    <a:pt x="53" y="158"/>
                    <a:pt x="47" y="155"/>
                  </a:cubicBezTo>
                  <a:close/>
                  <a:moveTo>
                    <a:pt x="116" y="214"/>
                  </a:moveTo>
                  <a:cubicBezTo>
                    <a:pt x="100" y="223"/>
                    <a:pt x="77" y="225"/>
                    <a:pt x="70" y="202"/>
                  </a:cubicBezTo>
                  <a:cubicBezTo>
                    <a:pt x="67" y="193"/>
                    <a:pt x="69" y="181"/>
                    <a:pt x="71" y="169"/>
                  </a:cubicBezTo>
                  <a:cubicBezTo>
                    <a:pt x="89" y="175"/>
                    <a:pt x="107" y="178"/>
                    <a:pt x="119" y="179"/>
                  </a:cubicBezTo>
                  <a:cubicBezTo>
                    <a:pt x="124" y="186"/>
                    <a:pt x="130" y="193"/>
                    <a:pt x="136" y="199"/>
                  </a:cubicBezTo>
                  <a:cubicBezTo>
                    <a:pt x="130" y="205"/>
                    <a:pt x="123" y="210"/>
                    <a:pt x="116" y="214"/>
                  </a:cubicBezTo>
                  <a:close/>
                  <a:moveTo>
                    <a:pt x="140" y="195"/>
                  </a:moveTo>
                  <a:cubicBezTo>
                    <a:pt x="136" y="190"/>
                    <a:pt x="131" y="185"/>
                    <a:pt x="127" y="180"/>
                  </a:cubicBezTo>
                  <a:cubicBezTo>
                    <a:pt x="135" y="182"/>
                    <a:pt x="144" y="183"/>
                    <a:pt x="153" y="182"/>
                  </a:cubicBezTo>
                  <a:cubicBezTo>
                    <a:pt x="150" y="186"/>
                    <a:pt x="146" y="190"/>
                    <a:pt x="142" y="193"/>
                  </a:cubicBezTo>
                  <a:cubicBezTo>
                    <a:pt x="142" y="194"/>
                    <a:pt x="141" y="194"/>
                    <a:pt x="140" y="195"/>
                  </a:cubicBezTo>
                  <a:close/>
                  <a:moveTo>
                    <a:pt x="204" y="225"/>
                  </a:moveTo>
                  <a:cubicBezTo>
                    <a:pt x="182" y="227"/>
                    <a:pt x="163" y="216"/>
                    <a:pt x="146" y="200"/>
                  </a:cubicBezTo>
                  <a:cubicBezTo>
                    <a:pt x="152" y="194"/>
                    <a:pt x="158" y="188"/>
                    <a:pt x="163" y="182"/>
                  </a:cubicBezTo>
                  <a:cubicBezTo>
                    <a:pt x="174" y="181"/>
                    <a:pt x="185" y="179"/>
                    <a:pt x="195" y="178"/>
                  </a:cubicBezTo>
                  <a:cubicBezTo>
                    <a:pt x="206" y="176"/>
                    <a:pt x="219" y="173"/>
                    <a:pt x="231" y="169"/>
                  </a:cubicBezTo>
                  <a:cubicBezTo>
                    <a:pt x="235" y="192"/>
                    <a:pt x="231" y="222"/>
                    <a:pt x="204" y="225"/>
                  </a:cubicBezTo>
                  <a:close/>
                  <a:moveTo>
                    <a:pt x="268" y="129"/>
                  </a:moveTo>
                  <a:cubicBezTo>
                    <a:pt x="265" y="145"/>
                    <a:pt x="250" y="154"/>
                    <a:pt x="235" y="160"/>
                  </a:cubicBezTo>
                  <a:cubicBezTo>
                    <a:pt x="231" y="144"/>
                    <a:pt x="221" y="129"/>
                    <a:pt x="211" y="115"/>
                  </a:cubicBezTo>
                  <a:cubicBezTo>
                    <a:pt x="217" y="106"/>
                    <a:pt x="221" y="96"/>
                    <a:pt x="225" y="85"/>
                  </a:cubicBezTo>
                  <a:cubicBezTo>
                    <a:pt x="245" y="92"/>
                    <a:pt x="275" y="102"/>
                    <a:pt x="268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35"/>
            <p:cNvSpPr>
              <a:spLocks noEditPoints="1"/>
            </p:cNvSpPr>
            <p:nvPr/>
          </p:nvSpPr>
          <p:spPr bwMode="auto">
            <a:xfrm>
              <a:off x="6238875" y="1022350"/>
              <a:ext cx="203200" cy="209550"/>
            </a:xfrm>
            <a:custGeom>
              <a:avLst/>
              <a:gdLst>
                <a:gd name="T0" fmla="*/ 61 w 64"/>
                <a:gd name="T1" fmla="*/ 25 h 66"/>
                <a:gd name="T2" fmla="*/ 26 w 64"/>
                <a:gd name="T3" fmla="*/ 4 h 66"/>
                <a:gd name="T4" fmla="*/ 1 w 64"/>
                <a:gd name="T5" fmla="*/ 39 h 66"/>
                <a:gd name="T6" fmla="*/ 36 w 64"/>
                <a:gd name="T7" fmla="*/ 61 h 66"/>
                <a:gd name="T8" fmla="*/ 61 w 64"/>
                <a:gd name="T9" fmla="*/ 25 h 66"/>
                <a:gd name="T10" fmla="*/ 35 w 64"/>
                <a:gd name="T11" fmla="*/ 56 h 66"/>
                <a:gd name="T12" fmla="*/ 7 w 64"/>
                <a:gd name="T13" fmla="*/ 35 h 66"/>
                <a:gd name="T14" fmla="*/ 25 w 64"/>
                <a:gd name="T15" fmla="*/ 8 h 66"/>
                <a:gd name="T16" fmla="*/ 28 w 64"/>
                <a:gd name="T17" fmla="*/ 9 h 66"/>
                <a:gd name="T18" fmla="*/ 55 w 64"/>
                <a:gd name="T19" fmla="*/ 26 h 66"/>
                <a:gd name="T20" fmla="*/ 35 w 64"/>
                <a:gd name="T21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6">
                  <a:moveTo>
                    <a:pt x="61" y="25"/>
                  </a:moveTo>
                  <a:cubicBezTo>
                    <a:pt x="58" y="9"/>
                    <a:pt x="42" y="0"/>
                    <a:pt x="26" y="4"/>
                  </a:cubicBezTo>
                  <a:cubicBezTo>
                    <a:pt x="10" y="7"/>
                    <a:pt x="0" y="23"/>
                    <a:pt x="1" y="39"/>
                  </a:cubicBezTo>
                  <a:cubicBezTo>
                    <a:pt x="3" y="58"/>
                    <a:pt x="18" y="66"/>
                    <a:pt x="36" y="61"/>
                  </a:cubicBezTo>
                  <a:cubicBezTo>
                    <a:pt x="52" y="57"/>
                    <a:pt x="64" y="42"/>
                    <a:pt x="61" y="25"/>
                  </a:cubicBezTo>
                  <a:close/>
                  <a:moveTo>
                    <a:pt x="35" y="56"/>
                  </a:moveTo>
                  <a:cubicBezTo>
                    <a:pt x="19" y="60"/>
                    <a:pt x="6" y="52"/>
                    <a:pt x="7" y="35"/>
                  </a:cubicBezTo>
                  <a:cubicBezTo>
                    <a:pt x="7" y="22"/>
                    <a:pt x="15" y="14"/>
                    <a:pt x="25" y="8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40" y="6"/>
                    <a:pt x="53" y="13"/>
                    <a:pt x="55" y="26"/>
                  </a:cubicBezTo>
                  <a:cubicBezTo>
                    <a:pt x="58" y="40"/>
                    <a:pt x="47" y="52"/>
                    <a:pt x="35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3" name="组合 1042"/>
          <p:cNvGrpSpPr/>
          <p:nvPr/>
        </p:nvGrpSpPr>
        <p:grpSpPr>
          <a:xfrm>
            <a:off x="6720205" y="1063625"/>
            <a:ext cx="1363663" cy="1393825"/>
            <a:chOff x="6784975" y="153988"/>
            <a:chExt cx="1363663" cy="1393825"/>
          </a:xfrm>
        </p:grpSpPr>
        <p:sp>
          <p:nvSpPr>
            <p:cNvPr id="1029" name="Freeform 36"/>
            <p:cNvSpPr>
              <a:spLocks noEditPoints="1"/>
            </p:cNvSpPr>
            <p:nvPr/>
          </p:nvSpPr>
          <p:spPr bwMode="auto">
            <a:xfrm>
              <a:off x="6784975" y="153988"/>
              <a:ext cx="1363663" cy="1393825"/>
            </a:xfrm>
            <a:custGeom>
              <a:avLst/>
              <a:gdLst>
                <a:gd name="T0" fmla="*/ 378 w 429"/>
                <a:gd name="T1" fmla="*/ 301 h 438"/>
                <a:gd name="T2" fmla="*/ 425 w 429"/>
                <a:gd name="T3" fmla="*/ 214 h 438"/>
                <a:gd name="T4" fmla="*/ 344 w 429"/>
                <a:gd name="T5" fmla="*/ 140 h 438"/>
                <a:gd name="T6" fmla="*/ 137 w 429"/>
                <a:gd name="T7" fmla="*/ 29 h 438"/>
                <a:gd name="T8" fmla="*/ 50 w 429"/>
                <a:gd name="T9" fmla="*/ 141 h 438"/>
                <a:gd name="T10" fmla="*/ 6 w 429"/>
                <a:gd name="T11" fmla="*/ 219 h 438"/>
                <a:gd name="T12" fmla="*/ 100 w 429"/>
                <a:gd name="T13" fmla="*/ 290 h 438"/>
                <a:gd name="T14" fmla="*/ 29 w 429"/>
                <a:gd name="T15" fmla="*/ 325 h 438"/>
                <a:gd name="T16" fmla="*/ 44 w 429"/>
                <a:gd name="T17" fmla="*/ 358 h 438"/>
                <a:gd name="T18" fmla="*/ 115 w 429"/>
                <a:gd name="T19" fmla="*/ 411 h 438"/>
                <a:gd name="T20" fmla="*/ 163 w 429"/>
                <a:gd name="T21" fmla="*/ 430 h 438"/>
                <a:gd name="T22" fmla="*/ 156 w 429"/>
                <a:gd name="T23" fmla="*/ 387 h 438"/>
                <a:gd name="T24" fmla="*/ 225 w 429"/>
                <a:gd name="T25" fmla="*/ 382 h 438"/>
                <a:gd name="T26" fmla="*/ 335 w 429"/>
                <a:gd name="T27" fmla="*/ 360 h 438"/>
                <a:gd name="T28" fmla="*/ 157 w 429"/>
                <a:gd name="T29" fmla="*/ 426 h 438"/>
                <a:gd name="T30" fmla="*/ 119 w 429"/>
                <a:gd name="T31" fmla="*/ 406 h 438"/>
                <a:gd name="T32" fmla="*/ 54 w 429"/>
                <a:gd name="T33" fmla="*/ 357 h 438"/>
                <a:gd name="T34" fmla="*/ 30 w 429"/>
                <a:gd name="T35" fmla="*/ 330 h 438"/>
                <a:gd name="T36" fmla="*/ 155 w 429"/>
                <a:gd name="T37" fmla="*/ 422 h 438"/>
                <a:gd name="T38" fmla="*/ 150 w 429"/>
                <a:gd name="T39" fmla="*/ 411 h 438"/>
                <a:gd name="T40" fmla="*/ 71 w 429"/>
                <a:gd name="T41" fmla="*/ 330 h 438"/>
                <a:gd name="T42" fmla="*/ 110 w 429"/>
                <a:gd name="T43" fmla="*/ 298 h 438"/>
                <a:gd name="T44" fmla="*/ 150 w 429"/>
                <a:gd name="T45" fmla="*/ 411 h 438"/>
                <a:gd name="T46" fmla="*/ 267 w 429"/>
                <a:gd name="T47" fmla="*/ 400 h 438"/>
                <a:gd name="T48" fmla="*/ 205 w 429"/>
                <a:gd name="T49" fmla="*/ 356 h 438"/>
                <a:gd name="T50" fmla="*/ 13 w 429"/>
                <a:gd name="T51" fmla="*/ 201 h 438"/>
                <a:gd name="T52" fmla="*/ 50 w 429"/>
                <a:gd name="T53" fmla="*/ 154 h 438"/>
                <a:gd name="T54" fmla="*/ 321 w 429"/>
                <a:gd name="T55" fmla="*/ 359 h 438"/>
                <a:gd name="T56" fmla="*/ 189 w 429"/>
                <a:gd name="T57" fmla="*/ 252 h 438"/>
                <a:gd name="T58" fmla="*/ 68 w 429"/>
                <a:gd name="T59" fmla="*/ 130 h 438"/>
                <a:gd name="T60" fmla="*/ 142 w 429"/>
                <a:gd name="T61" fmla="*/ 35 h 438"/>
                <a:gd name="T62" fmla="*/ 246 w 429"/>
                <a:gd name="T63" fmla="*/ 79 h 438"/>
                <a:gd name="T64" fmla="*/ 373 w 429"/>
                <a:gd name="T65" fmla="*/ 174 h 438"/>
                <a:gd name="T66" fmla="*/ 394 w 429"/>
                <a:gd name="T67" fmla="*/ 265 h 438"/>
                <a:gd name="T68" fmla="*/ 302 w 429"/>
                <a:gd name="T69" fmla="*/ 38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9" h="438">
                  <a:moveTo>
                    <a:pt x="335" y="360"/>
                  </a:moveTo>
                  <a:cubicBezTo>
                    <a:pt x="349" y="341"/>
                    <a:pt x="364" y="321"/>
                    <a:pt x="378" y="301"/>
                  </a:cubicBezTo>
                  <a:cubicBezTo>
                    <a:pt x="391" y="284"/>
                    <a:pt x="404" y="268"/>
                    <a:pt x="415" y="251"/>
                  </a:cubicBezTo>
                  <a:cubicBezTo>
                    <a:pt x="422" y="240"/>
                    <a:pt x="429" y="227"/>
                    <a:pt x="425" y="214"/>
                  </a:cubicBezTo>
                  <a:cubicBezTo>
                    <a:pt x="422" y="202"/>
                    <a:pt x="412" y="194"/>
                    <a:pt x="403" y="187"/>
                  </a:cubicBezTo>
                  <a:cubicBezTo>
                    <a:pt x="384" y="171"/>
                    <a:pt x="364" y="155"/>
                    <a:pt x="344" y="140"/>
                  </a:cubicBezTo>
                  <a:cubicBezTo>
                    <a:pt x="302" y="108"/>
                    <a:pt x="258" y="77"/>
                    <a:pt x="214" y="49"/>
                  </a:cubicBezTo>
                  <a:cubicBezTo>
                    <a:pt x="198" y="39"/>
                    <a:pt x="152" y="0"/>
                    <a:pt x="137" y="29"/>
                  </a:cubicBezTo>
                  <a:cubicBezTo>
                    <a:pt x="137" y="29"/>
                    <a:pt x="137" y="30"/>
                    <a:pt x="137" y="30"/>
                  </a:cubicBezTo>
                  <a:cubicBezTo>
                    <a:pt x="106" y="66"/>
                    <a:pt x="79" y="104"/>
                    <a:pt x="50" y="141"/>
                  </a:cubicBezTo>
                  <a:cubicBezTo>
                    <a:pt x="36" y="159"/>
                    <a:pt x="21" y="177"/>
                    <a:pt x="8" y="197"/>
                  </a:cubicBezTo>
                  <a:cubicBezTo>
                    <a:pt x="2" y="205"/>
                    <a:pt x="0" y="211"/>
                    <a:pt x="6" y="219"/>
                  </a:cubicBezTo>
                  <a:cubicBezTo>
                    <a:pt x="16" y="233"/>
                    <a:pt x="37" y="243"/>
                    <a:pt x="50" y="253"/>
                  </a:cubicBezTo>
                  <a:cubicBezTo>
                    <a:pt x="66" y="265"/>
                    <a:pt x="83" y="277"/>
                    <a:pt x="100" y="290"/>
                  </a:cubicBezTo>
                  <a:cubicBezTo>
                    <a:pt x="82" y="314"/>
                    <a:pt x="65" y="334"/>
                    <a:pt x="32" y="324"/>
                  </a:cubicBezTo>
                  <a:cubicBezTo>
                    <a:pt x="31" y="324"/>
                    <a:pt x="30" y="324"/>
                    <a:pt x="29" y="325"/>
                  </a:cubicBezTo>
                  <a:cubicBezTo>
                    <a:pt x="22" y="325"/>
                    <a:pt x="17" y="329"/>
                    <a:pt x="20" y="338"/>
                  </a:cubicBezTo>
                  <a:cubicBezTo>
                    <a:pt x="24" y="346"/>
                    <a:pt x="37" y="353"/>
                    <a:pt x="44" y="358"/>
                  </a:cubicBezTo>
                  <a:cubicBezTo>
                    <a:pt x="56" y="367"/>
                    <a:pt x="68" y="376"/>
                    <a:pt x="80" y="385"/>
                  </a:cubicBezTo>
                  <a:cubicBezTo>
                    <a:pt x="92" y="394"/>
                    <a:pt x="103" y="403"/>
                    <a:pt x="115" y="411"/>
                  </a:cubicBezTo>
                  <a:cubicBezTo>
                    <a:pt x="125" y="419"/>
                    <a:pt x="136" y="431"/>
                    <a:pt x="147" y="435"/>
                  </a:cubicBezTo>
                  <a:cubicBezTo>
                    <a:pt x="155" y="438"/>
                    <a:pt x="162" y="437"/>
                    <a:pt x="163" y="430"/>
                  </a:cubicBezTo>
                  <a:cubicBezTo>
                    <a:pt x="165" y="430"/>
                    <a:pt x="168" y="429"/>
                    <a:pt x="166" y="426"/>
                  </a:cubicBezTo>
                  <a:cubicBezTo>
                    <a:pt x="160" y="413"/>
                    <a:pt x="154" y="402"/>
                    <a:pt x="156" y="387"/>
                  </a:cubicBezTo>
                  <a:cubicBezTo>
                    <a:pt x="157" y="371"/>
                    <a:pt x="166" y="358"/>
                    <a:pt x="179" y="348"/>
                  </a:cubicBezTo>
                  <a:cubicBezTo>
                    <a:pt x="194" y="359"/>
                    <a:pt x="210" y="371"/>
                    <a:pt x="225" y="382"/>
                  </a:cubicBezTo>
                  <a:cubicBezTo>
                    <a:pt x="246" y="397"/>
                    <a:pt x="276" y="428"/>
                    <a:pt x="302" y="404"/>
                  </a:cubicBezTo>
                  <a:cubicBezTo>
                    <a:pt x="314" y="392"/>
                    <a:pt x="324" y="374"/>
                    <a:pt x="335" y="360"/>
                  </a:cubicBezTo>
                  <a:close/>
                  <a:moveTo>
                    <a:pt x="158" y="425"/>
                  </a:moveTo>
                  <a:cubicBezTo>
                    <a:pt x="157" y="426"/>
                    <a:pt x="157" y="426"/>
                    <a:pt x="157" y="426"/>
                  </a:cubicBezTo>
                  <a:cubicBezTo>
                    <a:pt x="157" y="436"/>
                    <a:pt x="136" y="419"/>
                    <a:pt x="136" y="419"/>
                  </a:cubicBezTo>
                  <a:cubicBezTo>
                    <a:pt x="130" y="415"/>
                    <a:pt x="124" y="410"/>
                    <a:pt x="119" y="406"/>
                  </a:cubicBezTo>
                  <a:cubicBezTo>
                    <a:pt x="108" y="398"/>
                    <a:pt x="98" y="390"/>
                    <a:pt x="87" y="382"/>
                  </a:cubicBezTo>
                  <a:cubicBezTo>
                    <a:pt x="76" y="374"/>
                    <a:pt x="65" y="366"/>
                    <a:pt x="54" y="357"/>
                  </a:cubicBezTo>
                  <a:cubicBezTo>
                    <a:pt x="48" y="353"/>
                    <a:pt x="41" y="349"/>
                    <a:pt x="36" y="344"/>
                  </a:cubicBezTo>
                  <a:cubicBezTo>
                    <a:pt x="33" y="341"/>
                    <a:pt x="24" y="332"/>
                    <a:pt x="30" y="330"/>
                  </a:cubicBezTo>
                  <a:cubicBezTo>
                    <a:pt x="32" y="332"/>
                    <a:pt x="34" y="333"/>
                    <a:pt x="36" y="334"/>
                  </a:cubicBezTo>
                  <a:cubicBezTo>
                    <a:pt x="72" y="368"/>
                    <a:pt x="114" y="396"/>
                    <a:pt x="155" y="422"/>
                  </a:cubicBezTo>
                  <a:cubicBezTo>
                    <a:pt x="156" y="423"/>
                    <a:pt x="157" y="424"/>
                    <a:pt x="158" y="425"/>
                  </a:cubicBezTo>
                  <a:close/>
                  <a:moveTo>
                    <a:pt x="150" y="411"/>
                  </a:moveTo>
                  <a:cubicBezTo>
                    <a:pt x="114" y="388"/>
                    <a:pt x="81" y="362"/>
                    <a:pt x="47" y="336"/>
                  </a:cubicBezTo>
                  <a:cubicBezTo>
                    <a:pt x="55" y="336"/>
                    <a:pt x="64" y="334"/>
                    <a:pt x="71" y="330"/>
                  </a:cubicBezTo>
                  <a:cubicBezTo>
                    <a:pt x="87" y="322"/>
                    <a:pt x="96" y="308"/>
                    <a:pt x="104" y="293"/>
                  </a:cubicBezTo>
                  <a:cubicBezTo>
                    <a:pt x="106" y="294"/>
                    <a:pt x="108" y="296"/>
                    <a:pt x="110" y="298"/>
                  </a:cubicBezTo>
                  <a:cubicBezTo>
                    <a:pt x="132" y="313"/>
                    <a:pt x="153" y="329"/>
                    <a:pt x="174" y="345"/>
                  </a:cubicBezTo>
                  <a:cubicBezTo>
                    <a:pt x="153" y="359"/>
                    <a:pt x="142" y="388"/>
                    <a:pt x="150" y="411"/>
                  </a:cubicBezTo>
                  <a:close/>
                  <a:moveTo>
                    <a:pt x="302" y="389"/>
                  </a:moveTo>
                  <a:cubicBezTo>
                    <a:pt x="291" y="402"/>
                    <a:pt x="282" y="406"/>
                    <a:pt x="267" y="400"/>
                  </a:cubicBezTo>
                  <a:cubicBezTo>
                    <a:pt x="260" y="397"/>
                    <a:pt x="255" y="393"/>
                    <a:pt x="250" y="389"/>
                  </a:cubicBezTo>
                  <a:cubicBezTo>
                    <a:pt x="235" y="378"/>
                    <a:pt x="220" y="367"/>
                    <a:pt x="205" y="356"/>
                  </a:cubicBezTo>
                  <a:cubicBezTo>
                    <a:pt x="147" y="314"/>
                    <a:pt x="90" y="272"/>
                    <a:pt x="32" y="230"/>
                  </a:cubicBezTo>
                  <a:cubicBezTo>
                    <a:pt x="22" y="223"/>
                    <a:pt x="10" y="217"/>
                    <a:pt x="13" y="201"/>
                  </a:cubicBezTo>
                  <a:cubicBezTo>
                    <a:pt x="15" y="193"/>
                    <a:pt x="27" y="183"/>
                    <a:pt x="32" y="176"/>
                  </a:cubicBezTo>
                  <a:cubicBezTo>
                    <a:pt x="38" y="169"/>
                    <a:pt x="44" y="161"/>
                    <a:pt x="50" y="154"/>
                  </a:cubicBezTo>
                  <a:cubicBezTo>
                    <a:pt x="91" y="192"/>
                    <a:pt x="139" y="224"/>
                    <a:pt x="184" y="258"/>
                  </a:cubicBezTo>
                  <a:cubicBezTo>
                    <a:pt x="230" y="291"/>
                    <a:pt x="274" y="328"/>
                    <a:pt x="321" y="359"/>
                  </a:cubicBezTo>
                  <a:cubicBezTo>
                    <a:pt x="324" y="361"/>
                    <a:pt x="328" y="357"/>
                    <a:pt x="324" y="354"/>
                  </a:cubicBezTo>
                  <a:cubicBezTo>
                    <a:pt x="281" y="318"/>
                    <a:pt x="234" y="286"/>
                    <a:pt x="189" y="252"/>
                  </a:cubicBezTo>
                  <a:cubicBezTo>
                    <a:pt x="144" y="218"/>
                    <a:pt x="100" y="180"/>
                    <a:pt x="51" y="152"/>
                  </a:cubicBezTo>
                  <a:cubicBezTo>
                    <a:pt x="57" y="144"/>
                    <a:pt x="62" y="137"/>
                    <a:pt x="68" y="130"/>
                  </a:cubicBezTo>
                  <a:cubicBezTo>
                    <a:pt x="92" y="99"/>
                    <a:pt x="116" y="69"/>
                    <a:pt x="138" y="37"/>
                  </a:cubicBezTo>
                  <a:cubicBezTo>
                    <a:pt x="140" y="37"/>
                    <a:pt x="141" y="37"/>
                    <a:pt x="142" y="35"/>
                  </a:cubicBezTo>
                  <a:cubicBezTo>
                    <a:pt x="151" y="12"/>
                    <a:pt x="187" y="41"/>
                    <a:pt x="199" y="48"/>
                  </a:cubicBezTo>
                  <a:cubicBezTo>
                    <a:pt x="215" y="58"/>
                    <a:pt x="230" y="69"/>
                    <a:pt x="246" y="79"/>
                  </a:cubicBezTo>
                  <a:cubicBezTo>
                    <a:pt x="275" y="99"/>
                    <a:pt x="304" y="120"/>
                    <a:pt x="333" y="142"/>
                  </a:cubicBezTo>
                  <a:cubicBezTo>
                    <a:pt x="346" y="152"/>
                    <a:pt x="360" y="163"/>
                    <a:pt x="373" y="174"/>
                  </a:cubicBezTo>
                  <a:cubicBezTo>
                    <a:pt x="388" y="185"/>
                    <a:pt x="409" y="198"/>
                    <a:pt x="415" y="216"/>
                  </a:cubicBezTo>
                  <a:cubicBezTo>
                    <a:pt x="420" y="235"/>
                    <a:pt x="405" y="250"/>
                    <a:pt x="394" y="265"/>
                  </a:cubicBezTo>
                  <a:cubicBezTo>
                    <a:pt x="383" y="279"/>
                    <a:pt x="373" y="294"/>
                    <a:pt x="362" y="308"/>
                  </a:cubicBezTo>
                  <a:cubicBezTo>
                    <a:pt x="342" y="335"/>
                    <a:pt x="323" y="363"/>
                    <a:pt x="302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37"/>
            <p:cNvSpPr>
              <a:spLocks/>
            </p:cNvSpPr>
            <p:nvPr/>
          </p:nvSpPr>
          <p:spPr bwMode="auto">
            <a:xfrm>
              <a:off x="7035800" y="293688"/>
              <a:ext cx="1030288" cy="903288"/>
            </a:xfrm>
            <a:custGeom>
              <a:avLst/>
              <a:gdLst>
                <a:gd name="T0" fmla="*/ 323 w 324"/>
                <a:gd name="T1" fmla="*/ 173 h 284"/>
                <a:gd name="T2" fmla="*/ 319 w 324"/>
                <a:gd name="T3" fmla="*/ 171 h 284"/>
                <a:gd name="T4" fmla="*/ 241 w 324"/>
                <a:gd name="T5" fmla="*/ 278 h 284"/>
                <a:gd name="T6" fmla="*/ 240 w 324"/>
                <a:gd name="T7" fmla="*/ 280 h 284"/>
                <a:gd name="T8" fmla="*/ 238 w 324"/>
                <a:gd name="T9" fmla="*/ 279 h 284"/>
                <a:gd name="T10" fmla="*/ 238 w 324"/>
                <a:gd name="T11" fmla="*/ 276 h 284"/>
                <a:gd name="T12" fmla="*/ 122 w 324"/>
                <a:gd name="T13" fmla="*/ 186 h 284"/>
                <a:gd name="T14" fmla="*/ 5 w 324"/>
                <a:gd name="T15" fmla="*/ 97 h 284"/>
                <a:gd name="T16" fmla="*/ 78 w 324"/>
                <a:gd name="T17" fmla="*/ 6 h 284"/>
                <a:gd name="T18" fmla="*/ 79 w 324"/>
                <a:gd name="T19" fmla="*/ 4 h 284"/>
                <a:gd name="T20" fmla="*/ 198 w 324"/>
                <a:gd name="T21" fmla="*/ 85 h 284"/>
                <a:gd name="T22" fmla="*/ 314 w 324"/>
                <a:gd name="T23" fmla="*/ 173 h 284"/>
                <a:gd name="T24" fmla="*/ 317 w 324"/>
                <a:gd name="T25" fmla="*/ 169 h 284"/>
                <a:gd name="T26" fmla="*/ 81 w 324"/>
                <a:gd name="T27" fmla="*/ 1 h 284"/>
                <a:gd name="T28" fmla="*/ 78 w 324"/>
                <a:gd name="T29" fmla="*/ 3 h 284"/>
                <a:gd name="T30" fmla="*/ 74 w 324"/>
                <a:gd name="T31" fmla="*/ 3 h 284"/>
                <a:gd name="T32" fmla="*/ 1 w 324"/>
                <a:gd name="T33" fmla="*/ 95 h 284"/>
                <a:gd name="T34" fmla="*/ 1 w 324"/>
                <a:gd name="T35" fmla="*/ 99 h 284"/>
                <a:gd name="T36" fmla="*/ 2 w 324"/>
                <a:gd name="T37" fmla="*/ 101 h 284"/>
                <a:gd name="T38" fmla="*/ 118 w 324"/>
                <a:gd name="T39" fmla="*/ 191 h 284"/>
                <a:gd name="T40" fmla="*/ 236 w 324"/>
                <a:gd name="T41" fmla="*/ 279 h 284"/>
                <a:gd name="T42" fmla="*/ 236 w 324"/>
                <a:gd name="T43" fmla="*/ 280 h 284"/>
                <a:gd name="T44" fmla="*/ 241 w 324"/>
                <a:gd name="T45" fmla="*/ 283 h 284"/>
                <a:gd name="T46" fmla="*/ 241 w 324"/>
                <a:gd name="T47" fmla="*/ 283 h 284"/>
                <a:gd name="T48" fmla="*/ 245 w 324"/>
                <a:gd name="T49" fmla="*/ 283 h 284"/>
                <a:gd name="T50" fmla="*/ 323 w 324"/>
                <a:gd name="T51" fmla="*/ 17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4" h="284">
                  <a:moveTo>
                    <a:pt x="323" y="173"/>
                  </a:moveTo>
                  <a:cubicBezTo>
                    <a:pt x="324" y="171"/>
                    <a:pt x="321" y="169"/>
                    <a:pt x="319" y="171"/>
                  </a:cubicBezTo>
                  <a:cubicBezTo>
                    <a:pt x="297" y="211"/>
                    <a:pt x="275" y="247"/>
                    <a:pt x="241" y="278"/>
                  </a:cubicBezTo>
                  <a:cubicBezTo>
                    <a:pt x="240" y="279"/>
                    <a:pt x="240" y="280"/>
                    <a:pt x="240" y="280"/>
                  </a:cubicBezTo>
                  <a:cubicBezTo>
                    <a:pt x="239" y="280"/>
                    <a:pt x="239" y="280"/>
                    <a:pt x="238" y="279"/>
                  </a:cubicBezTo>
                  <a:cubicBezTo>
                    <a:pt x="239" y="278"/>
                    <a:pt x="239" y="277"/>
                    <a:pt x="238" y="276"/>
                  </a:cubicBezTo>
                  <a:cubicBezTo>
                    <a:pt x="202" y="243"/>
                    <a:pt x="160" y="216"/>
                    <a:pt x="122" y="186"/>
                  </a:cubicBezTo>
                  <a:cubicBezTo>
                    <a:pt x="83" y="157"/>
                    <a:pt x="45" y="126"/>
                    <a:pt x="5" y="97"/>
                  </a:cubicBezTo>
                  <a:cubicBezTo>
                    <a:pt x="29" y="66"/>
                    <a:pt x="53" y="36"/>
                    <a:pt x="78" y="6"/>
                  </a:cubicBezTo>
                  <a:cubicBezTo>
                    <a:pt x="79" y="5"/>
                    <a:pt x="79" y="5"/>
                    <a:pt x="79" y="4"/>
                  </a:cubicBezTo>
                  <a:cubicBezTo>
                    <a:pt x="118" y="32"/>
                    <a:pt x="159" y="57"/>
                    <a:pt x="198" y="85"/>
                  </a:cubicBezTo>
                  <a:cubicBezTo>
                    <a:pt x="238" y="114"/>
                    <a:pt x="276" y="143"/>
                    <a:pt x="314" y="173"/>
                  </a:cubicBezTo>
                  <a:cubicBezTo>
                    <a:pt x="317" y="176"/>
                    <a:pt x="320" y="171"/>
                    <a:pt x="317" y="169"/>
                  </a:cubicBezTo>
                  <a:cubicBezTo>
                    <a:pt x="241" y="110"/>
                    <a:pt x="164" y="48"/>
                    <a:pt x="81" y="1"/>
                  </a:cubicBezTo>
                  <a:cubicBezTo>
                    <a:pt x="79" y="0"/>
                    <a:pt x="77" y="1"/>
                    <a:pt x="78" y="3"/>
                  </a:cubicBezTo>
                  <a:cubicBezTo>
                    <a:pt x="77" y="2"/>
                    <a:pt x="75" y="2"/>
                    <a:pt x="74" y="3"/>
                  </a:cubicBezTo>
                  <a:cubicBezTo>
                    <a:pt x="47" y="31"/>
                    <a:pt x="22" y="63"/>
                    <a:pt x="1" y="95"/>
                  </a:cubicBezTo>
                  <a:cubicBezTo>
                    <a:pt x="0" y="97"/>
                    <a:pt x="0" y="98"/>
                    <a:pt x="1" y="99"/>
                  </a:cubicBezTo>
                  <a:cubicBezTo>
                    <a:pt x="1" y="99"/>
                    <a:pt x="1" y="100"/>
                    <a:pt x="2" y="101"/>
                  </a:cubicBezTo>
                  <a:cubicBezTo>
                    <a:pt x="39" y="133"/>
                    <a:pt x="79" y="162"/>
                    <a:pt x="118" y="191"/>
                  </a:cubicBezTo>
                  <a:cubicBezTo>
                    <a:pt x="157" y="221"/>
                    <a:pt x="194" y="254"/>
                    <a:pt x="236" y="279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8" y="281"/>
                    <a:pt x="239" y="282"/>
                    <a:pt x="241" y="283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2" y="284"/>
                    <a:pt x="243" y="284"/>
                    <a:pt x="245" y="283"/>
                  </a:cubicBezTo>
                  <a:cubicBezTo>
                    <a:pt x="277" y="253"/>
                    <a:pt x="308" y="216"/>
                    <a:pt x="323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5" name="组合 1044"/>
          <p:cNvGrpSpPr/>
          <p:nvPr/>
        </p:nvGrpSpPr>
        <p:grpSpPr>
          <a:xfrm>
            <a:off x="7302818" y="3541712"/>
            <a:ext cx="349250" cy="858838"/>
            <a:chOff x="7367588" y="2632075"/>
            <a:chExt cx="349250" cy="858838"/>
          </a:xfrm>
        </p:grpSpPr>
        <p:sp>
          <p:nvSpPr>
            <p:cNvPr id="1031" name="Freeform 38"/>
            <p:cNvSpPr>
              <a:spLocks noEditPoints="1"/>
            </p:cNvSpPr>
            <p:nvPr/>
          </p:nvSpPr>
          <p:spPr bwMode="auto">
            <a:xfrm>
              <a:off x="7367588" y="2632075"/>
              <a:ext cx="349250" cy="858838"/>
            </a:xfrm>
            <a:custGeom>
              <a:avLst/>
              <a:gdLst>
                <a:gd name="T0" fmla="*/ 48 w 110"/>
                <a:gd name="T1" fmla="*/ 23 h 270"/>
                <a:gd name="T2" fmla="*/ 45 w 110"/>
                <a:gd name="T3" fmla="*/ 23 h 270"/>
                <a:gd name="T4" fmla="*/ 41 w 110"/>
                <a:gd name="T5" fmla="*/ 113 h 270"/>
                <a:gd name="T6" fmla="*/ 66 w 110"/>
                <a:gd name="T7" fmla="*/ 137 h 270"/>
                <a:gd name="T8" fmla="*/ 67 w 110"/>
                <a:gd name="T9" fmla="*/ 162 h 270"/>
                <a:gd name="T10" fmla="*/ 80 w 110"/>
                <a:gd name="T11" fmla="*/ 184 h 270"/>
                <a:gd name="T12" fmla="*/ 40 w 110"/>
                <a:gd name="T13" fmla="*/ 224 h 270"/>
                <a:gd name="T14" fmla="*/ 10 w 110"/>
                <a:gd name="T15" fmla="*/ 226 h 270"/>
                <a:gd name="T16" fmla="*/ 10 w 110"/>
                <a:gd name="T17" fmla="*/ 267 h 270"/>
                <a:gd name="T18" fmla="*/ 15 w 110"/>
                <a:gd name="T19" fmla="*/ 266 h 270"/>
                <a:gd name="T20" fmla="*/ 11 w 110"/>
                <a:gd name="T21" fmla="*/ 248 h 270"/>
                <a:gd name="T22" fmla="*/ 20 w 110"/>
                <a:gd name="T23" fmla="*/ 235 h 270"/>
                <a:gd name="T24" fmla="*/ 32 w 110"/>
                <a:gd name="T25" fmla="*/ 229 h 270"/>
                <a:gd name="T26" fmla="*/ 53 w 110"/>
                <a:gd name="T27" fmla="*/ 235 h 270"/>
                <a:gd name="T28" fmla="*/ 84 w 110"/>
                <a:gd name="T29" fmla="*/ 220 h 270"/>
                <a:gd name="T30" fmla="*/ 91 w 110"/>
                <a:gd name="T31" fmla="*/ 192 h 270"/>
                <a:gd name="T32" fmla="*/ 72 w 110"/>
                <a:gd name="T33" fmla="*/ 136 h 270"/>
                <a:gd name="T34" fmla="*/ 93 w 110"/>
                <a:gd name="T35" fmla="*/ 119 h 270"/>
                <a:gd name="T36" fmla="*/ 97 w 110"/>
                <a:gd name="T37" fmla="*/ 39 h 270"/>
                <a:gd name="T38" fmla="*/ 48 w 110"/>
                <a:gd name="T39" fmla="*/ 23 h 270"/>
                <a:gd name="T40" fmla="*/ 94 w 110"/>
                <a:gd name="T41" fmla="*/ 50 h 270"/>
                <a:gd name="T42" fmla="*/ 98 w 110"/>
                <a:gd name="T43" fmla="*/ 76 h 270"/>
                <a:gd name="T44" fmla="*/ 81 w 110"/>
                <a:gd name="T45" fmla="*/ 124 h 270"/>
                <a:gd name="T46" fmla="*/ 41 w 110"/>
                <a:gd name="T47" fmla="*/ 76 h 270"/>
                <a:gd name="T48" fmla="*/ 46 w 110"/>
                <a:gd name="T49" fmla="*/ 34 h 270"/>
                <a:gd name="T50" fmla="*/ 49 w 110"/>
                <a:gd name="T51" fmla="*/ 32 h 270"/>
                <a:gd name="T52" fmla="*/ 94 w 110"/>
                <a:gd name="T53" fmla="*/ 5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0" h="270">
                  <a:moveTo>
                    <a:pt x="48" y="23"/>
                  </a:moveTo>
                  <a:cubicBezTo>
                    <a:pt x="47" y="22"/>
                    <a:pt x="46" y="22"/>
                    <a:pt x="45" y="23"/>
                  </a:cubicBezTo>
                  <a:cubicBezTo>
                    <a:pt x="31" y="51"/>
                    <a:pt x="29" y="84"/>
                    <a:pt x="41" y="113"/>
                  </a:cubicBezTo>
                  <a:cubicBezTo>
                    <a:pt x="47" y="128"/>
                    <a:pt x="56" y="136"/>
                    <a:pt x="66" y="137"/>
                  </a:cubicBezTo>
                  <a:cubicBezTo>
                    <a:pt x="62" y="144"/>
                    <a:pt x="63" y="153"/>
                    <a:pt x="67" y="162"/>
                  </a:cubicBezTo>
                  <a:cubicBezTo>
                    <a:pt x="70" y="169"/>
                    <a:pt x="77" y="176"/>
                    <a:pt x="80" y="184"/>
                  </a:cubicBezTo>
                  <a:cubicBezTo>
                    <a:pt x="93" y="213"/>
                    <a:pt x="65" y="232"/>
                    <a:pt x="40" y="224"/>
                  </a:cubicBezTo>
                  <a:cubicBezTo>
                    <a:pt x="30" y="220"/>
                    <a:pt x="18" y="217"/>
                    <a:pt x="10" y="226"/>
                  </a:cubicBezTo>
                  <a:cubicBezTo>
                    <a:pt x="0" y="236"/>
                    <a:pt x="6" y="256"/>
                    <a:pt x="10" y="267"/>
                  </a:cubicBezTo>
                  <a:cubicBezTo>
                    <a:pt x="11" y="270"/>
                    <a:pt x="15" y="269"/>
                    <a:pt x="15" y="266"/>
                  </a:cubicBezTo>
                  <a:cubicBezTo>
                    <a:pt x="13" y="261"/>
                    <a:pt x="11" y="254"/>
                    <a:pt x="11" y="248"/>
                  </a:cubicBezTo>
                  <a:cubicBezTo>
                    <a:pt x="9" y="241"/>
                    <a:pt x="12" y="237"/>
                    <a:pt x="20" y="235"/>
                  </a:cubicBezTo>
                  <a:cubicBezTo>
                    <a:pt x="23" y="228"/>
                    <a:pt x="27" y="226"/>
                    <a:pt x="32" y="229"/>
                  </a:cubicBezTo>
                  <a:cubicBezTo>
                    <a:pt x="39" y="229"/>
                    <a:pt x="46" y="234"/>
                    <a:pt x="53" y="235"/>
                  </a:cubicBezTo>
                  <a:cubicBezTo>
                    <a:pt x="65" y="235"/>
                    <a:pt x="77" y="230"/>
                    <a:pt x="84" y="220"/>
                  </a:cubicBezTo>
                  <a:cubicBezTo>
                    <a:pt x="90" y="212"/>
                    <a:pt x="93" y="202"/>
                    <a:pt x="91" y="192"/>
                  </a:cubicBezTo>
                  <a:cubicBezTo>
                    <a:pt x="88" y="173"/>
                    <a:pt x="63" y="156"/>
                    <a:pt x="72" y="136"/>
                  </a:cubicBezTo>
                  <a:cubicBezTo>
                    <a:pt x="79" y="135"/>
                    <a:pt x="87" y="129"/>
                    <a:pt x="93" y="119"/>
                  </a:cubicBezTo>
                  <a:cubicBezTo>
                    <a:pt x="108" y="96"/>
                    <a:pt x="110" y="64"/>
                    <a:pt x="97" y="39"/>
                  </a:cubicBezTo>
                  <a:cubicBezTo>
                    <a:pt x="88" y="22"/>
                    <a:pt x="61" y="5"/>
                    <a:pt x="48" y="23"/>
                  </a:cubicBezTo>
                  <a:close/>
                  <a:moveTo>
                    <a:pt x="94" y="50"/>
                  </a:moveTo>
                  <a:cubicBezTo>
                    <a:pt x="97" y="58"/>
                    <a:pt x="98" y="67"/>
                    <a:pt x="98" y="76"/>
                  </a:cubicBezTo>
                  <a:cubicBezTo>
                    <a:pt x="98" y="91"/>
                    <a:pt x="94" y="113"/>
                    <a:pt x="81" y="124"/>
                  </a:cubicBezTo>
                  <a:cubicBezTo>
                    <a:pt x="51" y="149"/>
                    <a:pt x="43" y="93"/>
                    <a:pt x="41" y="76"/>
                  </a:cubicBezTo>
                  <a:cubicBezTo>
                    <a:pt x="41" y="62"/>
                    <a:pt x="42" y="48"/>
                    <a:pt x="46" y="34"/>
                  </a:cubicBezTo>
                  <a:cubicBezTo>
                    <a:pt x="47" y="34"/>
                    <a:pt x="48" y="34"/>
                    <a:pt x="49" y="32"/>
                  </a:cubicBezTo>
                  <a:cubicBezTo>
                    <a:pt x="64" y="0"/>
                    <a:pt x="89" y="37"/>
                    <a:pt x="94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39"/>
            <p:cNvSpPr>
              <a:spLocks noEditPoints="1"/>
            </p:cNvSpPr>
            <p:nvPr/>
          </p:nvSpPr>
          <p:spPr bwMode="auto">
            <a:xfrm>
              <a:off x="7551738" y="2759075"/>
              <a:ext cx="73025" cy="66675"/>
            </a:xfrm>
            <a:custGeom>
              <a:avLst/>
              <a:gdLst>
                <a:gd name="T0" fmla="*/ 16 w 23"/>
                <a:gd name="T1" fmla="*/ 2 h 21"/>
                <a:gd name="T2" fmla="*/ 9 w 23"/>
                <a:gd name="T3" fmla="*/ 2 h 21"/>
                <a:gd name="T4" fmla="*/ 7 w 23"/>
                <a:gd name="T5" fmla="*/ 0 h 21"/>
                <a:gd name="T6" fmla="*/ 4 w 23"/>
                <a:gd name="T7" fmla="*/ 16 h 21"/>
                <a:gd name="T8" fmla="*/ 19 w 23"/>
                <a:gd name="T9" fmla="*/ 16 h 21"/>
                <a:gd name="T10" fmla="*/ 16 w 23"/>
                <a:gd name="T11" fmla="*/ 2 h 21"/>
                <a:gd name="T12" fmla="*/ 15 w 23"/>
                <a:gd name="T13" fmla="*/ 12 h 21"/>
                <a:gd name="T14" fmla="*/ 8 w 23"/>
                <a:gd name="T15" fmla="*/ 13 h 21"/>
                <a:gd name="T16" fmla="*/ 6 w 23"/>
                <a:gd name="T17" fmla="*/ 9 h 21"/>
                <a:gd name="T18" fmla="*/ 7 w 23"/>
                <a:gd name="T19" fmla="*/ 9 h 21"/>
                <a:gd name="T20" fmla="*/ 10 w 23"/>
                <a:gd name="T21" fmla="*/ 6 h 21"/>
                <a:gd name="T22" fmla="*/ 14 w 23"/>
                <a:gd name="T23" fmla="*/ 6 h 21"/>
                <a:gd name="T24" fmla="*/ 15 w 23"/>
                <a:gd name="T2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1">
                  <a:moveTo>
                    <a:pt x="16" y="2"/>
                  </a:moveTo>
                  <a:cubicBezTo>
                    <a:pt x="14" y="1"/>
                    <a:pt x="11" y="1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2" y="3"/>
                    <a:pt x="0" y="11"/>
                    <a:pt x="4" y="16"/>
                  </a:cubicBezTo>
                  <a:cubicBezTo>
                    <a:pt x="8" y="21"/>
                    <a:pt x="15" y="20"/>
                    <a:pt x="19" y="16"/>
                  </a:cubicBezTo>
                  <a:cubicBezTo>
                    <a:pt x="23" y="11"/>
                    <a:pt x="22" y="4"/>
                    <a:pt x="16" y="2"/>
                  </a:cubicBezTo>
                  <a:close/>
                  <a:moveTo>
                    <a:pt x="15" y="12"/>
                  </a:moveTo>
                  <a:cubicBezTo>
                    <a:pt x="13" y="14"/>
                    <a:pt x="10" y="15"/>
                    <a:pt x="8" y="13"/>
                  </a:cubicBezTo>
                  <a:cubicBezTo>
                    <a:pt x="7" y="11"/>
                    <a:pt x="7" y="10"/>
                    <a:pt x="6" y="9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1" y="6"/>
                    <a:pt x="13" y="6"/>
                    <a:pt x="14" y="6"/>
                  </a:cubicBezTo>
                  <a:cubicBezTo>
                    <a:pt x="17" y="7"/>
                    <a:pt x="17" y="10"/>
                    <a:pt x="1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/>
          <p:cNvGrpSpPr/>
          <p:nvPr/>
        </p:nvGrpSpPr>
        <p:grpSpPr>
          <a:xfrm>
            <a:off x="7118668" y="2451100"/>
            <a:ext cx="1035050" cy="1004888"/>
            <a:chOff x="7183438" y="1541463"/>
            <a:chExt cx="1035050" cy="1004888"/>
          </a:xfrm>
        </p:grpSpPr>
        <p:sp>
          <p:nvSpPr>
            <p:cNvPr id="1033" name="Freeform 40"/>
            <p:cNvSpPr>
              <a:spLocks noEditPoints="1"/>
            </p:cNvSpPr>
            <p:nvPr/>
          </p:nvSpPr>
          <p:spPr bwMode="auto">
            <a:xfrm>
              <a:off x="7183438" y="1541463"/>
              <a:ext cx="1035050" cy="1004888"/>
            </a:xfrm>
            <a:custGeom>
              <a:avLst/>
              <a:gdLst>
                <a:gd name="T0" fmla="*/ 326 w 326"/>
                <a:gd name="T1" fmla="*/ 77 h 316"/>
                <a:gd name="T2" fmla="*/ 258 w 326"/>
                <a:gd name="T3" fmla="*/ 2 h 316"/>
                <a:gd name="T4" fmla="*/ 255 w 326"/>
                <a:gd name="T5" fmla="*/ 1 h 316"/>
                <a:gd name="T6" fmla="*/ 251 w 326"/>
                <a:gd name="T7" fmla="*/ 1 h 316"/>
                <a:gd name="T8" fmla="*/ 126 w 326"/>
                <a:gd name="T9" fmla="*/ 117 h 316"/>
                <a:gd name="T10" fmla="*/ 7 w 326"/>
                <a:gd name="T11" fmla="*/ 230 h 316"/>
                <a:gd name="T12" fmla="*/ 3 w 326"/>
                <a:gd name="T13" fmla="*/ 231 h 316"/>
                <a:gd name="T14" fmla="*/ 3 w 326"/>
                <a:gd name="T15" fmla="*/ 233 h 316"/>
                <a:gd name="T16" fmla="*/ 1 w 326"/>
                <a:gd name="T17" fmla="*/ 235 h 316"/>
                <a:gd name="T18" fmla="*/ 3 w 326"/>
                <a:gd name="T19" fmla="*/ 237 h 316"/>
                <a:gd name="T20" fmla="*/ 4 w 326"/>
                <a:gd name="T21" fmla="*/ 236 h 316"/>
                <a:gd name="T22" fmla="*/ 27 w 326"/>
                <a:gd name="T23" fmla="*/ 266 h 316"/>
                <a:gd name="T24" fmla="*/ 75 w 326"/>
                <a:gd name="T25" fmla="*/ 314 h 316"/>
                <a:gd name="T26" fmla="*/ 80 w 326"/>
                <a:gd name="T27" fmla="*/ 314 h 316"/>
                <a:gd name="T28" fmla="*/ 83 w 326"/>
                <a:gd name="T29" fmla="*/ 314 h 316"/>
                <a:gd name="T30" fmla="*/ 210 w 326"/>
                <a:gd name="T31" fmla="*/ 204 h 316"/>
                <a:gd name="T32" fmla="*/ 271 w 326"/>
                <a:gd name="T33" fmla="*/ 141 h 316"/>
                <a:gd name="T34" fmla="*/ 323 w 326"/>
                <a:gd name="T35" fmla="*/ 81 h 316"/>
                <a:gd name="T36" fmla="*/ 326 w 326"/>
                <a:gd name="T37" fmla="*/ 77 h 316"/>
                <a:gd name="T38" fmla="*/ 263 w 326"/>
                <a:gd name="T39" fmla="*/ 139 h 316"/>
                <a:gd name="T40" fmla="*/ 204 w 326"/>
                <a:gd name="T41" fmla="*/ 198 h 316"/>
                <a:gd name="T42" fmla="*/ 80 w 326"/>
                <a:gd name="T43" fmla="*/ 310 h 316"/>
                <a:gd name="T44" fmla="*/ 80 w 326"/>
                <a:gd name="T45" fmla="*/ 309 h 316"/>
                <a:gd name="T46" fmla="*/ 43 w 326"/>
                <a:gd name="T47" fmla="*/ 272 h 316"/>
                <a:gd name="T48" fmla="*/ 8 w 326"/>
                <a:gd name="T49" fmla="*/ 233 h 316"/>
                <a:gd name="T50" fmla="*/ 130 w 326"/>
                <a:gd name="T51" fmla="*/ 122 h 316"/>
                <a:gd name="T52" fmla="*/ 254 w 326"/>
                <a:gd name="T53" fmla="*/ 6 h 316"/>
                <a:gd name="T54" fmla="*/ 292 w 326"/>
                <a:gd name="T55" fmla="*/ 40 h 316"/>
                <a:gd name="T56" fmla="*/ 319 w 326"/>
                <a:gd name="T57" fmla="*/ 77 h 316"/>
                <a:gd name="T58" fmla="*/ 263 w 326"/>
                <a:gd name="T59" fmla="*/ 13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6" h="316">
                  <a:moveTo>
                    <a:pt x="326" y="77"/>
                  </a:moveTo>
                  <a:cubicBezTo>
                    <a:pt x="321" y="43"/>
                    <a:pt x="282" y="21"/>
                    <a:pt x="258" y="2"/>
                  </a:cubicBezTo>
                  <a:cubicBezTo>
                    <a:pt x="257" y="1"/>
                    <a:pt x="256" y="1"/>
                    <a:pt x="255" y="1"/>
                  </a:cubicBezTo>
                  <a:cubicBezTo>
                    <a:pt x="254" y="0"/>
                    <a:pt x="253" y="0"/>
                    <a:pt x="251" y="1"/>
                  </a:cubicBezTo>
                  <a:cubicBezTo>
                    <a:pt x="208" y="38"/>
                    <a:pt x="167" y="79"/>
                    <a:pt x="126" y="117"/>
                  </a:cubicBezTo>
                  <a:cubicBezTo>
                    <a:pt x="86" y="154"/>
                    <a:pt x="45" y="191"/>
                    <a:pt x="7" y="230"/>
                  </a:cubicBezTo>
                  <a:cubicBezTo>
                    <a:pt x="6" y="229"/>
                    <a:pt x="3" y="230"/>
                    <a:pt x="3" y="231"/>
                  </a:cubicBezTo>
                  <a:cubicBezTo>
                    <a:pt x="3" y="232"/>
                    <a:pt x="3" y="232"/>
                    <a:pt x="3" y="233"/>
                  </a:cubicBezTo>
                  <a:cubicBezTo>
                    <a:pt x="3" y="234"/>
                    <a:pt x="2" y="234"/>
                    <a:pt x="1" y="235"/>
                  </a:cubicBezTo>
                  <a:cubicBezTo>
                    <a:pt x="0" y="236"/>
                    <a:pt x="2" y="238"/>
                    <a:pt x="3" y="237"/>
                  </a:cubicBezTo>
                  <a:cubicBezTo>
                    <a:pt x="3" y="237"/>
                    <a:pt x="4" y="237"/>
                    <a:pt x="4" y="236"/>
                  </a:cubicBezTo>
                  <a:cubicBezTo>
                    <a:pt x="6" y="249"/>
                    <a:pt x="18" y="257"/>
                    <a:pt x="27" y="266"/>
                  </a:cubicBezTo>
                  <a:cubicBezTo>
                    <a:pt x="43" y="282"/>
                    <a:pt x="59" y="298"/>
                    <a:pt x="75" y="314"/>
                  </a:cubicBezTo>
                  <a:cubicBezTo>
                    <a:pt x="77" y="316"/>
                    <a:pt x="79" y="315"/>
                    <a:pt x="80" y="314"/>
                  </a:cubicBezTo>
                  <a:cubicBezTo>
                    <a:pt x="81" y="314"/>
                    <a:pt x="82" y="315"/>
                    <a:pt x="83" y="314"/>
                  </a:cubicBezTo>
                  <a:cubicBezTo>
                    <a:pt x="129" y="282"/>
                    <a:pt x="170" y="243"/>
                    <a:pt x="210" y="204"/>
                  </a:cubicBezTo>
                  <a:cubicBezTo>
                    <a:pt x="231" y="184"/>
                    <a:pt x="251" y="163"/>
                    <a:pt x="271" y="141"/>
                  </a:cubicBezTo>
                  <a:cubicBezTo>
                    <a:pt x="288" y="122"/>
                    <a:pt x="309" y="103"/>
                    <a:pt x="323" y="81"/>
                  </a:cubicBezTo>
                  <a:cubicBezTo>
                    <a:pt x="325" y="80"/>
                    <a:pt x="326" y="79"/>
                    <a:pt x="326" y="77"/>
                  </a:cubicBezTo>
                  <a:close/>
                  <a:moveTo>
                    <a:pt x="263" y="139"/>
                  </a:moveTo>
                  <a:cubicBezTo>
                    <a:pt x="244" y="159"/>
                    <a:pt x="224" y="179"/>
                    <a:pt x="204" y="198"/>
                  </a:cubicBezTo>
                  <a:cubicBezTo>
                    <a:pt x="164" y="237"/>
                    <a:pt x="121" y="272"/>
                    <a:pt x="80" y="310"/>
                  </a:cubicBezTo>
                  <a:cubicBezTo>
                    <a:pt x="80" y="310"/>
                    <a:pt x="80" y="310"/>
                    <a:pt x="80" y="309"/>
                  </a:cubicBezTo>
                  <a:cubicBezTo>
                    <a:pt x="68" y="297"/>
                    <a:pt x="55" y="284"/>
                    <a:pt x="43" y="272"/>
                  </a:cubicBezTo>
                  <a:cubicBezTo>
                    <a:pt x="32" y="261"/>
                    <a:pt x="13" y="248"/>
                    <a:pt x="8" y="233"/>
                  </a:cubicBezTo>
                  <a:cubicBezTo>
                    <a:pt x="50" y="197"/>
                    <a:pt x="90" y="159"/>
                    <a:pt x="130" y="122"/>
                  </a:cubicBezTo>
                  <a:cubicBezTo>
                    <a:pt x="171" y="83"/>
                    <a:pt x="214" y="47"/>
                    <a:pt x="254" y="6"/>
                  </a:cubicBezTo>
                  <a:cubicBezTo>
                    <a:pt x="266" y="18"/>
                    <a:pt x="279" y="29"/>
                    <a:pt x="292" y="40"/>
                  </a:cubicBezTo>
                  <a:cubicBezTo>
                    <a:pt x="304" y="50"/>
                    <a:pt x="315" y="61"/>
                    <a:pt x="319" y="77"/>
                  </a:cubicBezTo>
                  <a:cubicBezTo>
                    <a:pt x="298" y="96"/>
                    <a:pt x="281" y="119"/>
                    <a:pt x="263" y="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41"/>
            <p:cNvSpPr>
              <a:spLocks noEditPoints="1"/>
            </p:cNvSpPr>
            <p:nvPr/>
          </p:nvSpPr>
          <p:spPr bwMode="auto">
            <a:xfrm>
              <a:off x="7250113" y="1614488"/>
              <a:ext cx="781050" cy="871538"/>
            </a:xfrm>
            <a:custGeom>
              <a:avLst/>
              <a:gdLst>
                <a:gd name="T0" fmla="*/ 233 w 246"/>
                <a:gd name="T1" fmla="*/ 83 h 274"/>
                <a:gd name="T2" fmla="*/ 201 w 246"/>
                <a:gd name="T3" fmla="*/ 58 h 274"/>
                <a:gd name="T4" fmla="*/ 240 w 246"/>
                <a:gd name="T5" fmla="*/ 22 h 274"/>
                <a:gd name="T6" fmla="*/ 229 w 246"/>
                <a:gd name="T7" fmla="*/ 6 h 274"/>
                <a:gd name="T8" fmla="*/ 192 w 246"/>
                <a:gd name="T9" fmla="*/ 34 h 274"/>
                <a:gd name="T10" fmla="*/ 2 w 246"/>
                <a:gd name="T11" fmla="*/ 211 h 274"/>
                <a:gd name="T12" fmla="*/ 67 w 246"/>
                <a:gd name="T13" fmla="*/ 272 h 274"/>
                <a:gd name="T14" fmla="*/ 113 w 246"/>
                <a:gd name="T15" fmla="*/ 224 h 274"/>
                <a:gd name="T16" fmla="*/ 241 w 246"/>
                <a:gd name="T17" fmla="*/ 93 h 274"/>
                <a:gd name="T18" fmla="*/ 113 w 246"/>
                <a:gd name="T19" fmla="*/ 165 h 274"/>
                <a:gd name="T20" fmla="*/ 100 w 246"/>
                <a:gd name="T21" fmla="*/ 184 h 274"/>
                <a:gd name="T22" fmla="*/ 148 w 246"/>
                <a:gd name="T23" fmla="*/ 142 h 274"/>
                <a:gd name="T24" fmla="*/ 159 w 246"/>
                <a:gd name="T25" fmla="*/ 122 h 274"/>
                <a:gd name="T26" fmla="*/ 184 w 246"/>
                <a:gd name="T27" fmla="*/ 109 h 274"/>
                <a:gd name="T28" fmla="*/ 187 w 246"/>
                <a:gd name="T29" fmla="*/ 106 h 274"/>
                <a:gd name="T30" fmla="*/ 177 w 246"/>
                <a:gd name="T31" fmla="*/ 97 h 274"/>
                <a:gd name="T32" fmla="*/ 154 w 246"/>
                <a:gd name="T33" fmla="*/ 118 h 274"/>
                <a:gd name="T34" fmla="*/ 126 w 246"/>
                <a:gd name="T35" fmla="*/ 144 h 274"/>
                <a:gd name="T36" fmla="*/ 100 w 246"/>
                <a:gd name="T37" fmla="*/ 154 h 274"/>
                <a:gd name="T38" fmla="*/ 96 w 246"/>
                <a:gd name="T39" fmla="*/ 157 h 274"/>
                <a:gd name="T40" fmla="*/ 80 w 246"/>
                <a:gd name="T41" fmla="*/ 193 h 274"/>
                <a:gd name="T42" fmla="*/ 88 w 246"/>
                <a:gd name="T43" fmla="*/ 179 h 274"/>
                <a:gd name="T44" fmla="*/ 61 w 246"/>
                <a:gd name="T45" fmla="*/ 205 h 274"/>
                <a:gd name="T46" fmla="*/ 34 w 246"/>
                <a:gd name="T47" fmla="*/ 208 h 274"/>
                <a:gd name="T48" fmla="*/ 49 w 246"/>
                <a:gd name="T49" fmla="*/ 221 h 274"/>
                <a:gd name="T50" fmla="*/ 70 w 246"/>
                <a:gd name="T51" fmla="*/ 221 h 274"/>
                <a:gd name="T52" fmla="*/ 90 w 246"/>
                <a:gd name="T53" fmla="*/ 203 h 274"/>
                <a:gd name="T54" fmla="*/ 118 w 246"/>
                <a:gd name="T55" fmla="*/ 177 h 274"/>
                <a:gd name="T56" fmla="*/ 135 w 246"/>
                <a:gd name="T57" fmla="*/ 160 h 274"/>
                <a:gd name="T58" fmla="*/ 161 w 246"/>
                <a:gd name="T59" fmla="*/ 153 h 274"/>
                <a:gd name="T60" fmla="*/ 163 w 246"/>
                <a:gd name="T61" fmla="*/ 150 h 274"/>
                <a:gd name="T62" fmla="*/ 172 w 246"/>
                <a:gd name="T63" fmla="*/ 126 h 274"/>
                <a:gd name="T64" fmla="*/ 217 w 246"/>
                <a:gd name="T65" fmla="*/ 82 h 274"/>
                <a:gd name="T66" fmla="*/ 193 w 246"/>
                <a:gd name="T67" fmla="*/ 83 h 274"/>
                <a:gd name="T68" fmla="*/ 222 w 246"/>
                <a:gd name="T69" fmla="*/ 28 h 274"/>
                <a:gd name="T70" fmla="*/ 198 w 246"/>
                <a:gd name="T71" fmla="*/ 37 h 274"/>
                <a:gd name="T72" fmla="*/ 196 w 246"/>
                <a:gd name="T73" fmla="*/ 39 h 274"/>
                <a:gd name="T74" fmla="*/ 186 w 246"/>
                <a:gd name="T75" fmla="*/ 49 h 274"/>
                <a:gd name="T76" fmla="*/ 155 w 246"/>
                <a:gd name="T77" fmla="*/ 80 h 274"/>
                <a:gd name="T78" fmla="*/ 142 w 246"/>
                <a:gd name="T79" fmla="*/ 106 h 274"/>
                <a:gd name="T80" fmla="*/ 126 w 246"/>
                <a:gd name="T81" fmla="*/ 121 h 274"/>
                <a:gd name="T82" fmla="*/ 94 w 246"/>
                <a:gd name="T83" fmla="*/ 149 h 274"/>
                <a:gd name="T84" fmla="*/ 74 w 246"/>
                <a:gd name="T85" fmla="*/ 159 h 274"/>
                <a:gd name="T86" fmla="*/ 55 w 246"/>
                <a:gd name="T87" fmla="*/ 171 h 274"/>
                <a:gd name="T88" fmla="*/ 36 w 246"/>
                <a:gd name="T89" fmla="*/ 187 h 274"/>
                <a:gd name="T90" fmla="*/ 20 w 246"/>
                <a:gd name="T91" fmla="*/ 199 h 274"/>
                <a:gd name="T92" fmla="*/ 31 w 246"/>
                <a:gd name="T93" fmla="*/ 210 h 274"/>
                <a:gd name="T94" fmla="*/ 51 w 246"/>
                <a:gd name="T95" fmla="*/ 231 h 274"/>
                <a:gd name="T96" fmla="*/ 35 w 246"/>
                <a:gd name="T97" fmla="*/ 234 h 274"/>
                <a:gd name="T98" fmla="*/ 78 w 246"/>
                <a:gd name="T99" fmla="*/ 251 h 274"/>
                <a:gd name="T100" fmla="*/ 98 w 246"/>
                <a:gd name="T101" fmla="*/ 217 h 274"/>
                <a:gd name="T102" fmla="*/ 119 w 246"/>
                <a:gd name="T103" fmla="*/ 210 h 274"/>
                <a:gd name="T104" fmla="*/ 130 w 246"/>
                <a:gd name="T105" fmla="*/ 188 h 274"/>
                <a:gd name="T106" fmla="*/ 148 w 246"/>
                <a:gd name="T107" fmla="*/ 171 h 274"/>
                <a:gd name="T108" fmla="*/ 166 w 246"/>
                <a:gd name="T109" fmla="*/ 154 h 274"/>
                <a:gd name="T110" fmla="*/ 188 w 246"/>
                <a:gd name="T111" fmla="*/ 141 h 274"/>
                <a:gd name="T112" fmla="*/ 214 w 246"/>
                <a:gd name="T113" fmla="*/ 108 h 274"/>
                <a:gd name="T114" fmla="*/ 235 w 246"/>
                <a:gd name="T115" fmla="*/ 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" h="274">
                  <a:moveTo>
                    <a:pt x="241" y="93"/>
                  </a:moveTo>
                  <a:cubicBezTo>
                    <a:pt x="240" y="94"/>
                    <a:pt x="239" y="95"/>
                    <a:pt x="238" y="95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6" y="93"/>
                    <a:pt x="235" y="91"/>
                    <a:pt x="233" y="89"/>
                  </a:cubicBezTo>
                  <a:cubicBezTo>
                    <a:pt x="234" y="88"/>
                    <a:pt x="235" y="87"/>
                    <a:pt x="236" y="86"/>
                  </a:cubicBezTo>
                  <a:cubicBezTo>
                    <a:pt x="237" y="84"/>
                    <a:pt x="235" y="81"/>
                    <a:pt x="233" y="83"/>
                  </a:cubicBezTo>
                  <a:cubicBezTo>
                    <a:pt x="232" y="84"/>
                    <a:pt x="231" y="85"/>
                    <a:pt x="230" y="86"/>
                  </a:cubicBezTo>
                  <a:cubicBezTo>
                    <a:pt x="225" y="80"/>
                    <a:pt x="220" y="75"/>
                    <a:pt x="214" y="70"/>
                  </a:cubicBezTo>
                  <a:cubicBezTo>
                    <a:pt x="217" y="67"/>
                    <a:pt x="220" y="65"/>
                    <a:pt x="222" y="62"/>
                  </a:cubicBezTo>
                  <a:cubicBezTo>
                    <a:pt x="224" y="60"/>
                    <a:pt x="221" y="58"/>
                    <a:pt x="220" y="60"/>
                  </a:cubicBezTo>
                  <a:cubicBezTo>
                    <a:pt x="217" y="62"/>
                    <a:pt x="214" y="65"/>
                    <a:pt x="211" y="67"/>
                  </a:cubicBezTo>
                  <a:cubicBezTo>
                    <a:pt x="208" y="64"/>
                    <a:pt x="204" y="61"/>
                    <a:pt x="201" y="58"/>
                  </a:cubicBezTo>
                  <a:cubicBezTo>
                    <a:pt x="204" y="54"/>
                    <a:pt x="207" y="51"/>
                    <a:pt x="210" y="48"/>
                  </a:cubicBezTo>
                  <a:cubicBezTo>
                    <a:pt x="212" y="48"/>
                    <a:pt x="212" y="47"/>
                    <a:pt x="212" y="46"/>
                  </a:cubicBezTo>
                  <a:cubicBezTo>
                    <a:pt x="216" y="42"/>
                    <a:pt x="220" y="38"/>
                    <a:pt x="224" y="34"/>
                  </a:cubicBezTo>
                  <a:cubicBezTo>
                    <a:pt x="225" y="34"/>
                    <a:pt x="227" y="33"/>
                    <a:pt x="226" y="32"/>
                  </a:cubicBezTo>
                  <a:cubicBezTo>
                    <a:pt x="229" y="28"/>
                    <a:pt x="233" y="24"/>
                    <a:pt x="237" y="20"/>
                  </a:cubicBezTo>
                  <a:cubicBezTo>
                    <a:pt x="238" y="21"/>
                    <a:pt x="239" y="21"/>
                    <a:pt x="240" y="22"/>
                  </a:cubicBezTo>
                  <a:cubicBezTo>
                    <a:pt x="242" y="23"/>
                    <a:pt x="243" y="20"/>
                    <a:pt x="242" y="19"/>
                  </a:cubicBezTo>
                  <a:cubicBezTo>
                    <a:pt x="241" y="18"/>
                    <a:pt x="240" y="18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ubicBezTo>
                    <a:pt x="242" y="15"/>
                    <a:pt x="238" y="11"/>
                    <a:pt x="236" y="14"/>
                  </a:cubicBezTo>
                  <a:cubicBezTo>
                    <a:pt x="236" y="14"/>
                    <a:pt x="236" y="14"/>
                    <a:pt x="235" y="14"/>
                  </a:cubicBezTo>
                  <a:cubicBezTo>
                    <a:pt x="233" y="12"/>
                    <a:pt x="231" y="9"/>
                    <a:pt x="229" y="6"/>
                  </a:cubicBezTo>
                  <a:cubicBezTo>
                    <a:pt x="230" y="5"/>
                    <a:pt x="231" y="4"/>
                    <a:pt x="233" y="2"/>
                  </a:cubicBezTo>
                  <a:cubicBezTo>
                    <a:pt x="234" y="1"/>
                    <a:pt x="232" y="0"/>
                    <a:pt x="231" y="1"/>
                  </a:cubicBezTo>
                  <a:cubicBezTo>
                    <a:pt x="218" y="11"/>
                    <a:pt x="206" y="22"/>
                    <a:pt x="194" y="33"/>
                  </a:cubicBezTo>
                  <a:cubicBezTo>
                    <a:pt x="193" y="33"/>
                    <a:pt x="193" y="32"/>
                    <a:pt x="193" y="32"/>
                  </a:cubicBezTo>
                  <a:cubicBezTo>
                    <a:pt x="192" y="31"/>
                    <a:pt x="191" y="33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29" y="91"/>
                    <a:pt x="71" y="153"/>
                    <a:pt x="5" y="206"/>
                  </a:cubicBezTo>
                  <a:cubicBezTo>
                    <a:pt x="5" y="206"/>
                    <a:pt x="5" y="206"/>
                    <a:pt x="5" y="206"/>
                  </a:cubicBezTo>
                  <a:cubicBezTo>
                    <a:pt x="4" y="205"/>
                    <a:pt x="2" y="207"/>
                    <a:pt x="3" y="208"/>
                  </a:cubicBezTo>
                  <a:cubicBezTo>
                    <a:pt x="3" y="208"/>
                    <a:pt x="3" y="208"/>
                    <a:pt x="3" y="208"/>
                  </a:cubicBezTo>
                  <a:cubicBezTo>
                    <a:pt x="2" y="209"/>
                    <a:pt x="2" y="209"/>
                    <a:pt x="1" y="210"/>
                  </a:cubicBezTo>
                  <a:cubicBezTo>
                    <a:pt x="0" y="210"/>
                    <a:pt x="1" y="212"/>
                    <a:pt x="2" y="211"/>
                  </a:cubicBezTo>
                  <a:cubicBezTo>
                    <a:pt x="3" y="211"/>
                    <a:pt x="4" y="210"/>
                    <a:pt x="4" y="210"/>
                  </a:cubicBezTo>
                  <a:cubicBezTo>
                    <a:pt x="8" y="213"/>
                    <a:pt x="11" y="216"/>
                    <a:pt x="14" y="219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2" y="221"/>
                    <a:pt x="14" y="223"/>
                    <a:pt x="16" y="222"/>
                  </a:cubicBezTo>
                  <a:cubicBezTo>
                    <a:pt x="16" y="222"/>
                    <a:pt x="16" y="222"/>
                    <a:pt x="16" y="222"/>
                  </a:cubicBezTo>
                  <a:cubicBezTo>
                    <a:pt x="32" y="239"/>
                    <a:pt x="49" y="257"/>
                    <a:pt x="67" y="272"/>
                  </a:cubicBezTo>
                  <a:cubicBezTo>
                    <a:pt x="69" y="274"/>
                    <a:pt x="72" y="271"/>
                    <a:pt x="70" y="269"/>
                  </a:cubicBezTo>
                  <a:cubicBezTo>
                    <a:pt x="69" y="268"/>
                    <a:pt x="68" y="268"/>
                    <a:pt x="68" y="267"/>
                  </a:cubicBezTo>
                  <a:cubicBezTo>
                    <a:pt x="71" y="263"/>
                    <a:pt x="75" y="260"/>
                    <a:pt x="79" y="256"/>
                  </a:cubicBezTo>
                  <a:cubicBezTo>
                    <a:pt x="80" y="256"/>
                    <a:pt x="80" y="256"/>
                    <a:pt x="80" y="255"/>
                  </a:cubicBezTo>
                  <a:cubicBezTo>
                    <a:pt x="90" y="246"/>
                    <a:pt x="100" y="236"/>
                    <a:pt x="110" y="226"/>
                  </a:cubicBezTo>
                  <a:cubicBezTo>
                    <a:pt x="112" y="227"/>
                    <a:pt x="113" y="226"/>
                    <a:pt x="113" y="224"/>
                  </a:cubicBezTo>
                  <a:cubicBezTo>
                    <a:pt x="122" y="215"/>
                    <a:pt x="132" y="206"/>
                    <a:pt x="141" y="196"/>
                  </a:cubicBezTo>
                  <a:cubicBezTo>
                    <a:pt x="141" y="196"/>
                    <a:pt x="142" y="196"/>
                    <a:pt x="142" y="196"/>
                  </a:cubicBezTo>
                  <a:cubicBezTo>
                    <a:pt x="143" y="197"/>
                    <a:pt x="145" y="195"/>
                    <a:pt x="144" y="194"/>
                  </a:cubicBezTo>
                  <a:cubicBezTo>
                    <a:pt x="148" y="190"/>
                    <a:pt x="152" y="186"/>
                    <a:pt x="156" y="182"/>
                  </a:cubicBezTo>
                  <a:cubicBezTo>
                    <a:pt x="185" y="153"/>
                    <a:pt x="217" y="126"/>
                    <a:pt x="244" y="96"/>
                  </a:cubicBezTo>
                  <a:cubicBezTo>
                    <a:pt x="246" y="94"/>
                    <a:pt x="243" y="91"/>
                    <a:pt x="241" y="93"/>
                  </a:cubicBezTo>
                  <a:close/>
                  <a:moveTo>
                    <a:pt x="226" y="90"/>
                  </a:moveTo>
                  <a:cubicBezTo>
                    <a:pt x="222" y="94"/>
                    <a:pt x="218" y="97"/>
                    <a:pt x="215" y="101"/>
                  </a:cubicBezTo>
                  <a:cubicBezTo>
                    <a:pt x="212" y="99"/>
                    <a:pt x="210" y="97"/>
                    <a:pt x="208" y="95"/>
                  </a:cubicBezTo>
                  <a:cubicBezTo>
                    <a:pt x="212" y="92"/>
                    <a:pt x="216" y="89"/>
                    <a:pt x="221" y="85"/>
                  </a:cubicBezTo>
                  <a:cubicBezTo>
                    <a:pt x="222" y="87"/>
                    <a:pt x="224" y="89"/>
                    <a:pt x="226" y="90"/>
                  </a:cubicBezTo>
                  <a:close/>
                  <a:moveTo>
                    <a:pt x="113" y="165"/>
                  </a:moveTo>
                  <a:cubicBezTo>
                    <a:pt x="117" y="160"/>
                    <a:pt x="122" y="156"/>
                    <a:pt x="127" y="152"/>
                  </a:cubicBezTo>
                  <a:cubicBezTo>
                    <a:pt x="128" y="153"/>
                    <a:pt x="130" y="155"/>
                    <a:pt x="131" y="156"/>
                  </a:cubicBezTo>
                  <a:cubicBezTo>
                    <a:pt x="127" y="161"/>
                    <a:pt x="122" y="165"/>
                    <a:pt x="117" y="169"/>
                  </a:cubicBezTo>
                  <a:cubicBezTo>
                    <a:pt x="116" y="167"/>
                    <a:pt x="114" y="166"/>
                    <a:pt x="113" y="165"/>
                  </a:cubicBezTo>
                  <a:close/>
                  <a:moveTo>
                    <a:pt x="113" y="173"/>
                  </a:moveTo>
                  <a:cubicBezTo>
                    <a:pt x="109" y="176"/>
                    <a:pt x="104" y="180"/>
                    <a:pt x="100" y="184"/>
                  </a:cubicBezTo>
                  <a:cubicBezTo>
                    <a:pt x="99" y="182"/>
                    <a:pt x="97" y="181"/>
                    <a:pt x="96" y="180"/>
                  </a:cubicBezTo>
                  <a:cubicBezTo>
                    <a:pt x="100" y="176"/>
                    <a:pt x="104" y="172"/>
                    <a:pt x="109" y="168"/>
                  </a:cubicBezTo>
                  <a:cubicBezTo>
                    <a:pt x="110" y="170"/>
                    <a:pt x="112" y="171"/>
                    <a:pt x="113" y="173"/>
                  </a:cubicBezTo>
                  <a:close/>
                  <a:moveTo>
                    <a:pt x="130" y="148"/>
                  </a:moveTo>
                  <a:cubicBezTo>
                    <a:pt x="135" y="145"/>
                    <a:pt x="139" y="141"/>
                    <a:pt x="143" y="137"/>
                  </a:cubicBezTo>
                  <a:cubicBezTo>
                    <a:pt x="145" y="139"/>
                    <a:pt x="146" y="140"/>
                    <a:pt x="148" y="142"/>
                  </a:cubicBezTo>
                  <a:cubicBezTo>
                    <a:pt x="144" y="145"/>
                    <a:pt x="140" y="149"/>
                    <a:pt x="136" y="153"/>
                  </a:cubicBezTo>
                  <a:cubicBezTo>
                    <a:pt x="136" y="153"/>
                    <a:pt x="136" y="153"/>
                    <a:pt x="135" y="153"/>
                  </a:cubicBezTo>
                  <a:cubicBezTo>
                    <a:pt x="134" y="152"/>
                    <a:pt x="133" y="151"/>
                    <a:pt x="132" y="150"/>
                  </a:cubicBezTo>
                  <a:cubicBezTo>
                    <a:pt x="132" y="149"/>
                    <a:pt x="131" y="149"/>
                    <a:pt x="130" y="148"/>
                  </a:cubicBezTo>
                  <a:close/>
                  <a:moveTo>
                    <a:pt x="146" y="134"/>
                  </a:moveTo>
                  <a:cubicBezTo>
                    <a:pt x="150" y="130"/>
                    <a:pt x="155" y="126"/>
                    <a:pt x="159" y="122"/>
                  </a:cubicBezTo>
                  <a:cubicBezTo>
                    <a:pt x="161" y="124"/>
                    <a:pt x="162" y="125"/>
                    <a:pt x="164" y="127"/>
                  </a:cubicBezTo>
                  <a:cubicBezTo>
                    <a:pt x="160" y="131"/>
                    <a:pt x="155" y="135"/>
                    <a:pt x="151" y="139"/>
                  </a:cubicBezTo>
                  <a:cubicBezTo>
                    <a:pt x="149" y="137"/>
                    <a:pt x="148" y="136"/>
                    <a:pt x="146" y="134"/>
                  </a:cubicBezTo>
                  <a:close/>
                  <a:moveTo>
                    <a:pt x="163" y="119"/>
                  </a:moveTo>
                  <a:cubicBezTo>
                    <a:pt x="168" y="114"/>
                    <a:pt x="173" y="109"/>
                    <a:pt x="178" y="104"/>
                  </a:cubicBezTo>
                  <a:cubicBezTo>
                    <a:pt x="180" y="106"/>
                    <a:pt x="182" y="107"/>
                    <a:pt x="184" y="109"/>
                  </a:cubicBezTo>
                  <a:cubicBezTo>
                    <a:pt x="179" y="114"/>
                    <a:pt x="173" y="118"/>
                    <a:pt x="168" y="123"/>
                  </a:cubicBezTo>
                  <a:cubicBezTo>
                    <a:pt x="166" y="122"/>
                    <a:pt x="165" y="120"/>
                    <a:pt x="163" y="119"/>
                  </a:cubicBezTo>
                  <a:close/>
                  <a:moveTo>
                    <a:pt x="182" y="101"/>
                  </a:moveTo>
                  <a:cubicBezTo>
                    <a:pt x="185" y="98"/>
                    <a:pt x="189" y="94"/>
                    <a:pt x="193" y="90"/>
                  </a:cubicBezTo>
                  <a:cubicBezTo>
                    <a:pt x="195" y="92"/>
                    <a:pt x="197" y="94"/>
                    <a:pt x="199" y="96"/>
                  </a:cubicBezTo>
                  <a:cubicBezTo>
                    <a:pt x="195" y="99"/>
                    <a:pt x="191" y="102"/>
                    <a:pt x="187" y="106"/>
                  </a:cubicBezTo>
                  <a:cubicBezTo>
                    <a:pt x="185" y="104"/>
                    <a:pt x="183" y="103"/>
                    <a:pt x="182" y="101"/>
                  </a:cubicBezTo>
                  <a:close/>
                  <a:moveTo>
                    <a:pt x="177" y="97"/>
                  </a:moveTo>
                  <a:cubicBezTo>
                    <a:pt x="174" y="95"/>
                    <a:pt x="171" y="93"/>
                    <a:pt x="168" y="90"/>
                  </a:cubicBezTo>
                  <a:cubicBezTo>
                    <a:pt x="172" y="86"/>
                    <a:pt x="176" y="82"/>
                    <a:pt x="180" y="79"/>
                  </a:cubicBezTo>
                  <a:cubicBezTo>
                    <a:pt x="183" y="81"/>
                    <a:pt x="186" y="84"/>
                    <a:pt x="189" y="87"/>
                  </a:cubicBezTo>
                  <a:cubicBezTo>
                    <a:pt x="185" y="90"/>
                    <a:pt x="181" y="94"/>
                    <a:pt x="177" y="97"/>
                  </a:cubicBezTo>
                  <a:close/>
                  <a:moveTo>
                    <a:pt x="174" y="100"/>
                  </a:moveTo>
                  <a:cubicBezTo>
                    <a:pt x="168" y="105"/>
                    <a:pt x="163" y="110"/>
                    <a:pt x="158" y="114"/>
                  </a:cubicBezTo>
                  <a:cubicBezTo>
                    <a:pt x="155" y="112"/>
                    <a:pt x="152" y="110"/>
                    <a:pt x="150" y="108"/>
                  </a:cubicBezTo>
                  <a:cubicBezTo>
                    <a:pt x="155" y="103"/>
                    <a:pt x="161" y="98"/>
                    <a:pt x="166" y="92"/>
                  </a:cubicBezTo>
                  <a:cubicBezTo>
                    <a:pt x="169" y="95"/>
                    <a:pt x="171" y="97"/>
                    <a:pt x="174" y="100"/>
                  </a:cubicBezTo>
                  <a:close/>
                  <a:moveTo>
                    <a:pt x="154" y="118"/>
                  </a:moveTo>
                  <a:cubicBezTo>
                    <a:pt x="150" y="122"/>
                    <a:pt x="145" y="126"/>
                    <a:pt x="141" y="130"/>
                  </a:cubicBezTo>
                  <a:cubicBezTo>
                    <a:pt x="139" y="127"/>
                    <a:pt x="136" y="125"/>
                    <a:pt x="134" y="123"/>
                  </a:cubicBezTo>
                  <a:cubicBezTo>
                    <a:pt x="138" y="119"/>
                    <a:pt x="142" y="115"/>
                    <a:pt x="147" y="111"/>
                  </a:cubicBezTo>
                  <a:cubicBezTo>
                    <a:pt x="149" y="113"/>
                    <a:pt x="152" y="115"/>
                    <a:pt x="154" y="118"/>
                  </a:cubicBezTo>
                  <a:close/>
                  <a:moveTo>
                    <a:pt x="138" y="132"/>
                  </a:moveTo>
                  <a:cubicBezTo>
                    <a:pt x="134" y="136"/>
                    <a:pt x="130" y="140"/>
                    <a:pt x="126" y="144"/>
                  </a:cubicBezTo>
                  <a:cubicBezTo>
                    <a:pt x="123" y="141"/>
                    <a:pt x="121" y="139"/>
                    <a:pt x="119" y="137"/>
                  </a:cubicBezTo>
                  <a:cubicBezTo>
                    <a:pt x="123" y="133"/>
                    <a:pt x="127" y="129"/>
                    <a:pt x="131" y="126"/>
                  </a:cubicBezTo>
                  <a:cubicBezTo>
                    <a:pt x="133" y="128"/>
                    <a:pt x="136" y="130"/>
                    <a:pt x="138" y="132"/>
                  </a:cubicBezTo>
                  <a:close/>
                  <a:moveTo>
                    <a:pt x="122" y="147"/>
                  </a:moveTo>
                  <a:cubicBezTo>
                    <a:pt x="117" y="151"/>
                    <a:pt x="113" y="156"/>
                    <a:pt x="108" y="161"/>
                  </a:cubicBezTo>
                  <a:cubicBezTo>
                    <a:pt x="105" y="158"/>
                    <a:pt x="102" y="156"/>
                    <a:pt x="100" y="154"/>
                  </a:cubicBezTo>
                  <a:cubicBezTo>
                    <a:pt x="105" y="149"/>
                    <a:pt x="110" y="145"/>
                    <a:pt x="116" y="140"/>
                  </a:cubicBezTo>
                  <a:cubicBezTo>
                    <a:pt x="118" y="142"/>
                    <a:pt x="120" y="145"/>
                    <a:pt x="122" y="147"/>
                  </a:cubicBezTo>
                  <a:close/>
                  <a:moveTo>
                    <a:pt x="104" y="164"/>
                  </a:moveTo>
                  <a:cubicBezTo>
                    <a:pt x="100" y="168"/>
                    <a:pt x="96" y="172"/>
                    <a:pt x="91" y="176"/>
                  </a:cubicBezTo>
                  <a:cubicBezTo>
                    <a:pt x="89" y="173"/>
                    <a:pt x="86" y="171"/>
                    <a:pt x="83" y="168"/>
                  </a:cubicBezTo>
                  <a:cubicBezTo>
                    <a:pt x="88" y="164"/>
                    <a:pt x="92" y="161"/>
                    <a:pt x="96" y="157"/>
                  </a:cubicBezTo>
                  <a:cubicBezTo>
                    <a:pt x="99" y="159"/>
                    <a:pt x="101" y="162"/>
                    <a:pt x="104" y="164"/>
                  </a:cubicBezTo>
                  <a:close/>
                  <a:moveTo>
                    <a:pt x="80" y="193"/>
                  </a:moveTo>
                  <a:cubicBezTo>
                    <a:pt x="84" y="190"/>
                    <a:pt x="88" y="187"/>
                    <a:pt x="92" y="183"/>
                  </a:cubicBezTo>
                  <a:cubicBezTo>
                    <a:pt x="93" y="185"/>
                    <a:pt x="94" y="186"/>
                    <a:pt x="96" y="187"/>
                  </a:cubicBezTo>
                  <a:cubicBezTo>
                    <a:pt x="92" y="191"/>
                    <a:pt x="88" y="194"/>
                    <a:pt x="84" y="197"/>
                  </a:cubicBezTo>
                  <a:cubicBezTo>
                    <a:pt x="83" y="196"/>
                    <a:pt x="82" y="195"/>
                    <a:pt x="80" y="193"/>
                  </a:cubicBezTo>
                  <a:close/>
                  <a:moveTo>
                    <a:pt x="81" y="200"/>
                  </a:moveTo>
                  <a:cubicBezTo>
                    <a:pt x="77" y="204"/>
                    <a:pt x="73" y="208"/>
                    <a:pt x="69" y="212"/>
                  </a:cubicBezTo>
                  <a:cubicBezTo>
                    <a:pt x="67" y="211"/>
                    <a:pt x="66" y="209"/>
                    <a:pt x="64" y="208"/>
                  </a:cubicBezTo>
                  <a:cubicBezTo>
                    <a:pt x="68" y="204"/>
                    <a:pt x="73" y="200"/>
                    <a:pt x="77" y="196"/>
                  </a:cubicBezTo>
                  <a:cubicBezTo>
                    <a:pt x="78" y="198"/>
                    <a:pt x="80" y="199"/>
                    <a:pt x="81" y="200"/>
                  </a:cubicBezTo>
                  <a:close/>
                  <a:moveTo>
                    <a:pt x="88" y="179"/>
                  </a:moveTo>
                  <a:cubicBezTo>
                    <a:pt x="84" y="183"/>
                    <a:pt x="80" y="186"/>
                    <a:pt x="77" y="190"/>
                  </a:cubicBezTo>
                  <a:cubicBezTo>
                    <a:pt x="74" y="187"/>
                    <a:pt x="71" y="184"/>
                    <a:pt x="68" y="181"/>
                  </a:cubicBezTo>
                  <a:cubicBezTo>
                    <a:pt x="72" y="178"/>
                    <a:pt x="76" y="174"/>
                    <a:pt x="80" y="171"/>
                  </a:cubicBezTo>
                  <a:cubicBezTo>
                    <a:pt x="83" y="173"/>
                    <a:pt x="85" y="176"/>
                    <a:pt x="88" y="179"/>
                  </a:cubicBezTo>
                  <a:close/>
                  <a:moveTo>
                    <a:pt x="74" y="193"/>
                  </a:moveTo>
                  <a:cubicBezTo>
                    <a:pt x="69" y="197"/>
                    <a:pt x="65" y="201"/>
                    <a:pt x="61" y="205"/>
                  </a:cubicBezTo>
                  <a:cubicBezTo>
                    <a:pt x="57" y="202"/>
                    <a:pt x="54" y="199"/>
                    <a:pt x="50" y="196"/>
                  </a:cubicBezTo>
                  <a:cubicBezTo>
                    <a:pt x="55" y="192"/>
                    <a:pt x="60" y="187"/>
                    <a:pt x="65" y="183"/>
                  </a:cubicBezTo>
                  <a:cubicBezTo>
                    <a:pt x="68" y="186"/>
                    <a:pt x="71" y="190"/>
                    <a:pt x="74" y="193"/>
                  </a:cubicBezTo>
                  <a:close/>
                  <a:moveTo>
                    <a:pt x="57" y="208"/>
                  </a:moveTo>
                  <a:cubicBezTo>
                    <a:pt x="54" y="212"/>
                    <a:pt x="50" y="215"/>
                    <a:pt x="46" y="219"/>
                  </a:cubicBezTo>
                  <a:cubicBezTo>
                    <a:pt x="42" y="215"/>
                    <a:pt x="38" y="212"/>
                    <a:pt x="34" y="208"/>
                  </a:cubicBezTo>
                  <a:cubicBezTo>
                    <a:pt x="39" y="205"/>
                    <a:pt x="43" y="201"/>
                    <a:pt x="47" y="198"/>
                  </a:cubicBezTo>
                  <a:cubicBezTo>
                    <a:pt x="50" y="201"/>
                    <a:pt x="54" y="205"/>
                    <a:pt x="57" y="208"/>
                  </a:cubicBezTo>
                  <a:close/>
                  <a:moveTo>
                    <a:pt x="60" y="211"/>
                  </a:moveTo>
                  <a:cubicBezTo>
                    <a:pt x="62" y="213"/>
                    <a:pt x="63" y="214"/>
                    <a:pt x="65" y="216"/>
                  </a:cubicBezTo>
                  <a:cubicBezTo>
                    <a:pt x="61" y="219"/>
                    <a:pt x="58" y="223"/>
                    <a:pt x="55" y="226"/>
                  </a:cubicBezTo>
                  <a:cubicBezTo>
                    <a:pt x="53" y="225"/>
                    <a:pt x="51" y="223"/>
                    <a:pt x="49" y="221"/>
                  </a:cubicBezTo>
                  <a:cubicBezTo>
                    <a:pt x="53" y="218"/>
                    <a:pt x="57" y="215"/>
                    <a:pt x="60" y="211"/>
                  </a:cubicBezTo>
                  <a:close/>
                  <a:moveTo>
                    <a:pt x="70" y="221"/>
                  </a:moveTo>
                  <a:cubicBezTo>
                    <a:pt x="73" y="224"/>
                    <a:pt x="76" y="226"/>
                    <a:pt x="79" y="228"/>
                  </a:cubicBezTo>
                  <a:cubicBezTo>
                    <a:pt x="75" y="232"/>
                    <a:pt x="71" y="235"/>
                    <a:pt x="67" y="239"/>
                  </a:cubicBezTo>
                  <a:cubicBezTo>
                    <a:pt x="65" y="236"/>
                    <a:pt x="62" y="233"/>
                    <a:pt x="59" y="230"/>
                  </a:cubicBezTo>
                  <a:cubicBezTo>
                    <a:pt x="63" y="227"/>
                    <a:pt x="67" y="224"/>
                    <a:pt x="70" y="221"/>
                  </a:cubicBezTo>
                  <a:close/>
                  <a:moveTo>
                    <a:pt x="74" y="218"/>
                  </a:moveTo>
                  <a:cubicBezTo>
                    <a:pt x="79" y="214"/>
                    <a:pt x="83" y="210"/>
                    <a:pt x="87" y="206"/>
                  </a:cubicBezTo>
                  <a:cubicBezTo>
                    <a:pt x="89" y="209"/>
                    <a:pt x="92" y="211"/>
                    <a:pt x="95" y="214"/>
                  </a:cubicBezTo>
                  <a:cubicBezTo>
                    <a:pt x="91" y="218"/>
                    <a:pt x="86" y="222"/>
                    <a:pt x="82" y="225"/>
                  </a:cubicBezTo>
                  <a:cubicBezTo>
                    <a:pt x="80" y="223"/>
                    <a:pt x="77" y="220"/>
                    <a:pt x="74" y="218"/>
                  </a:cubicBezTo>
                  <a:close/>
                  <a:moveTo>
                    <a:pt x="90" y="203"/>
                  </a:moveTo>
                  <a:cubicBezTo>
                    <a:pt x="94" y="200"/>
                    <a:pt x="97" y="196"/>
                    <a:pt x="101" y="193"/>
                  </a:cubicBezTo>
                  <a:cubicBezTo>
                    <a:pt x="104" y="196"/>
                    <a:pt x="106" y="198"/>
                    <a:pt x="109" y="201"/>
                  </a:cubicBezTo>
                  <a:cubicBezTo>
                    <a:pt x="105" y="204"/>
                    <a:pt x="102" y="207"/>
                    <a:pt x="98" y="211"/>
                  </a:cubicBezTo>
                  <a:cubicBezTo>
                    <a:pt x="96" y="208"/>
                    <a:pt x="93" y="206"/>
                    <a:pt x="90" y="203"/>
                  </a:cubicBezTo>
                  <a:close/>
                  <a:moveTo>
                    <a:pt x="105" y="189"/>
                  </a:moveTo>
                  <a:cubicBezTo>
                    <a:pt x="109" y="185"/>
                    <a:pt x="114" y="181"/>
                    <a:pt x="118" y="177"/>
                  </a:cubicBezTo>
                  <a:cubicBezTo>
                    <a:pt x="121" y="179"/>
                    <a:pt x="124" y="182"/>
                    <a:pt x="127" y="185"/>
                  </a:cubicBezTo>
                  <a:cubicBezTo>
                    <a:pt x="122" y="189"/>
                    <a:pt x="118" y="193"/>
                    <a:pt x="113" y="197"/>
                  </a:cubicBezTo>
                  <a:cubicBezTo>
                    <a:pt x="111" y="194"/>
                    <a:pt x="108" y="191"/>
                    <a:pt x="105" y="189"/>
                  </a:cubicBezTo>
                  <a:close/>
                  <a:moveTo>
                    <a:pt x="122" y="173"/>
                  </a:moveTo>
                  <a:cubicBezTo>
                    <a:pt x="125" y="170"/>
                    <a:pt x="128" y="167"/>
                    <a:pt x="131" y="164"/>
                  </a:cubicBezTo>
                  <a:cubicBezTo>
                    <a:pt x="132" y="163"/>
                    <a:pt x="134" y="162"/>
                    <a:pt x="135" y="160"/>
                  </a:cubicBezTo>
                  <a:cubicBezTo>
                    <a:pt x="138" y="163"/>
                    <a:pt x="141" y="166"/>
                    <a:pt x="144" y="168"/>
                  </a:cubicBezTo>
                  <a:cubicBezTo>
                    <a:pt x="140" y="172"/>
                    <a:pt x="135" y="177"/>
                    <a:pt x="131" y="181"/>
                  </a:cubicBezTo>
                  <a:cubicBezTo>
                    <a:pt x="128" y="178"/>
                    <a:pt x="125" y="175"/>
                    <a:pt x="122" y="173"/>
                  </a:cubicBezTo>
                  <a:close/>
                  <a:moveTo>
                    <a:pt x="139" y="157"/>
                  </a:moveTo>
                  <a:cubicBezTo>
                    <a:pt x="144" y="153"/>
                    <a:pt x="148" y="149"/>
                    <a:pt x="152" y="145"/>
                  </a:cubicBezTo>
                  <a:cubicBezTo>
                    <a:pt x="155" y="148"/>
                    <a:pt x="158" y="150"/>
                    <a:pt x="161" y="153"/>
                  </a:cubicBezTo>
                  <a:cubicBezTo>
                    <a:pt x="156" y="157"/>
                    <a:pt x="152" y="161"/>
                    <a:pt x="148" y="164"/>
                  </a:cubicBezTo>
                  <a:cubicBezTo>
                    <a:pt x="145" y="162"/>
                    <a:pt x="142" y="159"/>
                    <a:pt x="139" y="157"/>
                  </a:cubicBezTo>
                  <a:close/>
                  <a:moveTo>
                    <a:pt x="155" y="142"/>
                  </a:moveTo>
                  <a:cubicBezTo>
                    <a:pt x="159" y="138"/>
                    <a:pt x="164" y="134"/>
                    <a:pt x="168" y="130"/>
                  </a:cubicBezTo>
                  <a:cubicBezTo>
                    <a:pt x="171" y="133"/>
                    <a:pt x="174" y="135"/>
                    <a:pt x="177" y="137"/>
                  </a:cubicBezTo>
                  <a:cubicBezTo>
                    <a:pt x="172" y="142"/>
                    <a:pt x="168" y="146"/>
                    <a:pt x="163" y="150"/>
                  </a:cubicBezTo>
                  <a:cubicBezTo>
                    <a:pt x="160" y="148"/>
                    <a:pt x="158" y="145"/>
                    <a:pt x="155" y="142"/>
                  </a:cubicBezTo>
                  <a:close/>
                  <a:moveTo>
                    <a:pt x="172" y="126"/>
                  </a:moveTo>
                  <a:cubicBezTo>
                    <a:pt x="178" y="122"/>
                    <a:pt x="183" y="117"/>
                    <a:pt x="188" y="112"/>
                  </a:cubicBezTo>
                  <a:cubicBezTo>
                    <a:pt x="191" y="114"/>
                    <a:pt x="194" y="117"/>
                    <a:pt x="196" y="119"/>
                  </a:cubicBezTo>
                  <a:cubicBezTo>
                    <a:pt x="191" y="124"/>
                    <a:pt x="186" y="129"/>
                    <a:pt x="181" y="134"/>
                  </a:cubicBezTo>
                  <a:cubicBezTo>
                    <a:pt x="178" y="131"/>
                    <a:pt x="175" y="129"/>
                    <a:pt x="172" y="126"/>
                  </a:cubicBezTo>
                  <a:close/>
                  <a:moveTo>
                    <a:pt x="192" y="109"/>
                  </a:moveTo>
                  <a:cubicBezTo>
                    <a:pt x="196" y="106"/>
                    <a:pt x="199" y="103"/>
                    <a:pt x="203" y="99"/>
                  </a:cubicBezTo>
                  <a:cubicBezTo>
                    <a:pt x="206" y="101"/>
                    <a:pt x="208" y="103"/>
                    <a:pt x="210" y="105"/>
                  </a:cubicBezTo>
                  <a:cubicBezTo>
                    <a:pt x="207" y="109"/>
                    <a:pt x="203" y="112"/>
                    <a:pt x="200" y="116"/>
                  </a:cubicBezTo>
                  <a:cubicBezTo>
                    <a:pt x="197" y="113"/>
                    <a:pt x="194" y="111"/>
                    <a:pt x="192" y="109"/>
                  </a:cubicBezTo>
                  <a:close/>
                  <a:moveTo>
                    <a:pt x="217" y="82"/>
                  </a:moveTo>
                  <a:cubicBezTo>
                    <a:pt x="213" y="85"/>
                    <a:pt x="208" y="89"/>
                    <a:pt x="204" y="92"/>
                  </a:cubicBezTo>
                  <a:cubicBezTo>
                    <a:pt x="202" y="90"/>
                    <a:pt x="199" y="88"/>
                    <a:pt x="197" y="87"/>
                  </a:cubicBezTo>
                  <a:cubicBezTo>
                    <a:pt x="201" y="82"/>
                    <a:pt x="205" y="78"/>
                    <a:pt x="210" y="74"/>
                  </a:cubicBezTo>
                  <a:cubicBezTo>
                    <a:pt x="212" y="77"/>
                    <a:pt x="215" y="79"/>
                    <a:pt x="217" y="82"/>
                  </a:cubicBezTo>
                  <a:close/>
                  <a:moveTo>
                    <a:pt x="207" y="71"/>
                  </a:moveTo>
                  <a:cubicBezTo>
                    <a:pt x="202" y="75"/>
                    <a:pt x="197" y="79"/>
                    <a:pt x="193" y="83"/>
                  </a:cubicBezTo>
                  <a:cubicBezTo>
                    <a:pt x="189" y="81"/>
                    <a:pt x="186" y="78"/>
                    <a:pt x="183" y="76"/>
                  </a:cubicBezTo>
                  <a:cubicBezTo>
                    <a:pt x="188" y="71"/>
                    <a:pt x="193" y="66"/>
                    <a:pt x="198" y="61"/>
                  </a:cubicBezTo>
                  <a:cubicBezTo>
                    <a:pt x="201" y="64"/>
                    <a:pt x="204" y="68"/>
                    <a:pt x="207" y="71"/>
                  </a:cubicBezTo>
                  <a:close/>
                  <a:moveTo>
                    <a:pt x="226" y="9"/>
                  </a:moveTo>
                  <a:cubicBezTo>
                    <a:pt x="228" y="12"/>
                    <a:pt x="230" y="15"/>
                    <a:pt x="233" y="17"/>
                  </a:cubicBezTo>
                  <a:cubicBezTo>
                    <a:pt x="229" y="21"/>
                    <a:pt x="225" y="25"/>
                    <a:pt x="222" y="28"/>
                  </a:cubicBezTo>
                  <a:cubicBezTo>
                    <a:pt x="219" y="26"/>
                    <a:pt x="216" y="24"/>
                    <a:pt x="214" y="22"/>
                  </a:cubicBezTo>
                  <a:cubicBezTo>
                    <a:pt x="218" y="18"/>
                    <a:pt x="222" y="13"/>
                    <a:pt x="226" y="9"/>
                  </a:cubicBezTo>
                  <a:close/>
                  <a:moveTo>
                    <a:pt x="212" y="24"/>
                  </a:moveTo>
                  <a:cubicBezTo>
                    <a:pt x="215" y="26"/>
                    <a:pt x="217" y="28"/>
                    <a:pt x="220" y="30"/>
                  </a:cubicBezTo>
                  <a:cubicBezTo>
                    <a:pt x="216" y="35"/>
                    <a:pt x="212" y="39"/>
                    <a:pt x="207" y="43"/>
                  </a:cubicBezTo>
                  <a:cubicBezTo>
                    <a:pt x="204" y="41"/>
                    <a:pt x="201" y="39"/>
                    <a:pt x="198" y="37"/>
                  </a:cubicBezTo>
                  <a:cubicBezTo>
                    <a:pt x="203" y="33"/>
                    <a:pt x="207" y="28"/>
                    <a:pt x="212" y="24"/>
                  </a:cubicBezTo>
                  <a:close/>
                  <a:moveTo>
                    <a:pt x="196" y="39"/>
                  </a:moveTo>
                  <a:cubicBezTo>
                    <a:pt x="199" y="42"/>
                    <a:pt x="202" y="44"/>
                    <a:pt x="205" y="45"/>
                  </a:cubicBezTo>
                  <a:cubicBezTo>
                    <a:pt x="202" y="48"/>
                    <a:pt x="199" y="51"/>
                    <a:pt x="197" y="54"/>
                  </a:cubicBezTo>
                  <a:cubicBezTo>
                    <a:pt x="194" y="51"/>
                    <a:pt x="191" y="49"/>
                    <a:pt x="189" y="46"/>
                  </a:cubicBezTo>
                  <a:cubicBezTo>
                    <a:pt x="191" y="44"/>
                    <a:pt x="194" y="41"/>
                    <a:pt x="196" y="39"/>
                  </a:cubicBezTo>
                  <a:close/>
                  <a:moveTo>
                    <a:pt x="186" y="49"/>
                  </a:moveTo>
                  <a:cubicBezTo>
                    <a:pt x="189" y="51"/>
                    <a:pt x="191" y="54"/>
                    <a:pt x="194" y="57"/>
                  </a:cubicBezTo>
                  <a:cubicBezTo>
                    <a:pt x="188" y="62"/>
                    <a:pt x="183" y="67"/>
                    <a:pt x="178" y="72"/>
                  </a:cubicBezTo>
                  <a:cubicBezTo>
                    <a:pt x="175" y="70"/>
                    <a:pt x="172" y="68"/>
                    <a:pt x="170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4" y="60"/>
                    <a:pt x="180" y="54"/>
                    <a:pt x="186" y="49"/>
                  </a:cubicBezTo>
                  <a:close/>
                  <a:moveTo>
                    <a:pt x="167" y="67"/>
                  </a:moveTo>
                  <a:cubicBezTo>
                    <a:pt x="167" y="67"/>
                    <a:pt x="167" y="67"/>
                    <a:pt x="168" y="68"/>
                  </a:cubicBezTo>
                  <a:cubicBezTo>
                    <a:pt x="170" y="70"/>
                    <a:pt x="173" y="72"/>
                    <a:pt x="175" y="74"/>
                  </a:cubicBezTo>
                  <a:cubicBezTo>
                    <a:pt x="171" y="78"/>
                    <a:pt x="167" y="82"/>
                    <a:pt x="164" y="86"/>
                  </a:cubicBezTo>
                  <a:cubicBezTo>
                    <a:pt x="161" y="83"/>
                    <a:pt x="159" y="81"/>
                    <a:pt x="156" y="79"/>
                  </a:cubicBezTo>
                  <a:cubicBezTo>
                    <a:pt x="156" y="78"/>
                    <a:pt x="154" y="79"/>
                    <a:pt x="155" y="80"/>
                  </a:cubicBezTo>
                  <a:cubicBezTo>
                    <a:pt x="157" y="82"/>
                    <a:pt x="159" y="85"/>
                    <a:pt x="162" y="87"/>
                  </a:cubicBezTo>
                  <a:cubicBezTo>
                    <a:pt x="156" y="93"/>
                    <a:pt x="150" y="98"/>
                    <a:pt x="144" y="104"/>
                  </a:cubicBezTo>
                  <a:cubicBezTo>
                    <a:pt x="141" y="101"/>
                    <a:pt x="138" y="99"/>
                    <a:pt x="135" y="96"/>
                  </a:cubicBezTo>
                  <a:cubicBezTo>
                    <a:pt x="146" y="86"/>
                    <a:pt x="156" y="77"/>
                    <a:pt x="167" y="67"/>
                  </a:cubicBezTo>
                  <a:close/>
                  <a:moveTo>
                    <a:pt x="133" y="98"/>
                  </a:moveTo>
                  <a:cubicBezTo>
                    <a:pt x="136" y="101"/>
                    <a:pt x="139" y="104"/>
                    <a:pt x="142" y="106"/>
                  </a:cubicBezTo>
                  <a:cubicBezTo>
                    <a:pt x="137" y="110"/>
                    <a:pt x="133" y="114"/>
                    <a:pt x="128" y="118"/>
                  </a:cubicBezTo>
                  <a:cubicBezTo>
                    <a:pt x="125" y="116"/>
                    <a:pt x="122" y="113"/>
                    <a:pt x="119" y="111"/>
                  </a:cubicBezTo>
                  <a:cubicBezTo>
                    <a:pt x="124" y="107"/>
                    <a:pt x="128" y="102"/>
                    <a:pt x="133" y="98"/>
                  </a:cubicBezTo>
                  <a:close/>
                  <a:moveTo>
                    <a:pt x="114" y="115"/>
                  </a:moveTo>
                  <a:cubicBezTo>
                    <a:pt x="115" y="114"/>
                    <a:pt x="116" y="114"/>
                    <a:pt x="117" y="113"/>
                  </a:cubicBezTo>
                  <a:cubicBezTo>
                    <a:pt x="120" y="115"/>
                    <a:pt x="123" y="118"/>
                    <a:pt x="126" y="121"/>
                  </a:cubicBezTo>
                  <a:cubicBezTo>
                    <a:pt x="122" y="124"/>
                    <a:pt x="118" y="128"/>
                    <a:pt x="114" y="132"/>
                  </a:cubicBezTo>
                  <a:cubicBezTo>
                    <a:pt x="111" y="129"/>
                    <a:pt x="108" y="126"/>
                    <a:pt x="106" y="124"/>
                  </a:cubicBezTo>
                  <a:cubicBezTo>
                    <a:pt x="108" y="121"/>
                    <a:pt x="111" y="118"/>
                    <a:pt x="114" y="115"/>
                  </a:cubicBezTo>
                  <a:close/>
                  <a:moveTo>
                    <a:pt x="103" y="126"/>
                  </a:moveTo>
                  <a:cubicBezTo>
                    <a:pt x="106" y="129"/>
                    <a:pt x="108" y="131"/>
                    <a:pt x="111" y="134"/>
                  </a:cubicBezTo>
                  <a:cubicBezTo>
                    <a:pt x="105" y="139"/>
                    <a:pt x="100" y="144"/>
                    <a:pt x="94" y="149"/>
                  </a:cubicBezTo>
                  <a:cubicBezTo>
                    <a:pt x="91" y="147"/>
                    <a:pt x="89" y="145"/>
                    <a:pt x="86" y="143"/>
                  </a:cubicBezTo>
                  <a:cubicBezTo>
                    <a:pt x="92" y="137"/>
                    <a:pt x="98" y="131"/>
                    <a:pt x="103" y="126"/>
                  </a:cubicBezTo>
                  <a:close/>
                  <a:moveTo>
                    <a:pt x="84" y="144"/>
                  </a:moveTo>
                  <a:cubicBezTo>
                    <a:pt x="86" y="147"/>
                    <a:pt x="89" y="149"/>
                    <a:pt x="91" y="152"/>
                  </a:cubicBezTo>
                  <a:cubicBezTo>
                    <a:pt x="87" y="156"/>
                    <a:pt x="83" y="160"/>
                    <a:pt x="78" y="163"/>
                  </a:cubicBezTo>
                  <a:cubicBezTo>
                    <a:pt x="77" y="162"/>
                    <a:pt x="75" y="161"/>
                    <a:pt x="74" y="159"/>
                  </a:cubicBezTo>
                  <a:cubicBezTo>
                    <a:pt x="73" y="158"/>
                    <a:pt x="71" y="160"/>
                    <a:pt x="72" y="161"/>
                  </a:cubicBezTo>
                  <a:cubicBezTo>
                    <a:pt x="73" y="163"/>
                    <a:pt x="75" y="164"/>
                    <a:pt x="76" y="165"/>
                  </a:cubicBezTo>
                  <a:cubicBezTo>
                    <a:pt x="72" y="169"/>
                    <a:pt x="68" y="173"/>
                    <a:pt x="63" y="176"/>
                  </a:cubicBezTo>
                  <a:cubicBezTo>
                    <a:pt x="61" y="174"/>
                    <a:pt x="59" y="172"/>
                    <a:pt x="57" y="169"/>
                  </a:cubicBezTo>
                  <a:cubicBezTo>
                    <a:pt x="66" y="161"/>
                    <a:pt x="75" y="153"/>
                    <a:pt x="84" y="144"/>
                  </a:cubicBezTo>
                  <a:close/>
                  <a:moveTo>
                    <a:pt x="55" y="171"/>
                  </a:moveTo>
                  <a:cubicBezTo>
                    <a:pt x="57" y="174"/>
                    <a:pt x="59" y="176"/>
                    <a:pt x="61" y="178"/>
                  </a:cubicBezTo>
                  <a:cubicBezTo>
                    <a:pt x="56" y="183"/>
                    <a:pt x="51" y="187"/>
                    <a:pt x="46" y="192"/>
                  </a:cubicBezTo>
                  <a:cubicBezTo>
                    <a:pt x="43" y="190"/>
                    <a:pt x="41" y="187"/>
                    <a:pt x="38" y="185"/>
                  </a:cubicBezTo>
                  <a:cubicBezTo>
                    <a:pt x="44" y="181"/>
                    <a:pt x="49" y="176"/>
                    <a:pt x="55" y="171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7"/>
                    <a:pt x="36" y="187"/>
                  </a:cubicBezTo>
                  <a:cubicBezTo>
                    <a:pt x="39" y="189"/>
                    <a:pt x="41" y="192"/>
                    <a:pt x="43" y="194"/>
                  </a:cubicBezTo>
                  <a:cubicBezTo>
                    <a:pt x="39" y="198"/>
                    <a:pt x="35" y="201"/>
                    <a:pt x="31" y="205"/>
                  </a:cubicBezTo>
                  <a:cubicBezTo>
                    <a:pt x="28" y="202"/>
                    <a:pt x="25" y="200"/>
                    <a:pt x="22" y="197"/>
                  </a:cubicBezTo>
                  <a:cubicBezTo>
                    <a:pt x="27" y="194"/>
                    <a:pt x="31" y="190"/>
                    <a:pt x="36" y="187"/>
                  </a:cubicBezTo>
                  <a:close/>
                  <a:moveTo>
                    <a:pt x="7" y="208"/>
                  </a:moveTo>
                  <a:cubicBezTo>
                    <a:pt x="11" y="205"/>
                    <a:pt x="16" y="202"/>
                    <a:pt x="20" y="199"/>
                  </a:cubicBezTo>
                  <a:cubicBezTo>
                    <a:pt x="20" y="199"/>
                    <a:pt x="20" y="199"/>
                    <a:pt x="20" y="199"/>
                  </a:cubicBezTo>
                  <a:cubicBezTo>
                    <a:pt x="23" y="202"/>
                    <a:pt x="25" y="204"/>
                    <a:pt x="28" y="207"/>
                  </a:cubicBezTo>
                  <a:cubicBezTo>
                    <a:pt x="24" y="210"/>
                    <a:pt x="20" y="214"/>
                    <a:pt x="17" y="217"/>
                  </a:cubicBezTo>
                  <a:cubicBezTo>
                    <a:pt x="13" y="214"/>
                    <a:pt x="10" y="211"/>
                    <a:pt x="7" y="208"/>
                  </a:cubicBezTo>
                  <a:close/>
                  <a:moveTo>
                    <a:pt x="19" y="219"/>
                  </a:moveTo>
                  <a:cubicBezTo>
                    <a:pt x="23" y="216"/>
                    <a:pt x="27" y="213"/>
                    <a:pt x="31" y="210"/>
                  </a:cubicBezTo>
                  <a:cubicBezTo>
                    <a:pt x="35" y="214"/>
                    <a:pt x="39" y="218"/>
                    <a:pt x="43" y="222"/>
                  </a:cubicBezTo>
                  <a:cubicBezTo>
                    <a:pt x="39" y="225"/>
                    <a:pt x="36" y="228"/>
                    <a:pt x="33" y="232"/>
                  </a:cubicBezTo>
                  <a:cubicBezTo>
                    <a:pt x="28" y="227"/>
                    <a:pt x="24" y="223"/>
                    <a:pt x="19" y="219"/>
                  </a:cubicBezTo>
                  <a:close/>
                  <a:moveTo>
                    <a:pt x="35" y="234"/>
                  </a:moveTo>
                  <a:cubicBezTo>
                    <a:pt x="38" y="231"/>
                    <a:pt x="42" y="228"/>
                    <a:pt x="45" y="225"/>
                  </a:cubicBezTo>
                  <a:cubicBezTo>
                    <a:pt x="47" y="227"/>
                    <a:pt x="49" y="229"/>
                    <a:pt x="51" y="231"/>
                  </a:cubicBezTo>
                  <a:cubicBezTo>
                    <a:pt x="49" y="232"/>
                    <a:pt x="48" y="234"/>
                    <a:pt x="46" y="236"/>
                  </a:cubicBezTo>
                  <a:cubicBezTo>
                    <a:pt x="45" y="237"/>
                    <a:pt x="46" y="239"/>
                    <a:pt x="48" y="238"/>
                  </a:cubicBezTo>
                  <a:cubicBezTo>
                    <a:pt x="50" y="237"/>
                    <a:pt x="52" y="235"/>
                    <a:pt x="54" y="234"/>
                  </a:cubicBezTo>
                  <a:cubicBezTo>
                    <a:pt x="57" y="237"/>
                    <a:pt x="60" y="240"/>
                    <a:pt x="63" y="243"/>
                  </a:cubicBezTo>
                  <a:cubicBezTo>
                    <a:pt x="60" y="246"/>
                    <a:pt x="57" y="248"/>
                    <a:pt x="53" y="251"/>
                  </a:cubicBezTo>
                  <a:cubicBezTo>
                    <a:pt x="47" y="245"/>
                    <a:pt x="41" y="239"/>
                    <a:pt x="35" y="234"/>
                  </a:cubicBezTo>
                  <a:close/>
                  <a:moveTo>
                    <a:pt x="65" y="264"/>
                  </a:moveTo>
                  <a:cubicBezTo>
                    <a:pt x="62" y="260"/>
                    <a:pt x="59" y="257"/>
                    <a:pt x="55" y="253"/>
                  </a:cubicBezTo>
                  <a:cubicBezTo>
                    <a:pt x="59" y="250"/>
                    <a:pt x="62" y="248"/>
                    <a:pt x="65" y="245"/>
                  </a:cubicBezTo>
                  <a:cubicBezTo>
                    <a:pt x="68" y="248"/>
                    <a:pt x="72" y="251"/>
                    <a:pt x="75" y="254"/>
                  </a:cubicBezTo>
                  <a:cubicBezTo>
                    <a:pt x="72" y="257"/>
                    <a:pt x="69" y="261"/>
                    <a:pt x="65" y="264"/>
                  </a:cubicBezTo>
                  <a:close/>
                  <a:moveTo>
                    <a:pt x="78" y="251"/>
                  </a:moveTo>
                  <a:cubicBezTo>
                    <a:pt x="75" y="248"/>
                    <a:pt x="73" y="244"/>
                    <a:pt x="70" y="241"/>
                  </a:cubicBezTo>
                  <a:cubicBezTo>
                    <a:pt x="74" y="238"/>
                    <a:pt x="78" y="234"/>
                    <a:pt x="82" y="231"/>
                  </a:cubicBezTo>
                  <a:cubicBezTo>
                    <a:pt x="83" y="232"/>
                    <a:pt x="84" y="233"/>
                    <a:pt x="86" y="234"/>
                  </a:cubicBezTo>
                  <a:cubicBezTo>
                    <a:pt x="87" y="235"/>
                    <a:pt x="89" y="233"/>
                    <a:pt x="88" y="232"/>
                  </a:cubicBezTo>
                  <a:cubicBezTo>
                    <a:pt x="87" y="230"/>
                    <a:pt x="86" y="229"/>
                    <a:pt x="85" y="228"/>
                  </a:cubicBezTo>
                  <a:cubicBezTo>
                    <a:pt x="89" y="224"/>
                    <a:pt x="93" y="220"/>
                    <a:pt x="98" y="217"/>
                  </a:cubicBezTo>
                  <a:cubicBezTo>
                    <a:pt x="101" y="219"/>
                    <a:pt x="103" y="221"/>
                    <a:pt x="106" y="224"/>
                  </a:cubicBezTo>
                  <a:cubicBezTo>
                    <a:pt x="97" y="233"/>
                    <a:pt x="87" y="242"/>
                    <a:pt x="78" y="251"/>
                  </a:cubicBezTo>
                  <a:close/>
                  <a:moveTo>
                    <a:pt x="109" y="221"/>
                  </a:moveTo>
                  <a:cubicBezTo>
                    <a:pt x="107" y="218"/>
                    <a:pt x="104" y="216"/>
                    <a:pt x="102" y="213"/>
                  </a:cubicBezTo>
                  <a:cubicBezTo>
                    <a:pt x="105" y="210"/>
                    <a:pt x="109" y="207"/>
                    <a:pt x="112" y="204"/>
                  </a:cubicBezTo>
                  <a:cubicBezTo>
                    <a:pt x="114" y="206"/>
                    <a:pt x="117" y="208"/>
                    <a:pt x="119" y="210"/>
                  </a:cubicBezTo>
                  <a:cubicBezTo>
                    <a:pt x="119" y="210"/>
                    <a:pt x="119" y="210"/>
                    <a:pt x="120" y="210"/>
                  </a:cubicBezTo>
                  <a:cubicBezTo>
                    <a:pt x="116" y="214"/>
                    <a:pt x="113" y="217"/>
                    <a:pt x="109" y="221"/>
                  </a:cubicBezTo>
                  <a:close/>
                  <a:moveTo>
                    <a:pt x="122" y="208"/>
                  </a:moveTo>
                  <a:cubicBezTo>
                    <a:pt x="122" y="208"/>
                    <a:pt x="122" y="207"/>
                    <a:pt x="122" y="207"/>
                  </a:cubicBezTo>
                  <a:cubicBezTo>
                    <a:pt x="120" y="205"/>
                    <a:pt x="118" y="203"/>
                    <a:pt x="116" y="200"/>
                  </a:cubicBezTo>
                  <a:cubicBezTo>
                    <a:pt x="121" y="196"/>
                    <a:pt x="126" y="192"/>
                    <a:pt x="130" y="188"/>
                  </a:cubicBezTo>
                  <a:cubicBezTo>
                    <a:pt x="133" y="190"/>
                    <a:pt x="135" y="191"/>
                    <a:pt x="138" y="193"/>
                  </a:cubicBezTo>
                  <a:cubicBezTo>
                    <a:pt x="132" y="198"/>
                    <a:pt x="127" y="203"/>
                    <a:pt x="122" y="208"/>
                  </a:cubicBezTo>
                  <a:close/>
                  <a:moveTo>
                    <a:pt x="153" y="179"/>
                  </a:moveTo>
                  <a:cubicBezTo>
                    <a:pt x="149" y="182"/>
                    <a:pt x="145" y="186"/>
                    <a:pt x="141" y="190"/>
                  </a:cubicBezTo>
                  <a:cubicBezTo>
                    <a:pt x="139" y="188"/>
                    <a:pt x="136" y="186"/>
                    <a:pt x="134" y="184"/>
                  </a:cubicBezTo>
                  <a:cubicBezTo>
                    <a:pt x="139" y="180"/>
                    <a:pt x="144" y="176"/>
                    <a:pt x="148" y="171"/>
                  </a:cubicBezTo>
                  <a:cubicBezTo>
                    <a:pt x="150" y="173"/>
                    <a:pt x="153" y="175"/>
                    <a:pt x="155" y="176"/>
                  </a:cubicBezTo>
                  <a:cubicBezTo>
                    <a:pt x="154" y="177"/>
                    <a:pt x="153" y="178"/>
                    <a:pt x="153" y="179"/>
                  </a:cubicBezTo>
                  <a:close/>
                  <a:moveTo>
                    <a:pt x="157" y="174"/>
                  </a:moveTo>
                  <a:cubicBezTo>
                    <a:pt x="156" y="172"/>
                    <a:pt x="154" y="170"/>
                    <a:pt x="152" y="168"/>
                  </a:cubicBezTo>
                  <a:cubicBezTo>
                    <a:pt x="156" y="164"/>
                    <a:pt x="160" y="160"/>
                    <a:pt x="165" y="156"/>
                  </a:cubicBezTo>
                  <a:cubicBezTo>
                    <a:pt x="166" y="156"/>
                    <a:pt x="167" y="155"/>
                    <a:pt x="166" y="154"/>
                  </a:cubicBezTo>
                  <a:cubicBezTo>
                    <a:pt x="171" y="150"/>
                    <a:pt x="176" y="145"/>
                    <a:pt x="181" y="141"/>
                  </a:cubicBezTo>
                  <a:cubicBezTo>
                    <a:pt x="182" y="142"/>
                    <a:pt x="184" y="143"/>
                    <a:pt x="186" y="144"/>
                  </a:cubicBezTo>
                  <a:cubicBezTo>
                    <a:pt x="186" y="145"/>
                    <a:pt x="186" y="145"/>
                    <a:pt x="187" y="145"/>
                  </a:cubicBezTo>
                  <a:cubicBezTo>
                    <a:pt x="177" y="154"/>
                    <a:pt x="167" y="164"/>
                    <a:pt x="157" y="174"/>
                  </a:cubicBezTo>
                  <a:close/>
                  <a:moveTo>
                    <a:pt x="189" y="142"/>
                  </a:moveTo>
                  <a:cubicBezTo>
                    <a:pt x="189" y="142"/>
                    <a:pt x="189" y="141"/>
                    <a:pt x="188" y="141"/>
                  </a:cubicBezTo>
                  <a:cubicBezTo>
                    <a:pt x="187" y="140"/>
                    <a:pt x="186" y="138"/>
                    <a:pt x="184" y="137"/>
                  </a:cubicBezTo>
                  <a:cubicBezTo>
                    <a:pt x="190" y="132"/>
                    <a:pt x="195" y="127"/>
                    <a:pt x="201" y="121"/>
                  </a:cubicBezTo>
                  <a:cubicBezTo>
                    <a:pt x="202" y="122"/>
                    <a:pt x="204" y="123"/>
                    <a:pt x="206" y="124"/>
                  </a:cubicBezTo>
                  <a:cubicBezTo>
                    <a:pt x="207" y="125"/>
                    <a:pt x="209" y="123"/>
                    <a:pt x="208" y="122"/>
                  </a:cubicBezTo>
                  <a:cubicBezTo>
                    <a:pt x="206" y="121"/>
                    <a:pt x="205" y="120"/>
                    <a:pt x="203" y="118"/>
                  </a:cubicBezTo>
                  <a:cubicBezTo>
                    <a:pt x="207" y="115"/>
                    <a:pt x="211" y="111"/>
                    <a:pt x="214" y="108"/>
                  </a:cubicBezTo>
                  <a:cubicBezTo>
                    <a:pt x="215" y="109"/>
                    <a:pt x="216" y="110"/>
                    <a:pt x="218" y="110"/>
                  </a:cubicBezTo>
                  <a:cubicBezTo>
                    <a:pt x="220" y="112"/>
                    <a:pt x="223" y="108"/>
                    <a:pt x="221" y="107"/>
                  </a:cubicBezTo>
                  <a:cubicBezTo>
                    <a:pt x="220" y="106"/>
                    <a:pt x="219" y="105"/>
                    <a:pt x="218" y="104"/>
                  </a:cubicBezTo>
                  <a:cubicBezTo>
                    <a:pt x="221" y="100"/>
                    <a:pt x="225" y="97"/>
                    <a:pt x="229" y="93"/>
                  </a:cubicBezTo>
                  <a:cubicBezTo>
                    <a:pt x="231" y="95"/>
                    <a:pt x="233" y="96"/>
                    <a:pt x="235" y="98"/>
                  </a:cubicBezTo>
                  <a:cubicBezTo>
                    <a:pt x="235" y="98"/>
                    <a:pt x="235" y="98"/>
                    <a:pt x="235" y="98"/>
                  </a:cubicBezTo>
                  <a:cubicBezTo>
                    <a:pt x="219" y="112"/>
                    <a:pt x="204" y="127"/>
                    <a:pt x="189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42"/>
            <p:cNvSpPr>
              <a:spLocks noEditPoints="1"/>
            </p:cNvSpPr>
            <p:nvPr/>
          </p:nvSpPr>
          <p:spPr bwMode="auto">
            <a:xfrm>
              <a:off x="7945438" y="1687513"/>
              <a:ext cx="212725" cy="177800"/>
            </a:xfrm>
            <a:custGeom>
              <a:avLst/>
              <a:gdLst>
                <a:gd name="T0" fmla="*/ 61 w 67"/>
                <a:gd name="T1" fmla="*/ 27 h 56"/>
                <a:gd name="T2" fmla="*/ 61 w 67"/>
                <a:gd name="T3" fmla="*/ 22 h 56"/>
                <a:gd name="T4" fmla="*/ 34 w 67"/>
                <a:gd name="T5" fmla="*/ 2 h 56"/>
                <a:gd name="T6" fmla="*/ 35 w 67"/>
                <a:gd name="T7" fmla="*/ 10 h 56"/>
                <a:gd name="T8" fmla="*/ 27 w 67"/>
                <a:gd name="T9" fmla="*/ 9 h 56"/>
                <a:gd name="T10" fmla="*/ 27 w 67"/>
                <a:gd name="T11" fmla="*/ 4 h 56"/>
                <a:gd name="T12" fmla="*/ 10 w 67"/>
                <a:gd name="T13" fmla="*/ 28 h 56"/>
                <a:gd name="T14" fmla="*/ 23 w 67"/>
                <a:gd name="T15" fmla="*/ 23 h 56"/>
                <a:gd name="T16" fmla="*/ 4 w 67"/>
                <a:gd name="T17" fmla="*/ 27 h 56"/>
                <a:gd name="T18" fmla="*/ 17 w 67"/>
                <a:gd name="T19" fmla="*/ 43 h 56"/>
                <a:gd name="T20" fmla="*/ 29 w 67"/>
                <a:gd name="T21" fmla="*/ 53 h 56"/>
                <a:gd name="T22" fmla="*/ 33 w 67"/>
                <a:gd name="T23" fmla="*/ 52 h 56"/>
                <a:gd name="T24" fmla="*/ 44 w 67"/>
                <a:gd name="T25" fmla="*/ 43 h 56"/>
                <a:gd name="T26" fmla="*/ 47 w 67"/>
                <a:gd name="T27" fmla="*/ 40 h 56"/>
                <a:gd name="T28" fmla="*/ 63 w 67"/>
                <a:gd name="T29" fmla="*/ 35 h 56"/>
                <a:gd name="T30" fmla="*/ 44 w 67"/>
                <a:gd name="T31" fmla="*/ 19 h 56"/>
                <a:gd name="T32" fmla="*/ 35 w 67"/>
                <a:gd name="T33" fmla="*/ 15 h 56"/>
                <a:gd name="T34" fmla="*/ 44 w 67"/>
                <a:gd name="T35" fmla="*/ 19 h 56"/>
                <a:gd name="T36" fmla="*/ 38 w 67"/>
                <a:gd name="T37" fmla="*/ 23 h 56"/>
                <a:gd name="T38" fmla="*/ 33 w 67"/>
                <a:gd name="T39" fmla="*/ 28 h 56"/>
                <a:gd name="T40" fmla="*/ 28 w 67"/>
                <a:gd name="T41" fmla="*/ 23 h 56"/>
                <a:gd name="T42" fmla="*/ 20 w 67"/>
                <a:gd name="T43" fmla="*/ 16 h 56"/>
                <a:gd name="T44" fmla="*/ 30 w 67"/>
                <a:gd name="T45" fmla="*/ 15 h 56"/>
                <a:gd name="T46" fmla="*/ 25 w 67"/>
                <a:gd name="T47" fmla="*/ 21 h 56"/>
                <a:gd name="T48" fmla="*/ 21 w 67"/>
                <a:gd name="T49" fmla="*/ 41 h 56"/>
                <a:gd name="T50" fmla="*/ 15 w 67"/>
                <a:gd name="T51" fmla="*/ 36 h 56"/>
                <a:gd name="T52" fmla="*/ 30 w 67"/>
                <a:gd name="T53" fmla="*/ 31 h 56"/>
                <a:gd name="T54" fmla="*/ 21 w 67"/>
                <a:gd name="T55" fmla="*/ 40 h 56"/>
                <a:gd name="T56" fmla="*/ 30 w 67"/>
                <a:gd name="T57" fmla="*/ 49 h 56"/>
                <a:gd name="T58" fmla="*/ 33 w 67"/>
                <a:gd name="T59" fmla="*/ 34 h 56"/>
                <a:gd name="T60" fmla="*/ 30 w 67"/>
                <a:gd name="T61" fmla="*/ 49 h 56"/>
                <a:gd name="T62" fmla="*/ 43 w 67"/>
                <a:gd name="T63" fmla="*/ 38 h 56"/>
                <a:gd name="T64" fmla="*/ 41 w 67"/>
                <a:gd name="T65" fmla="*/ 27 h 56"/>
                <a:gd name="T66" fmla="*/ 45 w 67"/>
                <a:gd name="T67" fmla="*/ 37 h 56"/>
                <a:gd name="T68" fmla="*/ 44 w 67"/>
                <a:gd name="T69" fmla="*/ 24 h 56"/>
                <a:gd name="T70" fmla="*/ 54 w 67"/>
                <a:gd name="T7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56">
                  <a:moveTo>
                    <a:pt x="65" y="32"/>
                  </a:moveTo>
                  <a:cubicBezTo>
                    <a:pt x="64" y="30"/>
                    <a:pt x="62" y="29"/>
                    <a:pt x="61" y="27"/>
                  </a:cubicBezTo>
                  <a:cubicBezTo>
                    <a:pt x="62" y="26"/>
                    <a:pt x="62" y="25"/>
                    <a:pt x="63" y="24"/>
                  </a:cubicBezTo>
                  <a:cubicBezTo>
                    <a:pt x="63" y="23"/>
                    <a:pt x="62" y="21"/>
                    <a:pt x="61" y="22"/>
                  </a:cubicBezTo>
                  <a:cubicBezTo>
                    <a:pt x="60" y="22"/>
                    <a:pt x="59" y="23"/>
                    <a:pt x="58" y="24"/>
                  </a:cubicBezTo>
                  <a:cubicBezTo>
                    <a:pt x="50" y="16"/>
                    <a:pt x="42" y="9"/>
                    <a:pt x="34" y="2"/>
                  </a:cubicBezTo>
                  <a:cubicBezTo>
                    <a:pt x="31" y="0"/>
                    <a:pt x="28" y="3"/>
                    <a:pt x="30" y="5"/>
                  </a:cubicBezTo>
                  <a:cubicBezTo>
                    <a:pt x="32" y="7"/>
                    <a:pt x="33" y="8"/>
                    <a:pt x="35" y="10"/>
                  </a:cubicBezTo>
                  <a:cubicBezTo>
                    <a:pt x="34" y="11"/>
                    <a:pt x="33" y="12"/>
                    <a:pt x="32" y="13"/>
                  </a:cubicBezTo>
                  <a:cubicBezTo>
                    <a:pt x="30" y="11"/>
                    <a:pt x="28" y="10"/>
                    <a:pt x="27" y="9"/>
                  </a:cubicBezTo>
                  <a:cubicBezTo>
                    <a:pt x="27" y="8"/>
                    <a:pt x="28" y="7"/>
                    <a:pt x="29" y="6"/>
                  </a:cubicBezTo>
                  <a:cubicBezTo>
                    <a:pt x="29" y="6"/>
                    <a:pt x="29" y="4"/>
                    <a:pt x="27" y="4"/>
                  </a:cubicBezTo>
                  <a:cubicBezTo>
                    <a:pt x="18" y="8"/>
                    <a:pt x="12" y="18"/>
                    <a:pt x="8" y="26"/>
                  </a:cubicBezTo>
                  <a:cubicBezTo>
                    <a:pt x="7" y="28"/>
                    <a:pt x="9" y="29"/>
                    <a:pt x="10" y="28"/>
                  </a:cubicBezTo>
                  <a:cubicBezTo>
                    <a:pt x="12" y="24"/>
                    <a:pt x="15" y="21"/>
                    <a:pt x="18" y="18"/>
                  </a:cubicBezTo>
                  <a:cubicBezTo>
                    <a:pt x="19" y="20"/>
                    <a:pt x="21" y="21"/>
                    <a:pt x="23" y="2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32"/>
                    <a:pt x="7" y="29"/>
                    <a:pt x="4" y="27"/>
                  </a:cubicBezTo>
                  <a:cubicBezTo>
                    <a:pt x="3" y="26"/>
                    <a:pt x="0" y="28"/>
                    <a:pt x="2" y="2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0" y="46"/>
                    <a:pt x="23" y="49"/>
                    <a:pt x="27" y="52"/>
                  </a:cubicBezTo>
                  <a:cubicBezTo>
                    <a:pt x="27" y="53"/>
                    <a:pt x="28" y="54"/>
                    <a:pt x="29" y="53"/>
                  </a:cubicBezTo>
                  <a:cubicBezTo>
                    <a:pt x="30" y="54"/>
                    <a:pt x="30" y="54"/>
                    <a:pt x="31" y="55"/>
                  </a:cubicBezTo>
                  <a:cubicBezTo>
                    <a:pt x="33" y="56"/>
                    <a:pt x="35" y="54"/>
                    <a:pt x="33" y="52"/>
                  </a:cubicBezTo>
                  <a:cubicBezTo>
                    <a:pt x="33" y="52"/>
                    <a:pt x="33" y="52"/>
                    <a:pt x="33" y="51"/>
                  </a:cubicBezTo>
                  <a:cubicBezTo>
                    <a:pt x="36" y="49"/>
                    <a:pt x="40" y="46"/>
                    <a:pt x="44" y="43"/>
                  </a:cubicBezTo>
                  <a:cubicBezTo>
                    <a:pt x="44" y="43"/>
                    <a:pt x="45" y="43"/>
                    <a:pt x="45" y="42"/>
                  </a:cubicBezTo>
                  <a:cubicBezTo>
                    <a:pt x="46" y="41"/>
                    <a:pt x="47" y="41"/>
                    <a:pt x="47" y="40"/>
                  </a:cubicBezTo>
                  <a:cubicBezTo>
                    <a:pt x="51" y="38"/>
                    <a:pt x="55" y="35"/>
                    <a:pt x="58" y="31"/>
                  </a:cubicBezTo>
                  <a:cubicBezTo>
                    <a:pt x="59" y="32"/>
                    <a:pt x="61" y="34"/>
                    <a:pt x="63" y="35"/>
                  </a:cubicBezTo>
                  <a:cubicBezTo>
                    <a:pt x="65" y="37"/>
                    <a:pt x="67" y="33"/>
                    <a:pt x="65" y="32"/>
                  </a:cubicBezTo>
                  <a:close/>
                  <a:moveTo>
                    <a:pt x="44" y="19"/>
                  </a:moveTo>
                  <a:cubicBezTo>
                    <a:pt x="43" y="19"/>
                    <a:pt x="42" y="20"/>
                    <a:pt x="41" y="21"/>
                  </a:cubicBezTo>
                  <a:cubicBezTo>
                    <a:pt x="39" y="19"/>
                    <a:pt x="37" y="17"/>
                    <a:pt x="35" y="15"/>
                  </a:cubicBezTo>
                  <a:cubicBezTo>
                    <a:pt x="36" y="14"/>
                    <a:pt x="37" y="13"/>
                    <a:pt x="37" y="12"/>
                  </a:cubicBezTo>
                  <a:cubicBezTo>
                    <a:pt x="40" y="14"/>
                    <a:pt x="42" y="16"/>
                    <a:pt x="44" y="19"/>
                  </a:cubicBezTo>
                  <a:close/>
                  <a:moveTo>
                    <a:pt x="33" y="18"/>
                  </a:moveTo>
                  <a:cubicBezTo>
                    <a:pt x="35" y="19"/>
                    <a:pt x="36" y="21"/>
                    <a:pt x="38" y="23"/>
                  </a:cubicBezTo>
                  <a:cubicBezTo>
                    <a:pt x="36" y="25"/>
                    <a:pt x="35" y="26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1" y="26"/>
                    <a:pt x="29" y="25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1"/>
                    <a:pt x="31" y="19"/>
                    <a:pt x="33" y="18"/>
                  </a:cubicBezTo>
                  <a:close/>
                  <a:moveTo>
                    <a:pt x="20" y="16"/>
                  </a:moveTo>
                  <a:cubicBezTo>
                    <a:pt x="21" y="14"/>
                    <a:pt x="23" y="12"/>
                    <a:pt x="25" y="11"/>
                  </a:cubicBezTo>
                  <a:cubicBezTo>
                    <a:pt x="27" y="12"/>
                    <a:pt x="28" y="13"/>
                    <a:pt x="30" y="15"/>
                  </a:cubicBezTo>
                  <a:cubicBezTo>
                    <a:pt x="28" y="17"/>
                    <a:pt x="27" y="19"/>
                    <a:pt x="25" y="20"/>
                  </a:cubicBezTo>
                  <a:cubicBezTo>
                    <a:pt x="25" y="21"/>
                    <a:pt x="25" y="21"/>
                    <a:pt x="25" y="21"/>
                  </a:cubicBezTo>
                  <a:lnTo>
                    <a:pt x="20" y="16"/>
                  </a:lnTo>
                  <a:close/>
                  <a:moveTo>
                    <a:pt x="21" y="41"/>
                  </a:moveTo>
                  <a:cubicBezTo>
                    <a:pt x="20" y="40"/>
                    <a:pt x="19" y="40"/>
                    <a:pt x="19" y="39"/>
                  </a:cubicBezTo>
                  <a:cubicBezTo>
                    <a:pt x="18" y="38"/>
                    <a:pt x="17" y="37"/>
                    <a:pt x="15" y="36"/>
                  </a:cubicBezTo>
                  <a:cubicBezTo>
                    <a:pt x="19" y="33"/>
                    <a:pt x="22" y="29"/>
                    <a:pt x="25" y="26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7" y="34"/>
                    <a:pt x="24" y="37"/>
                    <a:pt x="21" y="40"/>
                  </a:cubicBezTo>
                  <a:cubicBezTo>
                    <a:pt x="21" y="40"/>
                    <a:pt x="21" y="41"/>
                    <a:pt x="21" y="41"/>
                  </a:cubicBezTo>
                  <a:close/>
                  <a:moveTo>
                    <a:pt x="30" y="49"/>
                  </a:moveTo>
                  <a:cubicBezTo>
                    <a:pt x="28" y="47"/>
                    <a:pt x="26" y="45"/>
                    <a:pt x="23" y="42"/>
                  </a:cubicBezTo>
                  <a:cubicBezTo>
                    <a:pt x="26" y="40"/>
                    <a:pt x="30" y="37"/>
                    <a:pt x="33" y="34"/>
                  </a:cubicBezTo>
                  <a:cubicBezTo>
                    <a:pt x="35" y="36"/>
                    <a:pt x="38" y="39"/>
                    <a:pt x="40" y="41"/>
                  </a:cubicBezTo>
                  <a:cubicBezTo>
                    <a:pt x="37" y="44"/>
                    <a:pt x="34" y="46"/>
                    <a:pt x="30" y="49"/>
                  </a:cubicBezTo>
                  <a:close/>
                  <a:moveTo>
                    <a:pt x="45" y="37"/>
                  </a:moveTo>
                  <a:cubicBezTo>
                    <a:pt x="45" y="37"/>
                    <a:pt x="44" y="38"/>
                    <a:pt x="43" y="38"/>
                  </a:cubicBezTo>
                  <a:cubicBezTo>
                    <a:pt x="41" y="36"/>
                    <a:pt x="39" y="34"/>
                    <a:pt x="36" y="31"/>
                  </a:cubicBezTo>
                  <a:cubicBezTo>
                    <a:pt x="38" y="30"/>
                    <a:pt x="40" y="28"/>
                    <a:pt x="41" y="27"/>
                  </a:cubicBezTo>
                  <a:cubicBezTo>
                    <a:pt x="43" y="29"/>
                    <a:pt x="46" y="32"/>
                    <a:pt x="48" y="34"/>
                  </a:cubicBezTo>
                  <a:cubicBezTo>
                    <a:pt x="47" y="35"/>
                    <a:pt x="46" y="36"/>
                    <a:pt x="45" y="37"/>
                  </a:cubicBezTo>
                  <a:close/>
                  <a:moveTo>
                    <a:pt x="50" y="31"/>
                  </a:moveTo>
                  <a:cubicBezTo>
                    <a:pt x="49" y="29"/>
                    <a:pt x="46" y="26"/>
                    <a:pt x="44" y="24"/>
                  </a:cubicBezTo>
                  <a:cubicBezTo>
                    <a:pt x="45" y="23"/>
                    <a:pt x="46" y="22"/>
                    <a:pt x="47" y="21"/>
                  </a:cubicBezTo>
                  <a:cubicBezTo>
                    <a:pt x="49" y="23"/>
                    <a:pt x="51" y="26"/>
                    <a:pt x="54" y="28"/>
                  </a:cubicBezTo>
                  <a:cubicBezTo>
                    <a:pt x="53" y="29"/>
                    <a:pt x="51" y="30"/>
                    <a:pt x="50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6" name="Freeform 43"/>
          <p:cNvSpPr>
            <a:spLocks noEditPoints="1"/>
          </p:cNvSpPr>
          <p:nvPr/>
        </p:nvSpPr>
        <p:spPr bwMode="auto">
          <a:xfrm>
            <a:off x="4737418" y="2419350"/>
            <a:ext cx="881063" cy="874713"/>
          </a:xfrm>
          <a:custGeom>
            <a:avLst/>
            <a:gdLst>
              <a:gd name="T0" fmla="*/ 275 w 277"/>
              <a:gd name="T1" fmla="*/ 3 h 275"/>
              <a:gd name="T2" fmla="*/ 271 w 277"/>
              <a:gd name="T3" fmla="*/ 1 h 275"/>
              <a:gd name="T4" fmla="*/ 136 w 277"/>
              <a:gd name="T5" fmla="*/ 77 h 275"/>
              <a:gd name="T6" fmla="*/ 3 w 277"/>
              <a:gd name="T7" fmla="*/ 154 h 275"/>
              <a:gd name="T8" fmla="*/ 4 w 277"/>
              <a:gd name="T9" fmla="*/ 160 h 275"/>
              <a:gd name="T10" fmla="*/ 6 w 277"/>
              <a:gd name="T11" fmla="*/ 163 h 275"/>
              <a:gd name="T12" fmla="*/ 10 w 277"/>
              <a:gd name="T13" fmla="*/ 166 h 275"/>
              <a:gd name="T14" fmla="*/ 13 w 277"/>
              <a:gd name="T15" fmla="*/ 168 h 275"/>
              <a:gd name="T16" fmla="*/ 85 w 277"/>
              <a:gd name="T17" fmla="*/ 205 h 275"/>
              <a:gd name="T18" fmla="*/ 86 w 277"/>
              <a:gd name="T19" fmla="*/ 205 h 275"/>
              <a:gd name="T20" fmla="*/ 90 w 277"/>
              <a:gd name="T21" fmla="*/ 206 h 275"/>
              <a:gd name="T22" fmla="*/ 92 w 277"/>
              <a:gd name="T23" fmla="*/ 208 h 275"/>
              <a:gd name="T24" fmla="*/ 115 w 277"/>
              <a:gd name="T25" fmla="*/ 212 h 275"/>
              <a:gd name="T26" fmla="*/ 111 w 277"/>
              <a:gd name="T27" fmla="*/ 218 h 275"/>
              <a:gd name="T28" fmla="*/ 113 w 277"/>
              <a:gd name="T29" fmla="*/ 222 h 275"/>
              <a:gd name="T30" fmla="*/ 205 w 277"/>
              <a:gd name="T31" fmla="*/ 274 h 275"/>
              <a:gd name="T32" fmla="*/ 209 w 277"/>
              <a:gd name="T33" fmla="*/ 271 h 275"/>
              <a:gd name="T34" fmla="*/ 210 w 277"/>
              <a:gd name="T35" fmla="*/ 270 h 275"/>
              <a:gd name="T36" fmla="*/ 223 w 277"/>
              <a:gd name="T37" fmla="*/ 206 h 275"/>
              <a:gd name="T38" fmla="*/ 240 w 277"/>
              <a:gd name="T39" fmla="*/ 138 h 275"/>
              <a:gd name="T40" fmla="*/ 275 w 277"/>
              <a:gd name="T41" fmla="*/ 9 h 275"/>
              <a:gd name="T42" fmla="*/ 276 w 277"/>
              <a:gd name="T43" fmla="*/ 7 h 275"/>
              <a:gd name="T44" fmla="*/ 275 w 277"/>
              <a:gd name="T45" fmla="*/ 3 h 275"/>
              <a:gd name="T46" fmla="*/ 94 w 277"/>
              <a:gd name="T47" fmla="*/ 203 h 275"/>
              <a:gd name="T48" fmla="*/ 229 w 277"/>
              <a:gd name="T49" fmla="*/ 60 h 275"/>
              <a:gd name="T50" fmla="*/ 119 w 277"/>
              <a:gd name="T51" fmla="*/ 207 h 275"/>
              <a:gd name="T52" fmla="*/ 94 w 277"/>
              <a:gd name="T53" fmla="*/ 203 h 275"/>
              <a:gd name="T54" fmla="*/ 232 w 277"/>
              <a:gd name="T55" fmla="*/ 140 h 275"/>
              <a:gd name="T56" fmla="*/ 204 w 277"/>
              <a:gd name="T57" fmla="*/ 267 h 275"/>
              <a:gd name="T58" fmla="*/ 115 w 277"/>
              <a:gd name="T59" fmla="*/ 223 h 275"/>
              <a:gd name="T60" fmla="*/ 115 w 277"/>
              <a:gd name="T61" fmla="*/ 222 h 275"/>
              <a:gd name="T62" fmla="*/ 115 w 277"/>
              <a:gd name="T63" fmla="*/ 221 h 275"/>
              <a:gd name="T64" fmla="*/ 263 w 277"/>
              <a:gd name="T65" fmla="*/ 25 h 275"/>
              <a:gd name="T66" fmla="*/ 232 w 277"/>
              <a:gd name="T67" fmla="*/ 140 h 275"/>
              <a:gd name="T68" fmla="*/ 86 w 277"/>
              <a:gd name="T69" fmla="*/ 201 h 275"/>
              <a:gd name="T70" fmla="*/ 47 w 277"/>
              <a:gd name="T71" fmla="*/ 180 h 275"/>
              <a:gd name="T72" fmla="*/ 20 w 277"/>
              <a:gd name="T73" fmla="*/ 164 h 275"/>
              <a:gd name="T74" fmla="*/ 14 w 277"/>
              <a:gd name="T75" fmla="*/ 160 h 275"/>
              <a:gd name="T76" fmla="*/ 11 w 277"/>
              <a:gd name="T77" fmla="*/ 157 h 275"/>
              <a:gd name="T78" fmla="*/ 140 w 277"/>
              <a:gd name="T79" fmla="*/ 84 h 275"/>
              <a:gd name="T80" fmla="*/ 264 w 277"/>
              <a:gd name="T81" fmla="*/ 12 h 275"/>
              <a:gd name="T82" fmla="*/ 86 w 277"/>
              <a:gd name="T83" fmla="*/ 201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77" h="275">
                <a:moveTo>
                  <a:pt x="275" y="3"/>
                </a:moveTo>
                <a:cubicBezTo>
                  <a:pt x="275" y="1"/>
                  <a:pt x="273" y="0"/>
                  <a:pt x="271" y="1"/>
                </a:cubicBezTo>
                <a:cubicBezTo>
                  <a:pt x="224" y="23"/>
                  <a:pt x="181" y="51"/>
                  <a:pt x="136" y="77"/>
                </a:cubicBezTo>
                <a:cubicBezTo>
                  <a:pt x="92" y="102"/>
                  <a:pt x="44" y="125"/>
                  <a:pt x="3" y="154"/>
                </a:cubicBezTo>
                <a:cubicBezTo>
                  <a:pt x="0" y="156"/>
                  <a:pt x="1" y="159"/>
                  <a:pt x="4" y="160"/>
                </a:cubicBezTo>
                <a:cubicBezTo>
                  <a:pt x="4" y="161"/>
                  <a:pt x="4" y="162"/>
                  <a:pt x="6" y="163"/>
                </a:cubicBezTo>
                <a:cubicBezTo>
                  <a:pt x="7" y="164"/>
                  <a:pt x="9" y="165"/>
                  <a:pt x="10" y="166"/>
                </a:cubicBezTo>
                <a:cubicBezTo>
                  <a:pt x="11" y="167"/>
                  <a:pt x="12" y="167"/>
                  <a:pt x="13" y="168"/>
                </a:cubicBezTo>
                <a:cubicBezTo>
                  <a:pt x="33" y="185"/>
                  <a:pt x="61" y="198"/>
                  <a:pt x="85" y="205"/>
                </a:cubicBezTo>
                <a:cubicBezTo>
                  <a:pt x="85" y="205"/>
                  <a:pt x="86" y="205"/>
                  <a:pt x="86" y="205"/>
                </a:cubicBezTo>
                <a:cubicBezTo>
                  <a:pt x="87" y="206"/>
                  <a:pt x="89" y="207"/>
                  <a:pt x="90" y="206"/>
                </a:cubicBezTo>
                <a:cubicBezTo>
                  <a:pt x="91" y="207"/>
                  <a:pt x="91" y="208"/>
                  <a:pt x="92" y="208"/>
                </a:cubicBezTo>
                <a:cubicBezTo>
                  <a:pt x="100" y="210"/>
                  <a:pt x="108" y="211"/>
                  <a:pt x="115" y="212"/>
                </a:cubicBezTo>
                <a:cubicBezTo>
                  <a:pt x="114" y="214"/>
                  <a:pt x="113" y="216"/>
                  <a:pt x="111" y="218"/>
                </a:cubicBezTo>
                <a:cubicBezTo>
                  <a:pt x="110" y="220"/>
                  <a:pt x="111" y="222"/>
                  <a:pt x="113" y="222"/>
                </a:cubicBezTo>
                <a:cubicBezTo>
                  <a:pt x="111" y="228"/>
                  <a:pt x="196" y="269"/>
                  <a:pt x="205" y="274"/>
                </a:cubicBezTo>
                <a:cubicBezTo>
                  <a:pt x="207" y="275"/>
                  <a:pt x="209" y="273"/>
                  <a:pt x="209" y="271"/>
                </a:cubicBezTo>
                <a:cubicBezTo>
                  <a:pt x="209" y="271"/>
                  <a:pt x="210" y="270"/>
                  <a:pt x="210" y="270"/>
                </a:cubicBezTo>
                <a:cubicBezTo>
                  <a:pt x="216" y="249"/>
                  <a:pt x="219" y="227"/>
                  <a:pt x="223" y="206"/>
                </a:cubicBezTo>
                <a:cubicBezTo>
                  <a:pt x="228" y="183"/>
                  <a:pt x="234" y="160"/>
                  <a:pt x="240" y="138"/>
                </a:cubicBezTo>
                <a:cubicBezTo>
                  <a:pt x="250" y="95"/>
                  <a:pt x="262" y="52"/>
                  <a:pt x="275" y="9"/>
                </a:cubicBezTo>
                <a:cubicBezTo>
                  <a:pt x="275" y="8"/>
                  <a:pt x="276" y="8"/>
                  <a:pt x="276" y="7"/>
                </a:cubicBezTo>
                <a:cubicBezTo>
                  <a:pt x="277" y="6"/>
                  <a:pt x="276" y="4"/>
                  <a:pt x="275" y="3"/>
                </a:cubicBezTo>
                <a:close/>
                <a:moveTo>
                  <a:pt x="94" y="203"/>
                </a:moveTo>
                <a:cubicBezTo>
                  <a:pt x="135" y="152"/>
                  <a:pt x="184" y="108"/>
                  <a:pt x="229" y="60"/>
                </a:cubicBezTo>
                <a:cubicBezTo>
                  <a:pt x="192" y="109"/>
                  <a:pt x="155" y="157"/>
                  <a:pt x="119" y="207"/>
                </a:cubicBezTo>
                <a:cubicBezTo>
                  <a:pt x="111" y="205"/>
                  <a:pt x="102" y="204"/>
                  <a:pt x="94" y="203"/>
                </a:cubicBezTo>
                <a:close/>
                <a:moveTo>
                  <a:pt x="232" y="140"/>
                </a:moveTo>
                <a:cubicBezTo>
                  <a:pt x="222" y="181"/>
                  <a:pt x="208" y="225"/>
                  <a:pt x="204" y="267"/>
                </a:cubicBezTo>
                <a:cubicBezTo>
                  <a:pt x="186" y="258"/>
                  <a:pt x="115" y="223"/>
                  <a:pt x="115" y="223"/>
                </a:cubicBezTo>
                <a:cubicBezTo>
                  <a:pt x="115" y="222"/>
                  <a:pt x="115" y="222"/>
                  <a:pt x="115" y="222"/>
                </a:cubicBezTo>
                <a:cubicBezTo>
                  <a:pt x="115" y="222"/>
                  <a:pt x="115" y="221"/>
                  <a:pt x="115" y="221"/>
                </a:cubicBezTo>
                <a:cubicBezTo>
                  <a:pt x="168" y="158"/>
                  <a:pt x="215" y="91"/>
                  <a:pt x="263" y="25"/>
                </a:cubicBezTo>
                <a:cubicBezTo>
                  <a:pt x="252" y="63"/>
                  <a:pt x="242" y="101"/>
                  <a:pt x="232" y="140"/>
                </a:cubicBezTo>
                <a:close/>
                <a:moveTo>
                  <a:pt x="86" y="201"/>
                </a:moveTo>
                <a:cubicBezTo>
                  <a:pt x="74" y="193"/>
                  <a:pt x="60" y="187"/>
                  <a:pt x="47" y="180"/>
                </a:cubicBezTo>
                <a:cubicBezTo>
                  <a:pt x="38" y="175"/>
                  <a:pt x="29" y="168"/>
                  <a:pt x="20" y="164"/>
                </a:cubicBezTo>
                <a:cubicBezTo>
                  <a:pt x="18" y="162"/>
                  <a:pt x="16" y="161"/>
                  <a:pt x="14" y="160"/>
                </a:cubicBezTo>
                <a:cubicBezTo>
                  <a:pt x="13" y="159"/>
                  <a:pt x="12" y="158"/>
                  <a:pt x="11" y="157"/>
                </a:cubicBezTo>
                <a:cubicBezTo>
                  <a:pt x="55" y="136"/>
                  <a:pt x="98" y="108"/>
                  <a:pt x="140" y="84"/>
                </a:cubicBezTo>
                <a:cubicBezTo>
                  <a:pt x="181" y="60"/>
                  <a:pt x="224" y="38"/>
                  <a:pt x="264" y="12"/>
                </a:cubicBezTo>
                <a:cubicBezTo>
                  <a:pt x="208" y="78"/>
                  <a:pt x="141" y="134"/>
                  <a:pt x="86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7" name="Freeform 44"/>
          <p:cNvSpPr>
            <a:spLocks noEditPoints="1"/>
          </p:cNvSpPr>
          <p:nvPr/>
        </p:nvSpPr>
        <p:spPr bwMode="auto">
          <a:xfrm>
            <a:off x="664394" y="758824"/>
            <a:ext cx="4371474" cy="3400425"/>
          </a:xfrm>
          <a:custGeom>
            <a:avLst/>
            <a:gdLst>
              <a:gd name="T0" fmla="*/ 1112 w 1157"/>
              <a:gd name="T1" fmla="*/ 885 h 1069"/>
              <a:gd name="T2" fmla="*/ 1055 w 1157"/>
              <a:gd name="T3" fmla="*/ 950 h 1069"/>
              <a:gd name="T4" fmla="*/ 1013 w 1157"/>
              <a:gd name="T5" fmla="*/ 931 h 1069"/>
              <a:gd name="T6" fmla="*/ 1041 w 1157"/>
              <a:gd name="T7" fmla="*/ 962 h 1069"/>
              <a:gd name="T8" fmla="*/ 1017 w 1157"/>
              <a:gd name="T9" fmla="*/ 992 h 1069"/>
              <a:gd name="T10" fmla="*/ 738 w 1157"/>
              <a:gd name="T11" fmla="*/ 1058 h 1069"/>
              <a:gd name="T12" fmla="*/ 468 w 1157"/>
              <a:gd name="T13" fmla="*/ 986 h 1069"/>
              <a:gd name="T14" fmla="*/ 410 w 1157"/>
              <a:gd name="T15" fmla="*/ 915 h 1069"/>
              <a:gd name="T16" fmla="*/ 379 w 1157"/>
              <a:gd name="T17" fmla="*/ 925 h 1069"/>
              <a:gd name="T18" fmla="*/ 250 w 1157"/>
              <a:gd name="T19" fmla="*/ 903 h 1069"/>
              <a:gd name="T20" fmla="*/ 81 w 1157"/>
              <a:gd name="T21" fmla="*/ 342 h 1069"/>
              <a:gd name="T22" fmla="*/ 144 w 1157"/>
              <a:gd name="T23" fmla="*/ 345 h 1069"/>
              <a:gd name="T24" fmla="*/ 82 w 1157"/>
              <a:gd name="T25" fmla="*/ 331 h 1069"/>
              <a:gd name="T26" fmla="*/ 100 w 1157"/>
              <a:gd name="T27" fmla="*/ 147 h 1069"/>
              <a:gd name="T28" fmla="*/ 310 w 1157"/>
              <a:gd name="T29" fmla="*/ 28 h 1069"/>
              <a:gd name="T30" fmla="*/ 180 w 1157"/>
              <a:gd name="T31" fmla="*/ 51 h 1069"/>
              <a:gd name="T32" fmla="*/ 69 w 1157"/>
              <a:gd name="T33" fmla="*/ 316 h 1069"/>
              <a:gd name="T34" fmla="*/ 103 w 1157"/>
              <a:gd name="T35" fmla="*/ 764 h 1069"/>
              <a:gd name="T36" fmla="*/ 386 w 1157"/>
              <a:gd name="T37" fmla="*/ 932 h 1069"/>
              <a:gd name="T38" fmla="*/ 529 w 1157"/>
              <a:gd name="T39" fmla="*/ 1024 h 1069"/>
              <a:gd name="T40" fmla="*/ 928 w 1157"/>
              <a:gd name="T41" fmla="*/ 1041 h 1069"/>
              <a:gd name="T42" fmla="*/ 1074 w 1157"/>
              <a:gd name="T43" fmla="*/ 948 h 1069"/>
              <a:gd name="T44" fmla="*/ 1151 w 1157"/>
              <a:gd name="T45" fmla="*/ 776 h 1069"/>
              <a:gd name="T46" fmla="*/ 123 w 1157"/>
              <a:gd name="T47" fmla="*/ 354 h 1069"/>
              <a:gd name="T48" fmla="*/ 86 w 1157"/>
              <a:gd name="T49" fmla="*/ 337 h 1069"/>
              <a:gd name="T50" fmla="*/ 386 w 1157"/>
              <a:gd name="T51" fmla="*/ 922 h 1069"/>
              <a:gd name="T52" fmla="*/ 382 w 1157"/>
              <a:gd name="T53" fmla="*/ 895 h 1069"/>
              <a:gd name="T54" fmla="*/ 389 w 1157"/>
              <a:gd name="T55" fmla="*/ 921 h 1069"/>
              <a:gd name="T56" fmla="*/ 1027 w 1157"/>
              <a:gd name="T57" fmla="*/ 947 h 1069"/>
              <a:gd name="T58" fmla="*/ 1020 w 1157"/>
              <a:gd name="T59" fmla="*/ 932 h 1069"/>
              <a:gd name="T60" fmla="*/ 1027 w 1157"/>
              <a:gd name="T61" fmla="*/ 921 h 1069"/>
              <a:gd name="T62" fmla="*/ 1047 w 1157"/>
              <a:gd name="T63" fmla="*/ 942 h 1069"/>
              <a:gd name="T64" fmla="*/ 1045 w 1157"/>
              <a:gd name="T65" fmla="*/ 953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7" h="1069">
                <a:moveTo>
                  <a:pt x="1151" y="776"/>
                </a:moveTo>
                <a:cubicBezTo>
                  <a:pt x="1140" y="814"/>
                  <a:pt x="1132" y="850"/>
                  <a:pt x="1112" y="885"/>
                </a:cubicBezTo>
                <a:cubicBezTo>
                  <a:pt x="1102" y="901"/>
                  <a:pt x="1091" y="917"/>
                  <a:pt x="1078" y="931"/>
                </a:cubicBezTo>
                <a:cubicBezTo>
                  <a:pt x="1071" y="938"/>
                  <a:pt x="1064" y="946"/>
                  <a:pt x="1055" y="950"/>
                </a:cubicBezTo>
                <a:cubicBezTo>
                  <a:pt x="1059" y="934"/>
                  <a:pt x="1056" y="914"/>
                  <a:pt x="1037" y="909"/>
                </a:cubicBezTo>
                <a:cubicBezTo>
                  <a:pt x="1021" y="905"/>
                  <a:pt x="1014" y="918"/>
                  <a:pt x="1013" y="931"/>
                </a:cubicBezTo>
                <a:cubicBezTo>
                  <a:pt x="1011" y="938"/>
                  <a:pt x="1012" y="946"/>
                  <a:pt x="1017" y="952"/>
                </a:cubicBezTo>
                <a:cubicBezTo>
                  <a:pt x="1024" y="960"/>
                  <a:pt x="1033" y="963"/>
                  <a:pt x="1041" y="962"/>
                </a:cubicBezTo>
                <a:cubicBezTo>
                  <a:pt x="1041" y="963"/>
                  <a:pt x="1041" y="963"/>
                  <a:pt x="1041" y="963"/>
                </a:cubicBezTo>
                <a:cubicBezTo>
                  <a:pt x="1035" y="974"/>
                  <a:pt x="1026" y="984"/>
                  <a:pt x="1017" y="992"/>
                </a:cubicBezTo>
                <a:cubicBezTo>
                  <a:pt x="994" y="1010"/>
                  <a:pt x="967" y="1020"/>
                  <a:pt x="940" y="1028"/>
                </a:cubicBezTo>
                <a:cubicBezTo>
                  <a:pt x="875" y="1049"/>
                  <a:pt x="806" y="1059"/>
                  <a:pt x="738" y="1058"/>
                </a:cubicBezTo>
                <a:cubicBezTo>
                  <a:pt x="675" y="1057"/>
                  <a:pt x="612" y="1046"/>
                  <a:pt x="553" y="1025"/>
                </a:cubicBezTo>
                <a:cubicBezTo>
                  <a:pt x="524" y="1014"/>
                  <a:pt x="495" y="1002"/>
                  <a:pt x="468" y="986"/>
                </a:cubicBezTo>
                <a:cubicBezTo>
                  <a:pt x="441" y="971"/>
                  <a:pt x="411" y="954"/>
                  <a:pt x="392" y="929"/>
                </a:cubicBezTo>
                <a:cubicBezTo>
                  <a:pt x="399" y="926"/>
                  <a:pt x="405" y="921"/>
                  <a:pt x="410" y="915"/>
                </a:cubicBezTo>
                <a:cubicBezTo>
                  <a:pt x="421" y="902"/>
                  <a:pt x="425" y="871"/>
                  <a:pt x="400" y="871"/>
                </a:cubicBezTo>
                <a:cubicBezTo>
                  <a:pt x="373" y="872"/>
                  <a:pt x="370" y="907"/>
                  <a:pt x="379" y="925"/>
                </a:cubicBezTo>
                <a:cubicBezTo>
                  <a:pt x="368" y="929"/>
                  <a:pt x="355" y="930"/>
                  <a:pt x="343" y="930"/>
                </a:cubicBezTo>
                <a:cubicBezTo>
                  <a:pt x="311" y="928"/>
                  <a:pt x="278" y="918"/>
                  <a:pt x="250" y="903"/>
                </a:cubicBezTo>
                <a:cubicBezTo>
                  <a:pt x="188" y="871"/>
                  <a:pt x="141" y="818"/>
                  <a:pt x="109" y="757"/>
                </a:cubicBezTo>
                <a:cubicBezTo>
                  <a:pt x="41" y="632"/>
                  <a:pt x="16" y="473"/>
                  <a:pt x="81" y="342"/>
                </a:cubicBezTo>
                <a:cubicBezTo>
                  <a:pt x="87" y="349"/>
                  <a:pt x="94" y="356"/>
                  <a:pt x="103" y="359"/>
                </a:cubicBezTo>
                <a:cubicBezTo>
                  <a:pt x="119" y="365"/>
                  <a:pt x="137" y="360"/>
                  <a:pt x="144" y="345"/>
                </a:cubicBezTo>
                <a:cubicBezTo>
                  <a:pt x="150" y="331"/>
                  <a:pt x="144" y="316"/>
                  <a:pt x="130" y="311"/>
                </a:cubicBezTo>
                <a:cubicBezTo>
                  <a:pt x="110" y="303"/>
                  <a:pt x="94" y="316"/>
                  <a:pt x="82" y="331"/>
                </a:cubicBezTo>
                <a:cubicBezTo>
                  <a:pt x="73" y="314"/>
                  <a:pt x="71" y="292"/>
                  <a:pt x="70" y="275"/>
                </a:cubicBezTo>
                <a:cubicBezTo>
                  <a:pt x="68" y="231"/>
                  <a:pt x="79" y="186"/>
                  <a:pt x="100" y="147"/>
                </a:cubicBezTo>
                <a:cubicBezTo>
                  <a:pt x="120" y="111"/>
                  <a:pt x="150" y="80"/>
                  <a:pt x="185" y="58"/>
                </a:cubicBezTo>
                <a:cubicBezTo>
                  <a:pt x="218" y="37"/>
                  <a:pt x="270" y="13"/>
                  <a:pt x="310" y="28"/>
                </a:cubicBezTo>
                <a:cubicBezTo>
                  <a:pt x="312" y="29"/>
                  <a:pt x="313" y="26"/>
                  <a:pt x="311" y="25"/>
                </a:cubicBezTo>
                <a:cubicBezTo>
                  <a:pt x="275" y="0"/>
                  <a:pt x="212" y="31"/>
                  <a:pt x="180" y="51"/>
                </a:cubicBezTo>
                <a:cubicBezTo>
                  <a:pt x="136" y="78"/>
                  <a:pt x="102" y="118"/>
                  <a:pt x="82" y="166"/>
                </a:cubicBezTo>
                <a:cubicBezTo>
                  <a:pt x="63" y="212"/>
                  <a:pt x="55" y="268"/>
                  <a:pt x="69" y="316"/>
                </a:cubicBezTo>
                <a:cubicBezTo>
                  <a:pt x="71" y="323"/>
                  <a:pt x="74" y="330"/>
                  <a:pt x="78" y="336"/>
                </a:cubicBezTo>
                <a:cubicBezTo>
                  <a:pt x="0" y="466"/>
                  <a:pt x="34" y="638"/>
                  <a:pt x="103" y="764"/>
                </a:cubicBezTo>
                <a:cubicBezTo>
                  <a:pt x="137" y="826"/>
                  <a:pt x="185" y="880"/>
                  <a:pt x="248" y="912"/>
                </a:cubicBezTo>
                <a:cubicBezTo>
                  <a:pt x="283" y="929"/>
                  <a:pt x="345" y="950"/>
                  <a:pt x="386" y="932"/>
                </a:cubicBezTo>
                <a:cubicBezTo>
                  <a:pt x="399" y="955"/>
                  <a:pt x="425" y="969"/>
                  <a:pt x="447" y="983"/>
                </a:cubicBezTo>
                <a:cubicBezTo>
                  <a:pt x="473" y="999"/>
                  <a:pt x="500" y="1013"/>
                  <a:pt x="529" y="1024"/>
                </a:cubicBezTo>
                <a:cubicBezTo>
                  <a:pt x="589" y="1049"/>
                  <a:pt x="654" y="1062"/>
                  <a:pt x="719" y="1065"/>
                </a:cubicBezTo>
                <a:cubicBezTo>
                  <a:pt x="789" y="1069"/>
                  <a:pt x="860" y="1060"/>
                  <a:pt x="928" y="1041"/>
                </a:cubicBezTo>
                <a:cubicBezTo>
                  <a:pt x="974" y="1027"/>
                  <a:pt x="1031" y="1008"/>
                  <a:pt x="1052" y="960"/>
                </a:cubicBezTo>
                <a:cubicBezTo>
                  <a:pt x="1060" y="958"/>
                  <a:pt x="1068" y="953"/>
                  <a:pt x="1074" y="948"/>
                </a:cubicBezTo>
                <a:cubicBezTo>
                  <a:pt x="1119" y="909"/>
                  <a:pt x="1156" y="836"/>
                  <a:pt x="1157" y="777"/>
                </a:cubicBezTo>
                <a:cubicBezTo>
                  <a:pt x="1157" y="773"/>
                  <a:pt x="1152" y="773"/>
                  <a:pt x="1151" y="776"/>
                </a:cubicBezTo>
                <a:close/>
                <a:moveTo>
                  <a:pt x="125" y="317"/>
                </a:moveTo>
                <a:cubicBezTo>
                  <a:pt x="145" y="324"/>
                  <a:pt x="139" y="348"/>
                  <a:pt x="123" y="354"/>
                </a:cubicBezTo>
                <a:cubicBezTo>
                  <a:pt x="116" y="356"/>
                  <a:pt x="104" y="353"/>
                  <a:pt x="98" y="349"/>
                </a:cubicBezTo>
                <a:cubicBezTo>
                  <a:pt x="93" y="346"/>
                  <a:pt x="89" y="341"/>
                  <a:pt x="86" y="337"/>
                </a:cubicBezTo>
                <a:cubicBezTo>
                  <a:pt x="95" y="324"/>
                  <a:pt x="109" y="312"/>
                  <a:pt x="125" y="317"/>
                </a:cubicBezTo>
                <a:close/>
                <a:moveTo>
                  <a:pt x="386" y="922"/>
                </a:moveTo>
                <a:cubicBezTo>
                  <a:pt x="386" y="922"/>
                  <a:pt x="386" y="922"/>
                  <a:pt x="386" y="922"/>
                </a:cubicBezTo>
                <a:cubicBezTo>
                  <a:pt x="381" y="914"/>
                  <a:pt x="380" y="905"/>
                  <a:pt x="382" y="895"/>
                </a:cubicBezTo>
                <a:cubicBezTo>
                  <a:pt x="390" y="875"/>
                  <a:pt x="399" y="875"/>
                  <a:pt x="410" y="898"/>
                </a:cubicBezTo>
                <a:cubicBezTo>
                  <a:pt x="409" y="908"/>
                  <a:pt x="397" y="917"/>
                  <a:pt x="389" y="921"/>
                </a:cubicBezTo>
                <a:cubicBezTo>
                  <a:pt x="388" y="922"/>
                  <a:pt x="387" y="922"/>
                  <a:pt x="386" y="922"/>
                </a:cubicBezTo>
                <a:close/>
                <a:moveTo>
                  <a:pt x="1027" y="947"/>
                </a:moveTo>
                <a:cubicBezTo>
                  <a:pt x="1023" y="943"/>
                  <a:pt x="1020" y="939"/>
                  <a:pt x="1020" y="935"/>
                </a:cubicBezTo>
                <a:cubicBezTo>
                  <a:pt x="1020" y="934"/>
                  <a:pt x="1020" y="933"/>
                  <a:pt x="1020" y="932"/>
                </a:cubicBezTo>
                <a:cubicBezTo>
                  <a:pt x="1022" y="928"/>
                  <a:pt x="1024" y="924"/>
                  <a:pt x="1026" y="922"/>
                </a:cubicBezTo>
                <a:cubicBezTo>
                  <a:pt x="1026" y="922"/>
                  <a:pt x="1027" y="922"/>
                  <a:pt x="1027" y="921"/>
                </a:cubicBezTo>
                <a:cubicBezTo>
                  <a:pt x="1034" y="923"/>
                  <a:pt x="1039" y="926"/>
                  <a:pt x="1043" y="931"/>
                </a:cubicBezTo>
                <a:cubicBezTo>
                  <a:pt x="1045" y="934"/>
                  <a:pt x="1047" y="938"/>
                  <a:pt x="1047" y="942"/>
                </a:cubicBezTo>
                <a:cubicBezTo>
                  <a:pt x="1048" y="944"/>
                  <a:pt x="1047" y="947"/>
                  <a:pt x="1047" y="949"/>
                </a:cubicBezTo>
                <a:cubicBezTo>
                  <a:pt x="1046" y="950"/>
                  <a:pt x="1046" y="952"/>
                  <a:pt x="1045" y="953"/>
                </a:cubicBezTo>
                <a:cubicBezTo>
                  <a:pt x="1039" y="954"/>
                  <a:pt x="1034" y="953"/>
                  <a:pt x="1027" y="9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6" name="矩形 1045"/>
          <p:cNvSpPr/>
          <p:nvPr/>
        </p:nvSpPr>
        <p:spPr>
          <a:xfrm>
            <a:off x="1549151" y="154137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敬请老师</a:t>
            </a:r>
            <a:endParaRPr lang="en-US" altLang="zh-CN" sz="36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批评指正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656830" y="2978562"/>
            <a:ext cx="174306" cy="174304"/>
            <a:chOff x="801291" y="3535885"/>
            <a:chExt cx="219347" cy="219347"/>
          </a:xfrm>
        </p:grpSpPr>
        <p:sp>
          <p:nvSpPr>
            <p:cNvPr id="56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1844131" y="2927215"/>
            <a:ext cx="9925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答辩人：秦天 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681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558" y="2389992"/>
            <a:ext cx="1827744" cy="988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的管理员页面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帖子和评论的删除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创建板块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修改个人资料</a:t>
            </a:r>
          </a:p>
        </p:txBody>
      </p:sp>
      <p:sp>
        <p:nvSpPr>
          <p:cNvPr id="3" name="矩形 2"/>
          <p:cNvSpPr/>
          <p:nvPr/>
        </p:nvSpPr>
        <p:spPr>
          <a:xfrm>
            <a:off x="4572558" y="1989882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高健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393064" y="1811583"/>
            <a:ext cx="1560292" cy="1520334"/>
            <a:chOff x="2162095" y="1474764"/>
            <a:chExt cx="2054900" cy="2002277"/>
          </a:xfrm>
        </p:grpSpPr>
        <p:sp>
          <p:nvSpPr>
            <p:cNvPr id="9" name="Freeform 44"/>
            <p:cNvSpPr>
              <a:spLocks noEditPoints="1"/>
            </p:cNvSpPr>
            <p:nvPr/>
          </p:nvSpPr>
          <p:spPr bwMode="auto">
            <a:xfrm>
              <a:off x="2162095" y="1875449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4"/>
            <p:cNvSpPr>
              <a:spLocks noEditPoints="1"/>
            </p:cNvSpPr>
            <p:nvPr/>
          </p:nvSpPr>
          <p:spPr bwMode="auto">
            <a:xfrm rot="10800000">
              <a:off x="2476969" y="1474764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14251" y="2189937"/>
            <a:ext cx="525460" cy="774150"/>
            <a:chOff x="5078413" y="2679700"/>
            <a:chExt cx="831850" cy="1225550"/>
          </a:xfrm>
        </p:grpSpPr>
        <p:sp>
          <p:nvSpPr>
            <p:cNvPr id="13" name="Freeform 34"/>
            <p:cNvSpPr>
              <a:spLocks noEditPoints="1"/>
            </p:cNvSpPr>
            <p:nvPr/>
          </p:nvSpPr>
          <p:spPr bwMode="auto">
            <a:xfrm>
              <a:off x="5078413" y="2679700"/>
              <a:ext cx="831850" cy="1225550"/>
            </a:xfrm>
            <a:custGeom>
              <a:avLst/>
              <a:gdLst>
                <a:gd name="T0" fmla="*/ 217 w 222"/>
                <a:gd name="T1" fmla="*/ 207 h 327"/>
                <a:gd name="T2" fmla="*/ 135 w 222"/>
                <a:gd name="T3" fmla="*/ 100 h 327"/>
                <a:gd name="T4" fmla="*/ 135 w 222"/>
                <a:gd name="T5" fmla="*/ 100 h 327"/>
                <a:gd name="T6" fmla="*/ 130 w 222"/>
                <a:gd name="T7" fmla="*/ 30 h 327"/>
                <a:gd name="T8" fmla="*/ 145 w 222"/>
                <a:gd name="T9" fmla="*/ 22 h 327"/>
                <a:gd name="T10" fmla="*/ 142 w 222"/>
                <a:gd name="T11" fmla="*/ 6 h 327"/>
                <a:gd name="T12" fmla="*/ 140 w 222"/>
                <a:gd name="T13" fmla="*/ 4 h 327"/>
                <a:gd name="T14" fmla="*/ 80 w 222"/>
                <a:gd name="T15" fmla="*/ 2 h 327"/>
                <a:gd name="T16" fmla="*/ 65 w 222"/>
                <a:gd name="T17" fmla="*/ 7 h 327"/>
                <a:gd name="T18" fmla="*/ 61 w 222"/>
                <a:gd name="T19" fmla="*/ 22 h 327"/>
                <a:gd name="T20" fmla="*/ 79 w 222"/>
                <a:gd name="T21" fmla="*/ 28 h 327"/>
                <a:gd name="T22" fmla="*/ 79 w 222"/>
                <a:gd name="T23" fmla="*/ 103 h 327"/>
                <a:gd name="T24" fmla="*/ 6 w 222"/>
                <a:gd name="T25" fmla="*/ 197 h 327"/>
                <a:gd name="T26" fmla="*/ 44 w 222"/>
                <a:gd name="T27" fmla="*/ 303 h 327"/>
                <a:gd name="T28" fmla="*/ 166 w 222"/>
                <a:gd name="T29" fmla="*/ 310 h 327"/>
                <a:gd name="T30" fmla="*/ 217 w 222"/>
                <a:gd name="T31" fmla="*/ 207 h 327"/>
                <a:gd name="T32" fmla="*/ 185 w 222"/>
                <a:gd name="T33" fmla="*/ 291 h 327"/>
                <a:gd name="T34" fmla="*/ 114 w 222"/>
                <a:gd name="T35" fmla="*/ 315 h 327"/>
                <a:gd name="T36" fmla="*/ 11 w 222"/>
                <a:gd name="T37" fmla="*/ 238 h 327"/>
                <a:gd name="T38" fmla="*/ 81 w 222"/>
                <a:gd name="T39" fmla="*/ 107 h 327"/>
                <a:gd name="T40" fmla="*/ 83 w 222"/>
                <a:gd name="T41" fmla="*/ 106 h 327"/>
                <a:gd name="T42" fmla="*/ 83 w 222"/>
                <a:gd name="T43" fmla="*/ 105 h 327"/>
                <a:gd name="T44" fmla="*/ 81 w 222"/>
                <a:gd name="T45" fmla="*/ 28 h 327"/>
                <a:gd name="T46" fmla="*/ 81 w 222"/>
                <a:gd name="T47" fmla="*/ 27 h 327"/>
                <a:gd name="T48" fmla="*/ 79 w 222"/>
                <a:gd name="T49" fmla="*/ 26 h 327"/>
                <a:gd name="T50" fmla="*/ 66 w 222"/>
                <a:gd name="T51" fmla="*/ 21 h 327"/>
                <a:gd name="T52" fmla="*/ 67 w 222"/>
                <a:gd name="T53" fmla="*/ 11 h 327"/>
                <a:gd name="T54" fmla="*/ 103 w 222"/>
                <a:gd name="T55" fmla="*/ 6 h 327"/>
                <a:gd name="T56" fmla="*/ 137 w 222"/>
                <a:gd name="T57" fmla="*/ 8 h 327"/>
                <a:gd name="T58" fmla="*/ 141 w 222"/>
                <a:gd name="T59" fmla="*/ 20 h 327"/>
                <a:gd name="T60" fmla="*/ 129 w 222"/>
                <a:gd name="T61" fmla="*/ 26 h 327"/>
                <a:gd name="T62" fmla="*/ 127 w 222"/>
                <a:gd name="T63" fmla="*/ 29 h 327"/>
                <a:gd name="T64" fmla="*/ 127 w 222"/>
                <a:gd name="T65" fmla="*/ 30 h 327"/>
                <a:gd name="T66" fmla="*/ 131 w 222"/>
                <a:gd name="T67" fmla="*/ 106 h 327"/>
                <a:gd name="T68" fmla="*/ 135 w 222"/>
                <a:gd name="T69" fmla="*/ 105 h 327"/>
                <a:gd name="T70" fmla="*/ 135 w 222"/>
                <a:gd name="T71" fmla="*/ 104 h 327"/>
                <a:gd name="T72" fmla="*/ 212 w 222"/>
                <a:gd name="T73" fmla="*/ 222 h 327"/>
                <a:gd name="T74" fmla="*/ 185 w 222"/>
                <a:gd name="T75" fmla="*/ 29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2" h="327">
                  <a:moveTo>
                    <a:pt x="217" y="207"/>
                  </a:moveTo>
                  <a:cubicBezTo>
                    <a:pt x="212" y="164"/>
                    <a:pt x="179" y="111"/>
                    <a:pt x="135" y="100"/>
                  </a:cubicBezTo>
                  <a:cubicBezTo>
                    <a:pt x="135" y="100"/>
                    <a:pt x="135" y="100"/>
                    <a:pt x="135" y="100"/>
                  </a:cubicBezTo>
                  <a:cubicBezTo>
                    <a:pt x="134" y="77"/>
                    <a:pt x="132" y="53"/>
                    <a:pt x="130" y="30"/>
                  </a:cubicBezTo>
                  <a:cubicBezTo>
                    <a:pt x="136" y="31"/>
                    <a:pt x="143" y="28"/>
                    <a:pt x="145" y="22"/>
                  </a:cubicBezTo>
                  <a:cubicBezTo>
                    <a:pt x="147" y="17"/>
                    <a:pt x="146" y="9"/>
                    <a:pt x="142" y="6"/>
                  </a:cubicBezTo>
                  <a:cubicBezTo>
                    <a:pt x="141" y="5"/>
                    <a:pt x="141" y="4"/>
                    <a:pt x="140" y="4"/>
                  </a:cubicBezTo>
                  <a:cubicBezTo>
                    <a:pt x="120" y="1"/>
                    <a:pt x="100" y="0"/>
                    <a:pt x="80" y="2"/>
                  </a:cubicBezTo>
                  <a:cubicBezTo>
                    <a:pt x="74" y="3"/>
                    <a:pt x="68" y="3"/>
                    <a:pt x="65" y="7"/>
                  </a:cubicBezTo>
                  <a:cubicBezTo>
                    <a:pt x="59" y="10"/>
                    <a:pt x="58" y="18"/>
                    <a:pt x="61" y="22"/>
                  </a:cubicBezTo>
                  <a:cubicBezTo>
                    <a:pt x="65" y="29"/>
                    <a:pt x="72" y="30"/>
                    <a:pt x="79" y="28"/>
                  </a:cubicBezTo>
                  <a:cubicBezTo>
                    <a:pt x="77" y="52"/>
                    <a:pt x="76" y="79"/>
                    <a:pt x="79" y="103"/>
                  </a:cubicBezTo>
                  <a:cubicBezTo>
                    <a:pt x="35" y="110"/>
                    <a:pt x="11" y="157"/>
                    <a:pt x="6" y="197"/>
                  </a:cubicBezTo>
                  <a:cubicBezTo>
                    <a:pt x="0" y="236"/>
                    <a:pt x="11" y="279"/>
                    <a:pt x="44" y="303"/>
                  </a:cubicBezTo>
                  <a:cubicBezTo>
                    <a:pt x="78" y="327"/>
                    <a:pt x="129" y="325"/>
                    <a:pt x="166" y="310"/>
                  </a:cubicBezTo>
                  <a:cubicBezTo>
                    <a:pt x="205" y="293"/>
                    <a:pt x="222" y="247"/>
                    <a:pt x="217" y="207"/>
                  </a:cubicBezTo>
                  <a:close/>
                  <a:moveTo>
                    <a:pt x="185" y="291"/>
                  </a:moveTo>
                  <a:cubicBezTo>
                    <a:pt x="167" y="308"/>
                    <a:pt x="138" y="314"/>
                    <a:pt x="114" y="315"/>
                  </a:cubicBezTo>
                  <a:cubicBezTo>
                    <a:pt x="63" y="318"/>
                    <a:pt x="20" y="289"/>
                    <a:pt x="11" y="238"/>
                  </a:cubicBezTo>
                  <a:cubicBezTo>
                    <a:pt x="2" y="186"/>
                    <a:pt x="26" y="122"/>
                    <a:pt x="81" y="107"/>
                  </a:cubicBezTo>
                  <a:cubicBezTo>
                    <a:pt x="82" y="107"/>
                    <a:pt x="82" y="106"/>
                    <a:pt x="83" y="106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80"/>
                    <a:pt x="84" y="53"/>
                    <a:pt x="81" y="28"/>
                  </a:cubicBezTo>
                  <a:cubicBezTo>
                    <a:pt x="81" y="28"/>
                    <a:pt x="81" y="27"/>
                    <a:pt x="81" y="27"/>
                  </a:cubicBezTo>
                  <a:cubicBezTo>
                    <a:pt x="81" y="26"/>
                    <a:pt x="80" y="26"/>
                    <a:pt x="79" y="26"/>
                  </a:cubicBezTo>
                  <a:cubicBezTo>
                    <a:pt x="75" y="26"/>
                    <a:pt x="69" y="25"/>
                    <a:pt x="66" y="21"/>
                  </a:cubicBezTo>
                  <a:cubicBezTo>
                    <a:pt x="64" y="18"/>
                    <a:pt x="64" y="14"/>
                    <a:pt x="67" y="11"/>
                  </a:cubicBezTo>
                  <a:cubicBezTo>
                    <a:pt x="76" y="4"/>
                    <a:pt x="93" y="6"/>
                    <a:pt x="103" y="6"/>
                  </a:cubicBezTo>
                  <a:cubicBezTo>
                    <a:pt x="114" y="6"/>
                    <a:pt x="126" y="7"/>
                    <a:pt x="137" y="8"/>
                  </a:cubicBezTo>
                  <a:cubicBezTo>
                    <a:pt x="140" y="12"/>
                    <a:pt x="142" y="15"/>
                    <a:pt x="141" y="20"/>
                  </a:cubicBezTo>
                  <a:cubicBezTo>
                    <a:pt x="139" y="25"/>
                    <a:pt x="134" y="27"/>
                    <a:pt x="129" y="26"/>
                  </a:cubicBezTo>
                  <a:cubicBezTo>
                    <a:pt x="127" y="26"/>
                    <a:pt x="127" y="28"/>
                    <a:pt x="127" y="29"/>
                  </a:cubicBezTo>
                  <a:cubicBezTo>
                    <a:pt x="127" y="29"/>
                    <a:pt x="127" y="29"/>
                    <a:pt x="127" y="30"/>
                  </a:cubicBezTo>
                  <a:cubicBezTo>
                    <a:pt x="126" y="55"/>
                    <a:pt x="127" y="81"/>
                    <a:pt x="131" y="106"/>
                  </a:cubicBezTo>
                  <a:cubicBezTo>
                    <a:pt x="131" y="108"/>
                    <a:pt x="135" y="108"/>
                    <a:pt x="135" y="105"/>
                  </a:cubicBezTo>
                  <a:cubicBezTo>
                    <a:pt x="135" y="105"/>
                    <a:pt x="135" y="105"/>
                    <a:pt x="135" y="104"/>
                  </a:cubicBezTo>
                  <a:cubicBezTo>
                    <a:pt x="182" y="118"/>
                    <a:pt x="212" y="175"/>
                    <a:pt x="212" y="222"/>
                  </a:cubicBezTo>
                  <a:cubicBezTo>
                    <a:pt x="212" y="246"/>
                    <a:pt x="203" y="273"/>
                    <a:pt x="185" y="29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5"/>
            <p:cNvSpPr>
              <a:spLocks/>
            </p:cNvSpPr>
            <p:nvPr/>
          </p:nvSpPr>
          <p:spPr bwMode="auto">
            <a:xfrm>
              <a:off x="5332413" y="2720975"/>
              <a:ext cx="266700" cy="49213"/>
            </a:xfrm>
            <a:custGeom>
              <a:avLst/>
              <a:gdLst>
                <a:gd name="T0" fmla="*/ 67 w 71"/>
                <a:gd name="T1" fmla="*/ 1 h 13"/>
                <a:gd name="T2" fmla="*/ 33 w 71"/>
                <a:gd name="T3" fmla="*/ 5 h 13"/>
                <a:gd name="T4" fmla="*/ 3 w 71"/>
                <a:gd name="T5" fmla="*/ 1 h 13"/>
                <a:gd name="T6" fmla="*/ 1 w 71"/>
                <a:gd name="T7" fmla="*/ 3 h 13"/>
                <a:gd name="T8" fmla="*/ 35 w 71"/>
                <a:gd name="T9" fmla="*/ 10 h 13"/>
                <a:gd name="T10" fmla="*/ 70 w 71"/>
                <a:gd name="T11" fmla="*/ 4 h 13"/>
                <a:gd name="T12" fmla="*/ 67 w 71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3">
                  <a:moveTo>
                    <a:pt x="67" y="1"/>
                  </a:moveTo>
                  <a:cubicBezTo>
                    <a:pt x="60" y="8"/>
                    <a:pt x="42" y="5"/>
                    <a:pt x="33" y="5"/>
                  </a:cubicBezTo>
                  <a:cubicBezTo>
                    <a:pt x="22" y="5"/>
                    <a:pt x="12" y="6"/>
                    <a:pt x="3" y="1"/>
                  </a:cubicBezTo>
                  <a:cubicBezTo>
                    <a:pt x="2" y="1"/>
                    <a:pt x="0" y="2"/>
                    <a:pt x="1" y="3"/>
                  </a:cubicBezTo>
                  <a:cubicBezTo>
                    <a:pt x="10" y="11"/>
                    <a:pt x="24" y="10"/>
                    <a:pt x="35" y="10"/>
                  </a:cubicBezTo>
                  <a:cubicBezTo>
                    <a:pt x="45" y="10"/>
                    <a:pt x="62" y="13"/>
                    <a:pt x="70" y="4"/>
                  </a:cubicBezTo>
                  <a:cubicBezTo>
                    <a:pt x="71" y="2"/>
                    <a:pt x="69" y="0"/>
                    <a:pt x="67" y="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36"/>
            <p:cNvSpPr>
              <a:spLocks noEditPoints="1"/>
            </p:cNvSpPr>
            <p:nvPr/>
          </p:nvSpPr>
          <p:spPr bwMode="auto">
            <a:xfrm>
              <a:off x="5100638" y="3335338"/>
              <a:ext cx="760413" cy="495300"/>
            </a:xfrm>
            <a:custGeom>
              <a:avLst/>
              <a:gdLst>
                <a:gd name="T0" fmla="*/ 196 w 203"/>
                <a:gd name="T1" fmla="*/ 16 h 132"/>
                <a:gd name="T2" fmla="*/ 195 w 203"/>
                <a:gd name="T3" fmla="*/ 16 h 132"/>
                <a:gd name="T4" fmla="*/ 194 w 203"/>
                <a:gd name="T5" fmla="*/ 12 h 132"/>
                <a:gd name="T6" fmla="*/ 106 w 203"/>
                <a:gd name="T7" fmla="*/ 2 h 132"/>
                <a:gd name="T8" fmla="*/ 11 w 203"/>
                <a:gd name="T9" fmla="*/ 13 h 132"/>
                <a:gd name="T10" fmla="*/ 10 w 203"/>
                <a:gd name="T11" fmla="*/ 14 h 132"/>
                <a:gd name="T12" fmla="*/ 10 w 203"/>
                <a:gd name="T13" fmla="*/ 14 h 132"/>
                <a:gd name="T14" fmla="*/ 9 w 203"/>
                <a:gd name="T15" fmla="*/ 16 h 132"/>
                <a:gd name="T16" fmla="*/ 99 w 203"/>
                <a:gd name="T17" fmla="*/ 131 h 132"/>
                <a:gd name="T18" fmla="*/ 183 w 203"/>
                <a:gd name="T19" fmla="*/ 100 h 132"/>
                <a:gd name="T20" fmla="*/ 196 w 203"/>
                <a:gd name="T21" fmla="*/ 16 h 132"/>
                <a:gd name="T22" fmla="*/ 100 w 203"/>
                <a:gd name="T23" fmla="*/ 7 h 132"/>
                <a:gd name="T24" fmla="*/ 190 w 203"/>
                <a:gd name="T25" fmla="*/ 16 h 132"/>
                <a:gd name="T26" fmla="*/ 99 w 203"/>
                <a:gd name="T27" fmla="*/ 38 h 132"/>
                <a:gd name="T28" fmla="*/ 12 w 203"/>
                <a:gd name="T29" fmla="*/ 16 h 132"/>
                <a:gd name="T30" fmla="*/ 100 w 203"/>
                <a:gd name="T31" fmla="*/ 7 h 132"/>
                <a:gd name="T32" fmla="*/ 177 w 203"/>
                <a:gd name="T33" fmla="*/ 101 h 132"/>
                <a:gd name="T34" fmla="*/ 96 w 203"/>
                <a:gd name="T35" fmla="*/ 126 h 132"/>
                <a:gd name="T36" fmla="*/ 26 w 203"/>
                <a:gd name="T37" fmla="*/ 88 h 132"/>
                <a:gd name="T38" fmla="*/ 11 w 203"/>
                <a:gd name="T39" fmla="*/ 19 h 132"/>
                <a:gd name="T40" fmla="*/ 99 w 203"/>
                <a:gd name="T41" fmla="*/ 43 h 132"/>
                <a:gd name="T42" fmla="*/ 192 w 203"/>
                <a:gd name="T43" fmla="*/ 20 h 132"/>
                <a:gd name="T44" fmla="*/ 177 w 203"/>
                <a:gd name="T45" fmla="*/ 10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3" h="132">
                  <a:moveTo>
                    <a:pt x="196" y="16"/>
                  </a:moveTo>
                  <a:cubicBezTo>
                    <a:pt x="196" y="16"/>
                    <a:pt x="196" y="16"/>
                    <a:pt x="195" y="16"/>
                  </a:cubicBezTo>
                  <a:cubicBezTo>
                    <a:pt x="196" y="14"/>
                    <a:pt x="196" y="13"/>
                    <a:pt x="194" y="12"/>
                  </a:cubicBezTo>
                  <a:cubicBezTo>
                    <a:pt x="168" y="0"/>
                    <a:pt x="135" y="2"/>
                    <a:pt x="106" y="2"/>
                  </a:cubicBezTo>
                  <a:cubicBezTo>
                    <a:pt x="75" y="1"/>
                    <a:pt x="41" y="2"/>
                    <a:pt x="11" y="13"/>
                  </a:cubicBezTo>
                  <a:cubicBezTo>
                    <a:pt x="10" y="13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8" y="14"/>
                    <a:pt x="8" y="16"/>
                    <a:pt x="9" y="16"/>
                  </a:cubicBezTo>
                  <a:cubicBezTo>
                    <a:pt x="0" y="75"/>
                    <a:pt x="38" y="129"/>
                    <a:pt x="99" y="131"/>
                  </a:cubicBezTo>
                  <a:cubicBezTo>
                    <a:pt x="128" y="132"/>
                    <a:pt x="165" y="123"/>
                    <a:pt x="183" y="100"/>
                  </a:cubicBezTo>
                  <a:cubicBezTo>
                    <a:pt x="203" y="75"/>
                    <a:pt x="202" y="45"/>
                    <a:pt x="196" y="16"/>
                  </a:cubicBezTo>
                  <a:close/>
                  <a:moveTo>
                    <a:pt x="100" y="7"/>
                  </a:moveTo>
                  <a:cubicBezTo>
                    <a:pt x="128" y="7"/>
                    <a:pt x="164" y="5"/>
                    <a:pt x="190" y="16"/>
                  </a:cubicBezTo>
                  <a:cubicBezTo>
                    <a:pt x="168" y="38"/>
                    <a:pt x="129" y="38"/>
                    <a:pt x="99" y="38"/>
                  </a:cubicBezTo>
                  <a:cubicBezTo>
                    <a:pt x="72" y="38"/>
                    <a:pt x="31" y="39"/>
                    <a:pt x="12" y="16"/>
                  </a:cubicBezTo>
                  <a:cubicBezTo>
                    <a:pt x="41" y="11"/>
                    <a:pt x="70" y="7"/>
                    <a:pt x="100" y="7"/>
                  </a:cubicBezTo>
                  <a:close/>
                  <a:moveTo>
                    <a:pt x="177" y="101"/>
                  </a:moveTo>
                  <a:cubicBezTo>
                    <a:pt x="157" y="121"/>
                    <a:pt x="123" y="128"/>
                    <a:pt x="96" y="126"/>
                  </a:cubicBezTo>
                  <a:cubicBezTo>
                    <a:pt x="69" y="125"/>
                    <a:pt x="41" y="111"/>
                    <a:pt x="26" y="88"/>
                  </a:cubicBezTo>
                  <a:cubicBezTo>
                    <a:pt x="13" y="67"/>
                    <a:pt x="12" y="43"/>
                    <a:pt x="11" y="19"/>
                  </a:cubicBezTo>
                  <a:cubicBezTo>
                    <a:pt x="27" y="45"/>
                    <a:pt x="74" y="42"/>
                    <a:pt x="99" y="43"/>
                  </a:cubicBezTo>
                  <a:cubicBezTo>
                    <a:pt x="127" y="43"/>
                    <a:pt x="172" y="44"/>
                    <a:pt x="192" y="20"/>
                  </a:cubicBezTo>
                  <a:cubicBezTo>
                    <a:pt x="199" y="48"/>
                    <a:pt x="197" y="79"/>
                    <a:pt x="177" y="10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7"/>
            <p:cNvSpPr>
              <a:spLocks noEditPoints="1"/>
            </p:cNvSpPr>
            <p:nvPr/>
          </p:nvSpPr>
          <p:spPr bwMode="auto">
            <a:xfrm>
              <a:off x="5546725" y="3213100"/>
              <a:ext cx="96838" cy="104775"/>
            </a:xfrm>
            <a:custGeom>
              <a:avLst/>
              <a:gdLst>
                <a:gd name="T0" fmla="*/ 24 w 26"/>
                <a:gd name="T1" fmla="*/ 11 h 28"/>
                <a:gd name="T2" fmla="*/ 9 w 26"/>
                <a:gd name="T3" fmla="*/ 4 h 28"/>
                <a:gd name="T4" fmla="*/ 9 w 26"/>
                <a:gd name="T5" fmla="*/ 4 h 28"/>
                <a:gd name="T6" fmla="*/ 1 w 26"/>
                <a:gd name="T7" fmla="*/ 16 h 28"/>
                <a:gd name="T8" fmla="*/ 16 w 26"/>
                <a:gd name="T9" fmla="*/ 26 h 28"/>
                <a:gd name="T10" fmla="*/ 24 w 26"/>
                <a:gd name="T11" fmla="*/ 11 h 28"/>
                <a:gd name="T12" fmla="*/ 16 w 26"/>
                <a:gd name="T13" fmla="*/ 22 h 28"/>
                <a:gd name="T14" fmla="*/ 5 w 26"/>
                <a:gd name="T15" fmla="*/ 17 h 28"/>
                <a:gd name="T16" fmla="*/ 10 w 26"/>
                <a:gd name="T17" fmla="*/ 6 h 28"/>
                <a:gd name="T18" fmla="*/ 20 w 26"/>
                <a:gd name="T19" fmla="*/ 10 h 28"/>
                <a:gd name="T20" fmla="*/ 16 w 26"/>
                <a:gd name="T2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8">
                  <a:moveTo>
                    <a:pt x="24" y="11"/>
                  </a:moveTo>
                  <a:cubicBezTo>
                    <a:pt x="22" y="6"/>
                    <a:pt x="14" y="0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6"/>
                    <a:pt x="0" y="10"/>
                    <a:pt x="1" y="16"/>
                  </a:cubicBezTo>
                  <a:cubicBezTo>
                    <a:pt x="2" y="23"/>
                    <a:pt x="9" y="28"/>
                    <a:pt x="16" y="26"/>
                  </a:cubicBezTo>
                  <a:cubicBezTo>
                    <a:pt x="22" y="24"/>
                    <a:pt x="26" y="17"/>
                    <a:pt x="24" y="11"/>
                  </a:cubicBezTo>
                  <a:close/>
                  <a:moveTo>
                    <a:pt x="16" y="22"/>
                  </a:moveTo>
                  <a:cubicBezTo>
                    <a:pt x="12" y="24"/>
                    <a:pt x="7" y="21"/>
                    <a:pt x="5" y="17"/>
                  </a:cubicBezTo>
                  <a:cubicBezTo>
                    <a:pt x="4" y="13"/>
                    <a:pt x="6" y="8"/>
                    <a:pt x="10" y="6"/>
                  </a:cubicBezTo>
                  <a:cubicBezTo>
                    <a:pt x="14" y="7"/>
                    <a:pt x="17" y="6"/>
                    <a:pt x="20" y="10"/>
                  </a:cubicBezTo>
                  <a:cubicBezTo>
                    <a:pt x="22" y="14"/>
                    <a:pt x="20" y="19"/>
                    <a:pt x="16" y="22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8"/>
            <p:cNvSpPr>
              <a:spLocks noEditPoints="1"/>
            </p:cNvSpPr>
            <p:nvPr/>
          </p:nvSpPr>
          <p:spPr bwMode="auto">
            <a:xfrm>
              <a:off x="5475288" y="3148013"/>
              <a:ext cx="74613" cy="76200"/>
            </a:xfrm>
            <a:custGeom>
              <a:avLst/>
              <a:gdLst>
                <a:gd name="T0" fmla="*/ 17 w 20"/>
                <a:gd name="T1" fmla="*/ 4 h 20"/>
                <a:gd name="T2" fmla="*/ 7 w 20"/>
                <a:gd name="T3" fmla="*/ 4 h 20"/>
                <a:gd name="T4" fmla="*/ 2 w 20"/>
                <a:gd name="T5" fmla="*/ 14 h 20"/>
                <a:gd name="T6" fmla="*/ 14 w 20"/>
                <a:gd name="T7" fmla="*/ 18 h 20"/>
                <a:gd name="T8" fmla="*/ 17 w 20"/>
                <a:gd name="T9" fmla="*/ 4 h 20"/>
                <a:gd name="T10" fmla="*/ 12 w 20"/>
                <a:gd name="T11" fmla="*/ 15 h 20"/>
                <a:gd name="T12" fmla="*/ 5 w 20"/>
                <a:gd name="T13" fmla="*/ 13 h 20"/>
                <a:gd name="T14" fmla="*/ 9 w 20"/>
                <a:gd name="T15" fmla="*/ 5 h 20"/>
                <a:gd name="T16" fmla="*/ 9 w 20"/>
                <a:gd name="T17" fmla="*/ 4 h 20"/>
                <a:gd name="T18" fmla="*/ 15 w 20"/>
                <a:gd name="T19" fmla="*/ 7 h 20"/>
                <a:gd name="T20" fmla="*/ 12 w 20"/>
                <a:gd name="T21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4"/>
                  </a:moveTo>
                  <a:cubicBezTo>
                    <a:pt x="15" y="1"/>
                    <a:pt x="9" y="0"/>
                    <a:pt x="7" y="4"/>
                  </a:cubicBezTo>
                  <a:cubicBezTo>
                    <a:pt x="2" y="5"/>
                    <a:pt x="0" y="10"/>
                    <a:pt x="2" y="14"/>
                  </a:cubicBezTo>
                  <a:cubicBezTo>
                    <a:pt x="4" y="18"/>
                    <a:pt x="10" y="20"/>
                    <a:pt x="14" y="18"/>
                  </a:cubicBezTo>
                  <a:cubicBezTo>
                    <a:pt x="18" y="15"/>
                    <a:pt x="20" y="9"/>
                    <a:pt x="17" y="4"/>
                  </a:cubicBezTo>
                  <a:close/>
                  <a:moveTo>
                    <a:pt x="12" y="15"/>
                  </a:moveTo>
                  <a:cubicBezTo>
                    <a:pt x="10" y="16"/>
                    <a:pt x="6" y="15"/>
                    <a:pt x="5" y="13"/>
                  </a:cubicBezTo>
                  <a:cubicBezTo>
                    <a:pt x="3" y="9"/>
                    <a:pt x="6" y="6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11" y="4"/>
                    <a:pt x="14" y="5"/>
                    <a:pt x="15" y="7"/>
                  </a:cubicBezTo>
                  <a:cubicBezTo>
                    <a:pt x="16" y="10"/>
                    <a:pt x="15" y="13"/>
                    <a:pt x="12" y="15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9"/>
            <p:cNvSpPr>
              <a:spLocks noEditPoints="1"/>
            </p:cNvSpPr>
            <p:nvPr/>
          </p:nvSpPr>
          <p:spPr bwMode="auto">
            <a:xfrm>
              <a:off x="5494338" y="3070225"/>
              <a:ext cx="44450" cy="49213"/>
            </a:xfrm>
            <a:custGeom>
              <a:avLst/>
              <a:gdLst>
                <a:gd name="T0" fmla="*/ 6 w 12"/>
                <a:gd name="T1" fmla="*/ 1 h 13"/>
                <a:gd name="T2" fmla="*/ 6 w 12"/>
                <a:gd name="T3" fmla="*/ 1 h 13"/>
                <a:gd name="T4" fmla="*/ 5 w 12"/>
                <a:gd name="T5" fmla="*/ 1 h 13"/>
                <a:gd name="T6" fmla="*/ 0 w 12"/>
                <a:gd name="T7" fmla="*/ 6 h 13"/>
                <a:gd name="T8" fmla="*/ 6 w 12"/>
                <a:gd name="T9" fmla="*/ 12 h 13"/>
                <a:gd name="T10" fmla="*/ 12 w 12"/>
                <a:gd name="T11" fmla="*/ 7 h 13"/>
                <a:gd name="T12" fmla="*/ 6 w 12"/>
                <a:gd name="T13" fmla="*/ 1 h 13"/>
                <a:gd name="T14" fmla="*/ 6 w 12"/>
                <a:gd name="T15" fmla="*/ 9 h 13"/>
                <a:gd name="T16" fmla="*/ 2 w 12"/>
                <a:gd name="T17" fmla="*/ 6 h 13"/>
                <a:gd name="T18" fmla="*/ 4 w 12"/>
                <a:gd name="T19" fmla="*/ 4 h 13"/>
                <a:gd name="T20" fmla="*/ 6 w 12"/>
                <a:gd name="T21" fmla="*/ 3 h 13"/>
                <a:gd name="T22" fmla="*/ 6 w 12"/>
                <a:gd name="T23" fmla="*/ 2 h 13"/>
                <a:gd name="T24" fmla="*/ 9 w 12"/>
                <a:gd name="T25" fmla="*/ 7 h 13"/>
                <a:gd name="T26" fmla="*/ 6 w 12"/>
                <a:gd name="T2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3"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2" y="0"/>
                    <a:pt x="0" y="4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9" y="13"/>
                    <a:pt x="12" y="10"/>
                    <a:pt x="12" y="7"/>
                  </a:cubicBezTo>
                  <a:cubicBezTo>
                    <a:pt x="12" y="4"/>
                    <a:pt x="9" y="1"/>
                    <a:pt x="6" y="1"/>
                  </a:cubicBezTo>
                  <a:close/>
                  <a:moveTo>
                    <a:pt x="6" y="9"/>
                  </a:moveTo>
                  <a:cubicBezTo>
                    <a:pt x="4" y="9"/>
                    <a:pt x="2" y="8"/>
                    <a:pt x="2" y="6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8" y="3"/>
                    <a:pt x="9" y="5"/>
                    <a:pt x="9" y="7"/>
                  </a:cubicBezTo>
                  <a:cubicBezTo>
                    <a:pt x="9" y="8"/>
                    <a:pt x="7" y="9"/>
                    <a:pt x="6" y="9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248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B286A51-513C-2845-8815-8003C70383D0}"/>
              </a:ext>
            </a:extLst>
          </p:cNvPr>
          <p:cNvSpPr/>
          <p:nvPr/>
        </p:nvSpPr>
        <p:spPr>
          <a:xfrm>
            <a:off x="611560" y="411510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管理员界面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F9CB8-8596-3B49-8B5E-47F9F9997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81" y="1275606"/>
            <a:ext cx="4649713" cy="30998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E2B55B-E596-094E-A46B-337DB44D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030168"/>
            <a:ext cx="7580335" cy="359068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AF4CBA-FFB3-0F46-AF63-C2AA03053669}"/>
              </a:ext>
            </a:extLst>
          </p:cNvPr>
          <p:cNvCxnSpPr/>
          <p:nvPr/>
        </p:nvCxnSpPr>
        <p:spPr>
          <a:xfrm flipV="1">
            <a:off x="1475656" y="1851670"/>
            <a:ext cx="172819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54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3608F2-117A-6544-84F6-138925DE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91630"/>
            <a:ext cx="3033266" cy="26532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C365866-026B-AD48-BF0D-863E86FAAE89}"/>
              </a:ext>
            </a:extLst>
          </p:cNvPr>
          <p:cNvSpPr/>
          <p:nvPr/>
        </p:nvSpPr>
        <p:spPr>
          <a:xfrm>
            <a:off x="611560" y="411510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管理员管理用户、板块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B9D2-879A-D845-8A97-658FA541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923678"/>
            <a:ext cx="6387631" cy="2026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43E7-5D9D-224E-9B6A-2FAA8D01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17" y="1791476"/>
            <a:ext cx="5875673" cy="22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4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07F7A-98D0-C048-9094-F6E22A893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86" y="1577736"/>
            <a:ext cx="2057400" cy="64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C23DD-24A7-494E-8DB4-966332D2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485661"/>
            <a:ext cx="2496693" cy="1064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568599-0F1F-E549-A460-E5C0A3BDB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1485661"/>
            <a:ext cx="222885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CD887-8AC8-E74E-B2B8-7F725F4A0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116384"/>
            <a:ext cx="2057401" cy="713510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27229E9E-6991-5D41-A932-A7EDE8DF712F}"/>
              </a:ext>
            </a:extLst>
          </p:cNvPr>
          <p:cNvSpPr/>
          <p:nvPr/>
        </p:nvSpPr>
        <p:spPr>
          <a:xfrm>
            <a:off x="611560" y="411510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注册需要管理的模型</a:t>
            </a:r>
          </a:p>
        </p:txBody>
      </p:sp>
    </p:spTree>
    <p:extLst>
      <p:ext uri="{BB962C8B-B14F-4D97-AF65-F5344CB8AC3E}">
        <p14:creationId xmlns:p14="http://schemas.microsoft.com/office/powerpoint/2010/main" val="3419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E3D92752-3814-AB4C-9650-36BE47F33941}"/>
              </a:ext>
            </a:extLst>
          </p:cNvPr>
          <p:cNvSpPr/>
          <p:nvPr/>
        </p:nvSpPr>
        <p:spPr>
          <a:xfrm>
            <a:off x="611560" y="411510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删帖</a:t>
            </a:r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4C8D05F7-9BA9-CE43-8392-A9A95878A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31590"/>
            <a:ext cx="7200800" cy="3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实现</a:t>
            </a:r>
          </a:p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zh-CN" altLang="en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使用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了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DeleteView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（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Class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Based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View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）替换了原来的删除函数。权限上，管理员可以删除所有人的帖子。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0B807-C24B-4E4A-8E46-E14B3588E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2" y="2015918"/>
            <a:ext cx="4422006" cy="1046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B646891-7E06-4669-BA18-7C6047140DD4}"/>
                  </a:ext>
                </a:extLst>
              </p14:cNvPr>
              <p14:cNvContentPartPr/>
              <p14:nvPr/>
            </p14:nvContentPartPr>
            <p14:xfrm>
              <a:off x="5756762" y="2290296"/>
              <a:ext cx="805320" cy="60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B646891-7E06-4669-BA18-7C6047140D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2762" y="2182296"/>
                <a:ext cx="912960" cy="276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12A38B-572B-5A44-9389-478A6B9B3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95686"/>
            <a:ext cx="4104456" cy="15151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CD6518-C656-1941-AB9D-DEC8C6C032D5}"/>
              </a:ext>
            </a:extLst>
          </p:cNvPr>
          <p:cNvSpPr/>
          <p:nvPr/>
        </p:nvSpPr>
        <p:spPr>
          <a:xfrm>
            <a:off x="683568" y="3867894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  view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中如果觉得自带的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post、get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方法不够好，也可以重写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post、get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方法，这样就与函数式编程没有什么区别。有时需要前后端异步方式加载数据，就需要使用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ajax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来完成，这时就可以使用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mixin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来解决。</a:t>
            </a:r>
            <a:endParaRPr lang="en-CN" sz="11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3F684-0B8F-204B-8119-E4860E3B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23678"/>
            <a:ext cx="4822180" cy="252306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C2DD81-485F-5D48-A1C3-6AAA1FF2EBE6}"/>
              </a:ext>
            </a:extLst>
          </p:cNvPr>
          <p:cNvSpPr/>
          <p:nvPr/>
        </p:nvSpPr>
        <p:spPr>
          <a:xfrm>
            <a:off x="611560" y="411510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删帖</a:t>
            </a:r>
          </a:p>
        </p:txBody>
      </p:sp>
      <p:sp>
        <p:nvSpPr>
          <p:cNvPr id="4" name="Rectangle 96">
            <a:extLst>
              <a:ext uri="{FF2B5EF4-FFF2-40B4-BE49-F238E27FC236}">
                <a16:creationId xmlns:a16="http://schemas.microsoft.com/office/drawing/2014/main" id="{3F532155-8EDD-D044-854D-A534955F3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31590"/>
            <a:ext cx="7200800" cy="3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实现</a:t>
            </a:r>
          </a:p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DeleteView</a:t>
            </a:r>
            <a:r>
              <a:rPr lang="zh-CN" altLang="en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还会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自动返回这个以“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_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form_delete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”结尾的网页进行删除确认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7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F00FD569-B403-D34B-9678-3A1086AB20F3}"/>
              </a:ext>
            </a:extLst>
          </p:cNvPr>
          <p:cNvSpPr/>
          <p:nvPr/>
        </p:nvSpPr>
        <p:spPr>
          <a:xfrm>
            <a:off x="611560" y="411510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创建板块</a:t>
            </a:r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3A6E0B4-2786-E74A-B824-C87AE8CD0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31590"/>
            <a:ext cx="7200800" cy="37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实现</a:t>
            </a:r>
          </a:p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zh-CN" altLang="en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使用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了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CreateView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，可以根据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Models.py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中的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Group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模型，然后选定字段生成创建的表单。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E3EA2-5A81-7A4A-8A53-5D5B46C1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90095"/>
            <a:ext cx="3140606" cy="639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C3D3E-E740-1C4A-BF52-217FC11C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136" y="1885564"/>
            <a:ext cx="4177841" cy="31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8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89095-83A5-AF4E-8938-F98A0F223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24" y="339502"/>
            <a:ext cx="3979492" cy="44439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BBB6D2-688D-BD40-B5C4-E778F0FC75CB}"/>
              </a:ext>
            </a:extLst>
          </p:cNvPr>
          <p:cNvSpPr/>
          <p:nvPr/>
        </p:nvSpPr>
        <p:spPr>
          <a:xfrm>
            <a:off x="611560" y="622106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开发流程图</a:t>
            </a:r>
          </a:p>
        </p:txBody>
      </p:sp>
    </p:spTree>
    <p:extLst>
      <p:ext uri="{BB962C8B-B14F-4D97-AF65-F5344CB8AC3E}">
        <p14:creationId xmlns:p14="http://schemas.microsoft.com/office/powerpoint/2010/main" val="2968255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834BE218-EB6D-C048-9880-78FD495E3C7F}"/>
              </a:ext>
            </a:extLst>
          </p:cNvPr>
          <p:cNvSpPr/>
          <p:nvPr/>
        </p:nvSpPr>
        <p:spPr>
          <a:xfrm>
            <a:off x="611560" y="411510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编辑用户资料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9566A-D7FD-0746-836F-28F7836F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31590"/>
            <a:ext cx="6300192" cy="324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4FC05-7F0E-0A47-9AF8-93E3ED4C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648072"/>
            <a:ext cx="4818977" cy="38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0367B516-3875-8148-8F70-44F69CECD229}"/>
              </a:ext>
            </a:extLst>
          </p:cNvPr>
          <p:cNvSpPr/>
          <p:nvPr/>
        </p:nvSpPr>
        <p:spPr>
          <a:xfrm>
            <a:off x="611560" y="411510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编辑用户资料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B4EC5-35B6-4E47-8C4B-F991F765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9" y="1171540"/>
            <a:ext cx="3507854" cy="3507854"/>
          </a:xfrm>
          <a:prstGeom prst="rect">
            <a:avLst/>
          </a:prstGeom>
        </p:spPr>
      </p:pic>
      <p:sp>
        <p:nvSpPr>
          <p:cNvPr id="4" name="Rectangle 96">
            <a:extLst>
              <a:ext uri="{FF2B5EF4-FFF2-40B4-BE49-F238E27FC236}">
                <a16:creationId xmlns:a16="http://schemas.microsoft.com/office/drawing/2014/main" id="{D0789E42-3BE6-724A-B62B-E7092B33E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06" y="903543"/>
            <a:ext cx="3600400" cy="17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accounts/templates/accounts/</a:t>
            </a:r>
            <a:r>
              <a:rPr lang="en-US" altLang="zh-CN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user_profile_edit.html</a:t>
            </a:r>
            <a:endParaRPr lang="zh-CN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63F41-5755-1F4F-9ADE-313F10F1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491630"/>
            <a:ext cx="5029460" cy="25529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378C36-D024-0143-B297-07B6BB33BDBC}"/>
              </a:ext>
            </a:extLst>
          </p:cNvPr>
          <p:cNvCxnSpPr>
            <a:cxnSpLocks/>
          </p:cNvCxnSpPr>
          <p:nvPr/>
        </p:nvCxnSpPr>
        <p:spPr>
          <a:xfrm flipV="1">
            <a:off x="1942035" y="1707654"/>
            <a:ext cx="686104" cy="172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851785-092D-4A4B-96FF-5589D52AB5E1}"/>
              </a:ext>
            </a:extLst>
          </p:cNvPr>
          <p:cNvCxnSpPr/>
          <p:nvPr/>
        </p:nvCxnSpPr>
        <p:spPr>
          <a:xfrm>
            <a:off x="4355976" y="1779662"/>
            <a:ext cx="144016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8F82265-9F36-FF46-A698-5B6E5F4FC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075806"/>
            <a:ext cx="3580767" cy="19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5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8BD40785-6D75-9946-8B9D-62A74D933C32}"/>
              </a:ext>
            </a:extLst>
          </p:cNvPr>
          <p:cNvSpPr/>
          <p:nvPr/>
        </p:nvSpPr>
        <p:spPr>
          <a:xfrm>
            <a:off x="611560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系统管理员模块</a:t>
            </a:r>
          </a:p>
        </p:txBody>
      </p:sp>
      <p:pic>
        <p:nvPicPr>
          <p:cNvPr id="3" name="图片 48">
            <a:extLst>
              <a:ext uri="{FF2B5EF4-FFF2-40B4-BE49-F238E27FC236}">
                <a16:creationId xmlns:a16="http://schemas.microsoft.com/office/drawing/2014/main" id="{0869BF22-E7FD-DA47-BDFA-083484179F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9952" y="267494"/>
            <a:ext cx="3816424" cy="4608512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4F3F26AA-83CB-E547-A588-50003F216ADD}"/>
              </a:ext>
            </a:extLst>
          </p:cNvPr>
          <p:cNvSpPr/>
          <p:nvPr/>
        </p:nvSpPr>
        <p:spPr>
          <a:xfrm>
            <a:off x="611560" y="1216192"/>
            <a:ext cx="28797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系统管理员添加板块 </a:t>
            </a:r>
          </a:p>
        </p:txBody>
      </p:sp>
      <p:sp>
        <p:nvSpPr>
          <p:cNvPr id="9" name="Rectangle 96">
            <a:extLst>
              <a:ext uri="{FF2B5EF4-FFF2-40B4-BE49-F238E27FC236}">
                <a16:creationId xmlns:a16="http://schemas.microsoft.com/office/drawing/2014/main" id="{8EECB28C-7E8B-0640-A76D-ABFB902E0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12" y="1853503"/>
            <a:ext cx="2879762" cy="150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实现</a:t>
            </a:r>
          </a:p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通过（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V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）板块模块的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templates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文件夹下对应的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create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模板页面，将信息提交给（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）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views.py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下面使用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ClassBasedView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处理，然后通过提取（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）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models.py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中的板块模型创建新的板块对象并写入数据库中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9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组合 1037"/>
          <p:cNvGrpSpPr/>
          <p:nvPr/>
        </p:nvGrpSpPr>
        <p:grpSpPr>
          <a:xfrm>
            <a:off x="4778693" y="1003300"/>
            <a:ext cx="1116012" cy="1206500"/>
            <a:chOff x="4843463" y="93663"/>
            <a:chExt cx="1116012" cy="1206500"/>
          </a:xfrm>
        </p:grpSpPr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049838" y="331788"/>
              <a:ext cx="798513" cy="968375"/>
            </a:xfrm>
            <a:custGeom>
              <a:avLst/>
              <a:gdLst>
                <a:gd name="T0" fmla="*/ 63 w 251"/>
                <a:gd name="T1" fmla="*/ 30 h 304"/>
                <a:gd name="T2" fmla="*/ 121 w 251"/>
                <a:gd name="T3" fmla="*/ 222 h 304"/>
                <a:gd name="T4" fmla="*/ 128 w 251"/>
                <a:gd name="T5" fmla="*/ 246 h 304"/>
                <a:gd name="T6" fmla="*/ 130 w 251"/>
                <a:gd name="T7" fmla="*/ 263 h 304"/>
                <a:gd name="T8" fmla="*/ 145 w 251"/>
                <a:gd name="T9" fmla="*/ 273 h 304"/>
                <a:gd name="T10" fmla="*/ 156 w 251"/>
                <a:gd name="T11" fmla="*/ 292 h 304"/>
                <a:gd name="T12" fmla="*/ 166 w 251"/>
                <a:gd name="T13" fmla="*/ 296 h 304"/>
                <a:gd name="T14" fmla="*/ 241 w 251"/>
                <a:gd name="T15" fmla="*/ 256 h 304"/>
                <a:gd name="T16" fmla="*/ 231 w 251"/>
                <a:gd name="T17" fmla="*/ 224 h 304"/>
                <a:gd name="T18" fmla="*/ 220 w 251"/>
                <a:gd name="T19" fmla="*/ 203 h 304"/>
                <a:gd name="T20" fmla="*/ 220 w 251"/>
                <a:gd name="T21" fmla="*/ 201 h 304"/>
                <a:gd name="T22" fmla="*/ 203 w 251"/>
                <a:gd name="T23" fmla="*/ 97 h 304"/>
                <a:gd name="T24" fmla="*/ 236 w 251"/>
                <a:gd name="T25" fmla="*/ 259 h 304"/>
                <a:gd name="T26" fmla="*/ 173 w 251"/>
                <a:gd name="T27" fmla="*/ 294 h 304"/>
                <a:gd name="T28" fmla="*/ 236 w 251"/>
                <a:gd name="T29" fmla="*/ 258 h 304"/>
                <a:gd name="T30" fmla="*/ 231 w 251"/>
                <a:gd name="T31" fmla="*/ 257 h 304"/>
                <a:gd name="T32" fmla="*/ 160 w 251"/>
                <a:gd name="T33" fmla="*/ 288 h 304"/>
                <a:gd name="T34" fmla="*/ 152 w 251"/>
                <a:gd name="T35" fmla="*/ 282 h 304"/>
                <a:gd name="T36" fmla="*/ 150 w 251"/>
                <a:gd name="T37" fmla="*/ 275 h 304"/>
                <a:gd name="T38" fmla="*/ 152 w 251"/>
                <a:gd name="T39" fmla="*/ 273 h 304"/>
                <a:gd name="T40" fmla="*/ 208 w 251"/>
                <a:gd name="T41" fmla="*/ 249 h 304"/>
                <a:gd name="T42" fmla="*/ 231 w 251"/>
                <a:gd name="T43" fmla="*/ 257 h 304"/>
                <a:gd name="T44" fmla="*/ 145 w 251"/>
                <a:gd name="T45" fmla="*/ 266 h 304"/>
                <a:gd name="T46" fmla="*/ 140 w 251"/>
                <a:gd name="T47" fmla="*/ 264 h 304"/>
                <a:gd name="T48" fmla="*/ 131 w 251"/>
                <a:gd name="T49" fmla="*/ 247 h 304"/>
                <a:gd name="T50" fmla="*/ 166 w 251"/>
                <a:gd name="T51" fmla="*/ 240 h 304"/>
                <a:gd name="T52" fmla="*/ 219 w 251"/>
                <a:gd name="T53" fmla="*/ 207 h 304"/>
                <a:gd name="T54" fmla="*/ 216 w 251"/>
                <a:gd name="T55" fmla="*/ 199 h 304"/>
                <a:gd name="T56" fmla="*/ 178 w 251"/>
                <a:gd name="T57" fmla="*/ 228 h 304"/>
                <a:gd name="T58" fmla="*/ 123 w 251"/>
                <a:gd name="T59" fmla="*/ 234 h 304"/>
                <a:gd name="T60" fmla="*/ 124 w 251"/>
                <a:gd name="T61" fmla="*/ 223 h 304"/>
                <a:gd name="T62" fmla="*/ 198 w 251"/>
                <a:gd name="T63" fmla="*/ 186 h 304"/>
                <a:gd name="T64" fmla="*/ 199 w 251"/>
                <a:gd name="T65" fmla="*/ 184 h 304"/>
                <a:gd name="T66" fmla="*/ 93 w 251"/>
                <a:gd name="T67" fmla="*/ 138 h 304"/>
                <a:gd name="T68" fmla="*/ 134 w 251"/>
                <a:gd name="T69" fmla="*/ 111 h 304"/>
                <a:gd name="T70" fmla="*/ 171 w 251"/>
                <a:gd name="T71" fmla="*/ 199 h 304"/>
                <a:gd name="T72" fmla="*/ 93 w 251"/>
                <a:gd name="T73" fmla="*/ 138 h 304"/>
                <a:gd name="T74" fmla="*/ 193 w 251"/>
                <a:gd name="T75" fmla="*/ 182 h 304"/>
                <a:gd name="T76" fmla="*/ 150 w 251"/>
                <a:gd name="T77" fmla="*/ 144 h 304"/>
                <a:gd name="T78" fmla="*/ 146 w 251"/>
                <a:gd name="T79" fmla="*/ 109 h 304"/>
                <a:gd name="T80" fmla="*/ 156 w 251"/>
                <a:gd name="T81" fmla="*/ 88 h 304"/>
                <a:gd name="T82" fmla="*/ 137 w 251"/>
                <a:gd name="T83" fmla="*/ 78 h 304"/>
                <a:gd name="T84" fmla="*/ 133 w 251"/>
                <a:gd name="T85" fmla="*/ 103 h 304"/>
                <a:gd name="T86" fmla="*/ 95 w 251"/>
                <a:gd name="T87" fmla="*/ 123 h 304"/>
                <a:gd name="T88" fmla="*/ 75 w 251"/>
                <a:gd name="T89" fmla="*/ 127 h 304"/>
                <a:gd name="T90" fmla="*/ 86 w 251"/>
                <a:gd name="T91" fmla="*/ 141 h 304"/>
                <a:gd name="T92" fmla="*/ 91 w 251"/>
                <a:gd name="T93" fmla="*/ 166 h 304"/>
                <a:gd name="T94" fmla="*/ 143 w 251"/>
                <a:gd name="T95" fmla="*/ 213 h 304"/>
                <a:gd name="T96" fmla="*/ 125 w 251"/>
                <a:gd name="T97" fmla="*/ 218 h 304"/>
                <a:gd name="T98" fmla="*/ 58 w 251"/>
                <a:gd name="T99" fmla="*/ 43 h 304"/>
                <a:gd name="T100" fmla="*/ 192 w 251"/>
                <a:gd name="T101" fmla="*/ 18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" h="304">
                  <a:moveTo>
                    <a:pt x="177" y="32"/>
                  </a:moveTo>
                  <a:cubicBezTo>
                    <a:pt x="144" y="0"/>
                    <a:pt x="99" y="8"/>
                    <a:pt x="63" y="30"/>
                  </a:cubicBezTo>
                  <a:cubicBezTo>
                    <a:pt x="27" y="52"/>
                    <a:pt x="0" y="93"/>
                    <a:pt x="15" y="136"/>
                  </a:cubicBezTo>
                  <a:cubicBezTo>
                    <a:pt x="32" y="188"/>
                    <a:pt x="89" y="186"/>
                    <a:pt x="121" y="222"/>
                  </a:cubicBezTo>
                  <a:cubicBezTo>
                    <a:pt x="118" y="226"/>
                    <a:pt x="117" y="230"/>
                    <a:pt x="118" y="235"/>
                  </a:cubicBezTo>
                  <a:cubicBezTo>
                    <a:pt x="120" y="240"/>
                    <a:pt x="123" y="246"/>
                    <a:pt x="128" y="246"/>
                  </a:cubicBezTo>
                  <a:cubicBezTo>
                    <a:pt x="128" y="247"/>
                    <a:pt x="128" y="247"/>
                    <a:pt x="128" y="247"/>
                  </a:cubicBezTo>
                  <a:cubicBezTo>
                    <a:pt x="126" y="252"/>
                    <a:pt x="127" y="258"/>
                    <a:pt x="130" y="263"/>
                  </a:cubicBezTo>
                  <a:cubicBezTo>
                    <a:pt x="132" y="265"/>
                    <a:pt x="136" y="269"/>
                    <a:pt x="140" y="270"/>
                  </a:cubicBezTo>
                  <a:cubicBezTo>
                    <a:pt x="141" y="271"/>
                    <a:pt x="143" y="272"/>
                    <a:pt x="145" y="273"/>
                  </a:cubicBezTo>
                  <a:cubicBezTo>
                    <a:pt x="144" y="275"/>
                    <a:pt x="145" y="278"/>
                    <a:pt x="145" y="281"/>
                  </a:cubicBezTo>
                  <a:cubicBezTo>
                    <a:pt x="147" y="285"/>
                    <a:pt x="151" y="293"/>
                    <a:pt x="156" y="292"/>
                  </a:cubicBezTo>
                  <a:cubicBezTo>
                    <a:pt x="159" y="294"/>
                    <a:pt x="162" y="295"/>
                    <a:pt x="165" y="295"/>
                  </a:cubicBezTo>
                  <a:cubicBezTo>
                    <a:pt x="165" y="295"/>
                    <a:pt x="166" y="296"/>
                    <a:pt x="166" y="296"/>
                  </a:cubicBezTo>
                  <a:cubicBezTo>
                    <a:pt x="184" y="304"/>
                    <a:pt x="204" y="303"/>
                    <a:pt x="220" y="293"/>
                  </a:cubicBezTo>
                  <a:cubicBezTo>
                    <a:pt x="230" y="287"/>
                    <a:pt x="251" y="268"/>
                    <a:pt x="241" y="256"/>
                  </a:cubicBezTo>
                  <a:cubicBezTo>
                    <a:pt x="241" y="255"/>
                    <a:pt x="240" y="255"/>
                    <a:pt x="239" y="255"/>
                  </a:cubicBezTo>
                  <a:cubicBezTo>
                    <a:pt x="245" y="246"/>
                    <a:pt x="244" y="236"/>
                    <a:pt x="231" y="224"/>
                  </a:cubicBezTo>
                  <a:cubicBezTo>
                    <a:pt x="233" y="217"/>
                    <a:pt x="232" y="209"/>
                    <a:pt x="223" y="203"/>
                  </a:cubicBezTo>
                  <a:cubicBezTo>
                    <a:pt x="222" y="202"/>
                    <a:pt x="221" y="202"/>
                    <a:pt x="220" y="203"/>
                  </a:cubicBezTo>
                  <a:cubicBezTo>
                    <a:pt x="220" y="202"/>
                    <a:pt x="220" y="202"/>
                    <a:pt x="220" y="202"/>
                  </a:cubicBezTo>
                  <a:cubicBezTo>
                    <a:pt x="220" y="202"/>
                    <a:pt x="220" y="201"/>
                    <a:pt x="220" y="201"/>
                  </a:cubicBezTo>
                  <a:cubicBezTo>
                    <a:pt x="225" y="188"/>
                    <a:pt x="213" y="176"/>
                    <a:pt x="200" y="178"/>
                  </a:cubicBezTo>
                  <a:cubicBezTo>
                    <a:pt x="195" y="151"/>
                    <a:pt x="203" y="124"/>
                    <a:pt x="203" y="97"/>
                  </a:cubicBezTo>
                  <a:cubicBezTo>
                    <a:pt x="202" y="73"/>
                    <a:pt x="194" y="49"/>
                    <a:pt x="177" y="32"/>
                  </a:cubicBezTo>
                  <a:close/>
                  <a:moveTo>
                    <a:pt x="236" y="259"/>
                  </a:moveTo>
                  <a:cubicBezTo>
                    <a:pt x="242" y="271"/>
                    <a:pt x="217" y="288"/>
                    <a:pt x="208" y="292"/>
                  </a:cubicBezTo>
                  <a:cubicBezTo>
                    <a:pt x="197" y="297"/>
                    <a:pt x="185" y="297"/>
                    <a:pt x="173" y="294"/>
                  </a:cubicBezTo>
                  <a:cubicBezTo>
                    <a:pt x="191" y="291"/>
                    <a:pt x="212" y="276"/>
                    <a:pt x="221" y="270"/>
                  </a:cubicBezTo>
                  <a:cubicBezTo>
                    <a:pt x="227" y="266"/>
                    <a:pt x="232" y="262"/>
                    <a:pt x="236" y="258"/>
                  </a:cubicBezTo>
                  <a:cubicBezTo>
                    <a:pt x="236" y="258"/>
                    <a:pt x="236" y="259"/>
                    <a:pt x="236" y="259"/>
                  </a:cubicBezTo>
                  <a:close/>
                  <a:moveTo>
                    <a:pt x="231" y="257"/>
                  </a:moveTo>
                  <a:cubicBezTo>
                    <a:pt x="227" y="262"/>
                    <a:pt x="213" y="268"/>
                    <a:pt x="207" y="272"/>
                  </a:cubicBezTo>
                  <a:cubicBezTo>
                    <a:pt x="197" y="278"/>
                    <a:pt x="174" y="293"/>
                    <a:pt x="160" y="288"/>
                  </a:cubicBezTo>
                  <a:cubicBezTo>
                    <a:pt x="160" y="288"/>
                    <a:pt x="159" y="288"/>
                    <a:pt x="159" y="287"/>
                  </a:cubicBezTo>
                  <a:cubicBezTo>
                    <a:pt x="156" y="286"/>
                    <a:pt x="154" y="285"/>
                    <a:pt x="152" y="282"/>
                  </a:cubicBezTo>
                  <a:cubicBezTo>
                    <a:pt x="152" y="280"/>
                    <a:pt x="151" y="279"/>
                    <a:pt x="151" y="278"/>
                  </a:cubicBezTo>
                  <a:cubicBezTo>
                    <a:pt x="150" y="277"/>
                    <a:pt x="150" y="276"/>
                    <a:pt x="150" y="275"/>
                  </a:cubicBezTo>
                  <a:cubicBezTo>
                    <a:pt x="150" y="274"/>
                    <a:pt x="150" y="274"/>
                    <a:pt x="150" y="274"/>
                  </a:cubicBezTo>
                  <a:cubicBezTo>
                    <a:pt x="151" y="275"/>
                    <a:pt x="152" y="274"/>
                    <a:pt x="152" y="273"/>
                  </a:cubicBezTo>
                  <a:cubicBezTo>
                    <a:pt x="153" y="273"/>
                    <a:pt x="154" y="273"/>
                    <a:pt x="155" y="272"/>
                  </a:cubicBezTo>
                  <a:cubicBezTo>
                    <a:pt x="172" y="268"/>
                    <a:pt x="192" y="257"/>
                    <a:pt x="208" y="249"/>
                  </a:cubicBezTo>
                  <a:cubicBezTo>
                    <a:pt x="216" y="245"/>
                    <a:pt x="224" y="238"/>
                    <a:pt x="229" y="230"/>
                  </a:cubicBezTo>
                  <a:cubicBezTo>
                    <a:pt x="236" y="237"/>
                    <a:pt x="238" y="247"/>
                    <a:pt x="231" y="257"/>
                  </a:cubicBezTo>
                  <a:close/>
                  <a:moveTo>
                    <a:pt x="190" y="250"/>
                  </a:moveTo>
                  <a:cubicBezTo>
                    <a:pt x="181" y="254"/>
                    <a:pt x="158" y="268"/>
                    <a:pt x="145" y="266"/>
                  </a:cubicBezTo>
                  <a:cubicBezTo>
                    <a:pt x="145" y="266"/>
                    <a:pt x="145" y="266"/>
                    <a:pt x="144" y="266"/>
                  </a:cubicBezTo>
                  <a:cubicBezTo>
                    <a:pt x="143" y="265"/>
                    <a:pt x="142" y="265"/>
                    <a:pt x="140" y="264"/>
                  </a:cubicBezTo>
                  <a:cubicBezTo>
                    <a:pt x="138" y="263"/>
                    <a:pt x="136" y="261"/>
                    <a:pt x="135" y="260"/>
                  </a:cubicBezTo>
                  <a:cubicBezTo>
                    <a:pt x="132" y="256"/>
                    <a:pt x="130" y="252"/>
                    <a:pt x="131" y="247"/>
                  </a:cubicBezTo>
                  <a:cubicBezTo>
                    <a:pt x="131" y="247"/>
                    <a:pt x="131" y="247"/>
                    <a:pt x="131" y="247"/>
                  </a:cubicBezTo>
                  <a:cubicBezTo>
                    <a:pt x="141" y="252"/>
                    <a:pt x="157" y="243"/>
                    <a:pt x="166" y="240"/>
                  </a:cubicBezTo>
                  <a:cubicBezTo>
                    <a:pt x="182" y="233"/>
                    <a:pt x="210" y="224"/>
                    <a:pt x="219" y="206"/>
                  </a:cubicBezTo>
                  <a:cubicBezTo>
                    <a:pt x="219" y="207"/>
                    <a:pt x="219" y="207"/>
                    <a:pt x="219" y="207"/>
                  </a:cubicBezTo>
                  <a:cubicBezTo>
                    <a:pt x="243" y="226"/>
                    <a:pt x="203" y="244"/>
                    <a:pt x="190" y="250"/>
                  </a:cubicBezTo>
                  <a:close/>
                  <a:moveTo>
                    <a:pt x="216" y="199"/>
                  </a:moveTo>
                  <a:cubicBezTo>
                    <a:pt x="216" y="199"/>
                    <a:pt x="216" y="199"/>
                    <a:pt x="216" y="200"/>
                  </a:cubicBezTo>
                  <a:cubicBezTo>
                    <a:pt x="208" y="214"/>
                    <a:pt x="192" y="221"/>
                    <a:pt x="178" y="228"/>
                  </a:cubicBezTo>
                  <a:cubicBezTo>
                    <a:pt x="167" y="233"/>
                    <a:pt x="141" y="247"/>
                    <a:pt x="129" y="242"/>
                  </a:cubicBezTo>
                  <a:cubicBezTo>
                    <a:pt x="127" y="239"/>
                    <a:pt x="124" y="237"/>
                    <a:pt x="123" y="234"/>
                  </a:cubicBezTo>
                  <a:cubicBezTo>
                    <a:pt x="123" y="231"/>
                    <a:pt x="122" y="226"/>
                    <a:pt x="123" y="223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125" y="223"/>
                    <a:pt x="125" y="223"/>
                    <a:pt x="126" y="223"/>
                  </a:cubicBezTo>
                  <a:cubicBezTo>
                    <a:pt x="153" y="220"/>
                    <a:pt x="180" y="207"/>
                    <a:pt x="198" y="186"/>
                  </a:cubicBezTo>
                  <a:cubicBezTo>
                    <a:pt x="198" y="185"/>
                    <a:pt x="199" y="185"/>
                    <a:pt x="199" y="184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9" y="182"/>
                    <a:pt x="217" y="189"/>
                    <a:pt x="216" y="199"/>
                  </a:cubicBezTo>
                  <a:close/>
                  <a:moveTo>
                    <a:pt x="93" y="138"/>
                  </a:moveTo>
                  <a:cubicBezTo>
                    <a:pt x="97" y="129"/>
                    <a:pt x="103" y="122"/>
                    <a:pt x="110" y="117"/>
                  </a:cubicBezTo>
                  <a:cubicBezTo>
                    <a:pt x="118" y="111"/>
                    <a:pt x="126" y="111"/>
                    <a:pt x="134" y="111"/>
                  </a:cubicBezTo>
                  <a:cubicBezTo>
                    <a:pt x="135" y="120"/>
                    <a:pt x="138" y="129"/>
                    <a:pt x="141" y="137"/>
                  </a:cubicBezTo>
                  <a:cubicBezTo>
                    <a:pt x="148" y="159"/>
                    <a:pt x="162" y="178"/>
                    <a:pt x="171" y="199"/>
                  </a:cubicBezTo>
                  <a:cubicBezTo>
                    <a:pt x="163" y="204"/>
                    <a:pt x="156" y="208"/>
                    <a:pt x="147" y="211"/>
                  </a:cubicBezTo>
                  <a:cubicBezTo>
                    <a:pt x="144" y="183"/>
                    <a:pt x="118" y="155"/>
                    <a:pt x="93" y="138"/>
                  </a:cubicBezTo>
                  <a:close/>
                  <a:moveTo>
                    <a:pt x="192" y="180"/>
                  </a:moveTo>
                  <a:cubicBezTo>
                    <a:pt x="193" y="181"/>
                    <a:pt x="193" y="182"/>
                    <a:pt x="193" y="182"/>
                  </a:cubicBezTo>
                  <a:cubicBezTo>
                    <a:pt x="187" y="187"/>
                    <a:pt x="181" y="192"/>
                    <a:pt x="175" y="196"/>
                  </a:cubicBezTo>
                  <a:cubicBezTo>
                    <a:pt x="169" y="178"/>
                    <a:pt x="157" y="162"/>
                    <a:pt x="150" y="144"/>
                  </a:cubicBezTo>
                  <a:cubicBezTo>
                    <a:pt x="146" y="133"/>
                    <a:pt x="143" y="121"/>
                    <a:pt x="142" y="110"/>
                  </a:cubicBezTo>
                  <a:cubicBezTo>
                    <a:pt x="143" y="109"/>
                    <a:pt x="144" y="109"/>
                    <a:pt x="146" y="109"/>
                  </a:cubicBezTo>
                  <a:cubicBezTo>
                    <a:pt x="155" y="106"/>
                    <a:pt x="164" y="99"/>
                    <a:pt x="162" y="88"/>
                  </a:cubicBezTo>
                  <a:cubicBezTo>
                    <a:pt x="161" y="85"/>
                    <a:pt x="156" y="85"/>
                    <a:pt x="156" y="88"/>
                  </a:cubicBezTo>
                  <a:cubicBezTo>
                    <a:pt x="154" y="98"/>
                    <a:pt x="148" y="101"/>
                    <a:pt x="140" y="102"/>
                  </a:cubicBezTo>
                  <a:cubicBezTo>
                    <a:pt x="139" y="94"/>
                    <a:pt x="138" y="86"/>
                    <a:pt x="137" y="78"/>
                  </a:cubicBezTo>
                  <a:cubicBezTo>
                    <a:pt x="137" y="75"/>
                    <a:pt x="132" y="75"/>
                    <a:pt x="132" y="78"/>
                  </a:cubicBezTo>
                  <a:cubicBezTo>
                    <a:pt x="131" y="86"/>
                    <a:pt x="131" y="95"/>
                    <a:pt x="133" y="103"/>
                  </a:cubicBezTo>
                  <a:cubicBezTo>
                    <a:pt x="127" y="104"/>
                    <a:pt x="122" y="104"/>
                    <a:pt x="118" y="105"/>
                  </a:cubicBezTo>
                  <a:cubicBezTo>
                    <a:pt x="108" y="108"/>
                    <a:pt x="101" y="115"/>
                    <a:pt x="95" y="123"/>
                  </a:cubicBezTo>
                  <a:cubicBezTo>
                    <a:pt x="92" y="127"/>
                    <a:pt x="90" y="131"/>
                    <a:pt x="88" y="134"/>
                  </a:cubicBezTo>
                  <a:cubicBezTo>
                    <a:pt x="84" y="132"/>
                    <a:pt x="79" y="129"/>
                    <a:pt x="75" y="127"/>
                  </a:cubicBezTo>
                  <a:cubicBezTo>
                    <a:pt x="73" y="125"/>
                    <a:pt x="71" y="130"/>
                    <a:pt x="73" y="131"/>
                  </a:cubicBezTo>
                  <a:cubicBezTo>
                    <a:pt x="77" y="134"/>
                    <a:pt x="81" y="137"/>
                    <a:pt x="86" y="141"/>
                  </a:cubicBezTo>
                  <a:cubicBezTo>
                    <a:pt x="83" y="150"/>
                    <a:pt x="83" y="159"/>
                    <a:pt x="88" y="167"/>
                  </a:cubicBezTo>
                  <a:cubicBezTo>
                    <a:pt x="89" y="169"/>
                    <a:pt x="92" y="168"/>
                    <a:pt x="91" y="166"/>
                  </a:cubicBezTo>
                  <a:cubicBezTo>
                    <a:pt x="88" y="159"/>
                    <a:pt x="88" y="151"/>
                    <a:pt x="90" y="144"/>
                  </a:cubicBezTo>
                  <a:cubicBezTo>
                    <a:pt x="114" y="163"/>
                    <a:pt x="139" y="186"/>
                    <a:pt x="143" y="213"/>
                  </a:cubicBezTo>
                  <a:cubicBezTo>
                    <a:pt x="138" y="215"/>
                    <a:pt x="132" y="217"/>
                    <a:pt x="125" y="219"/>
                  </a:cubicBezTo>
                  <a:cubicBezTo>
                    <a:pt x="125" y="219"/>
                    <a:pt x="125" y="219"/>
                    <a:pt x="125" y="218"/>
                  </a:cubicBezTo>
                  <a:cubicBezTo>
                    <a:pt x="103" y="190"/>
                    <a:pt x="65" y="187"/>
                    <a:pt x="40" y="163"/>
                  </a:cubicBezTo>
                  <a:cubicBezTo>
                    <a:pt x="2" y="125"/>
                    <a:pt x="20" y="71"/>
                    <a:pt x="58" y="43"/>
                  </a:cubicBezTo>
                  <a:cubicBezTo>
                    <a:pt x="98" y="14"/>
                    <a:pt x="155" y="5"/>
                    <a:pt x="183" y="54"/>
                  </a:cubicBezTo>
                  <a:cubicBezTo>
                    <a:pt x="206" y="95"/>
                    <a:pt x="182" y="138"/>
                    <a:pt x="192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246688" y="1035050"/>
              <a:ext cx="104775" cy="161925"/>
            </a:xfrm>
            <a:custGeom>
              <a:avLst/>
              <a:gdLst>
                <a:gd name="T0" fmla="*/ 27 w 33"/>
                <a:gd name="T1" fmla="*/ 2 h 51"/>
                <a:gd name="T2" fmla="*/ 13 w 33"/>
                <a:gd name="T3" fmla="*/ 25 h 51"/>
                <a:gd name="T4" fmla="*/ 1 w 33"/>
                <a:gd name="T5" fmla="*/ 46 h 51"/>
                <a:gd name="T6" fmla="*/ 6 w 33"/>
                <a:gd name="T7" fmla="*/ 49 h 51"/>
                <a:gd name="T8" fmla="*/ 20 w 33"/>
                <a:gd name="T9" fmla="*/ 26 h 51"/>
                <a:gd name="T10" fmla="*/ 32 w 33"/>
                <a:gd name="T11" fmla="*/ 5 h 51"/>
                <a:gd name="T12" fmla="*/ 27 w 33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1">
                  <a:moveTo>
                    <a:pt x="27" y="2"/>
                  </a:moveTo>
                  <a:cubicBezTo>
                    <a:pt x="22" y="9"/>
                    <a:pt x="17" y="17"/>
                    <a:pt x="13" y="25"/>
                  </a:cubicBezTo>
                  <a:cubicBezTo>
                    <a:pt x="8" y="31"/>
                    <a:pt x="3" y="38"/>
                    <a:pt x="1" y="46"/>
                  </a:cubicBezTo>
                  <a:cubicBezTo>
                    <a:pt x="0" y="49"/>
                    <a:pt x="4" y="51"/>
                    <a:pt x="6" y="49"/>
                  </a:cubicBezTo>
                  <a:cubicBezTo>
                    <a:pt x="12" y="42"/>
                    <a:pt x="16" y="33"/>
                    <a:pt x="20" y="26"/>
                  </a:cubicBezTo>
                  <a:cubicBezTo>
                    <a:pt x="24" y="19"/>
                    <a:pt x="28" y="12"/>
                    <a:pt x="32" y="5"/>
                  </a:cubicBezTo>
                  <a:cubicBezTo>
                    <a:pt x="33" y="2"/>
                    <a:pt x="29" y="0"/>
                    <a:pt x="2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024438" y="923925"/>
              <a:ext cx="165100" cy="161925"/>
            </a:xfrm>
            <a:custGeom>
              <a:avLst/>
              <a:gdLst>
                <a:gd name="T0" fmla="*/ 46 w 52"/>
                <a:gd name="T1" fmla="*/ 2 h 51"/>
                <a:gd name="T2" fmla="*/ 22 w 52"/>
                <a:gd name="T3" fmla="*/ 25 h 51"/>
                <a:gd name="T4" fmla="*/ 2 w 52"/>
                <a:gd name="T5" fmla="*/ 46 h 51"/>
                <a:gd name="T6" fmla="*/ 5 w 52"/>
                <a:gd name="T7" fmla="*/ 50 h 51"/>
                <a:gd name="T8" fmla="*/ 29 w 52"/>
                <a:gd name="T9" fmla="*/ 27 h 51"/>
                <a:gd name="T10" fmla="*/ 50 w 52"/>
                <a:gd name="T11" fmla="*/ 6 h 51"/>
                <a:gd name="T12" fmla="*/ 46 w 52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1">
                  <a:moveTo>
                    <a:pt x="46" y="2"/>
                  </a:moveTo>
                  <a:cubicBezTo>
                    <a:pt x="38" y="10"/>
                    <a:pt x="30" y="17"/>
                    <a:pt x="22" y="25"/>
                  </a:cubicBezTo>
                  <a:cubicBezTo>
                    <a:pt x="15" y="32"/>
                    <a:pt x="7" y="38"/>
                    <a:pt x="2" y="46"/>
                  </a:cubicBezTo>
                  <a:cubicBezTo>
                    <a:pt x="0" y="49"/>
                    <a:pt x="3" y="51"/>
                    <a:pt x="5" y="50"/>
                  </a:cubicBezTo>
                  <a:cubicBezTo>
                    <a:pt x="14" y="44"/>
                    <a:pt x="22" y="35"/>
                    <a:pt x="29" y="27"/>
                  </a:cubicBezTo>
                  <a:cubicBezTo>
                    <a:pt x="36" y="20"/>
                    <a:pt x="43" y="13"/>
                    <a:pt x="50" y="6"/>
                  </a:cubicBezTo>
                  <a:cubicBezTo>
                    <a:pt x="52" y="4"/>
                    <a:pt x="48" y="0"/>
                    <a:pt x="4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843463" y="708025"/>
              <a:ext cx="196850" cy="60325"/>
            </a:xfrm>
            <a:custGeom>
              <a:avLst/>
              <a:gdLst>
                <a:gd name="T0" fmla="*/ 60 w 62"/>
                <a:gd name="T1" fmla="*/ 1 h 19"/>
                <a:gd name="T2" fmla="*/ 31 w 62"/>
                <a:gd name="T3" fmla="*/ 6 h 19"/>
                <a:gd name="T4" fmla="*/ 4 w 62"/>
                <a:gd name="T5" fmla="*/ 10 h 19"/>
                <a:gd name="T6" fmla="*/ 0 w 62"/>
                <a:gd name="T7" fmla="*/ 11 h 19"/>
                <a:gd name="T8" fmla="*/ 0 w 62"/>
                <a:gd name="T9" fmla="*/ 13 h 19"/>
                <a:gd name="T10" fmla="*/ 2 w 62"/>
                <a:gd name="T11" fmla="*/ 16 h 19"/>
                <a:gd name="T12" fmla="*/ 28 w 62"/>
                <a:gd name="T13" fmla="*/ 12 h 19"/>
                <a:gd name="T14" fmla="*/ 61 w 62"/>
                <a:gd name="T15" fmla="*/ 3 h 19"/>
                <a:gd name="T16" fmla="*/ 60 w 62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9">
                  <a:moveTo>
                    <a:pt x="60" y="1"/>
                  </a:moveTo>
                  <a:cubicBezTo>
                    <a:pt x="50" y="2"/>
                    <a:pt x="41" y="4"/>
                    <a:pt x="31" y="6"/>
                  </a:cubicBezTo>
                  <a:cubicBezTo>
                    <a:pt x="28" y="7"/>
                    <a:pt x="6" y="13"/>
                    <a:pt x="4" y="10"/>
                  </a:cubicBezTo>
                  <a:cubicBezTo>
                    <a:pt x="3" y="9"/>
                    <a:pt x="0" y="9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9" y="19"/>
                    <a:pt x="20" y="14"/>
                    <a:pt x="28" y="12"/>
                  </a:cubicBezTo>
                  <a:cubicBezTo>
                    <a:pt x="39" y="10"/>
                    <a:pt x="50" y="7"/>
                    <a:pt x="61" y="3"/>
                  </a:cubicBezTo>
                  <a:cubicBezTo>
                    <a:pt x="62" y="3"/>
                    <a:pt x="61" y="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932363" y="373063"/>
              <a:ext cx="149225" cy="74613"/>
            </a:xfrm>
            <a:custGeom>
              <a:avLst/>
              <a:gdLst>
                <a:gd name="T0" fmla="*/ 29 w 47"/>
                <a:gd name="T1" fmla="*/ 9 h 23"/>
                <a:gd name="T2" fmla="*/ 4 w 47"/>
                <a:gd name="T3" fmla="*/ 0 h 23"/>
                <a:gd name="T4" fmla="*/ 2 w 47"/>
                <a:gd name="T5" fmla="*/ 5 h 23"/>
                <a:gd name="T6" fmla="*/ 22 w 47"/>
                <a:gd name="T7" fmla="*/ 13 h 23"/>
                <a:gd name="T8" fmla="*/ 42 w 47"/>
                <a:gd name="T9" fmla="*/ 21 h 23"/>
                <a:gd name="T10" fmla="*/ 46 w 47"/>
                <a:gd name="T11" fmla="*/ 19 h 23"/>
                <a:gd name="T12" fmla="*/ 29 w 47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">
                  <a:moveTo>
                    <a:pt x="29" y="9"/>
                  </a:moveTo>
                  <a:cubicBezTo>
                    <a:pt x="21" y="6"/>
                    <a:pt x="13" y="2"/>
                    <a:pt x="4" y="0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8" y="9"/>
                    <a:pt x="15" y="11"/>
                    <a:pt x="22" y="13"/>
                  </a:cubicBezTo>
                  <a:cubicBezTo>
                    <a:pt x="28" y="15"/>
                    <a:pt x="38" y="16"/>
                    <a:pt x="42" y="21"/>
                  </a:cubicBezTo>
                  <a:cubicBezTo>
                    <a:pt x="44" y="23"/>
                    <a:pt x="47" y="21"/>
                    <a:pt x="46" y="19"/>
                  </a:cubicBezTo>
                  <a:cubicBezTo>
                    <a:pt x="43" y="13"/>
                    <a:pt x="36" y="11"/>
                    <a:pt x="2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224463" y="176213"/>
              <a:ext cx="79375" cy="161925"/>
            </a:xfrm>
            <a:custGeom>
              <a:avLst/>
              <a:gdLst>
                <a:gd name="T0" fmla="*/ 6 w 25"/>
                <a:gd name="T1" fmla="*/ 3 h 51"/>
                <a:gd name="T2" fmla="*/ 2 w 25"/>
                <a:gd name="T3" fmla="*/ 5 h 51"/>
                <a:gd name="T4" fmla="*/ 20 w 25"/>
                <a:gd name="T5" fmla="*/ 48 h 51"/>
                <a:gd name="T6" fmla="*/ 24 w 25"/>
                <a:gd name="T7" fmla="*/ 46 h 51"/>
                <a:gd name="T8" fmla="*/ 6 w 25"/>
                <a:gd name="T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1">
                  <a:moveTo>
                    <a:pt x="6" y="3"/>
                  </a:moveTo>
                  <a:cubicBezTo>
                    <a:pt x="5" y="0"/>
                    <a:pt x="0" y="2"/>
                    <a:pt x="2" y="5"/>
                  </a:cubicBezTo>
                  <a:cubicBezTo>
                    <a:pt x="7" y="20"/>
                    <a:pt x="14" y="34"/>
                    <a:pt x="20" y="48"/>
                  </a:cubicBezTo>
                  <a:cubicBezTo>
                    <a:pt x="21" y="51"/>
                    <a:pt x="25" y="49"/>
                    <a:pt x="24" y="46"/>
                  </a:cubicBezTo>
                  <a:cubicBezTo>
                    <a:pt x="20" y="31"/>
                    <a:pt x="14" y="16"/>
                    <a:pt x="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484813" y="93663"/>
              <a:ext cx="77788" cy="193675"/>
            </a:xfrm>
            <a:custGeom>
              <a:avLst/>
              <a:gdLst>
                <a:gd name="T0" fmla="*/ 18 w 24"/>
                <a:gd name="T1" fmla="*/ 3 h 61"/>
                <a:gd name="T2" fmla="*/ 12 w 24"/>
                <a:gd name="T3" fmla="*/ 29 h 61"/>
                <a:gd name="T4" fmla="*/ 2 w 24"/>
                <a:gd name="T5" fmla="*/ 56 h 61"/>
                <a:gd name="T6" fmla="*/ 2 w 24"/>
                <a:gd name="T7" fmla="*/ 60 h 61"/>
                <a:gd name="T8" fmla="*/ 14 w 24"/>
                <a:gd name="T9" fmla="*/ 42 h 61"/>
                <a:gd name="T10" fmla="*/ 24 w 24"/>
                <a:gd name="T11" fmla="*/ 4 h 61"/>
                <a:gd name="T12" fmla="*/ 18 w 24"/>
                <a:gd name="T1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1">
                  <a:moveTo>
                    <a:pt x="18" y="3"/>
                  </a:moveTo>
                  <a:cubicBezTo>
                    <a:pt x="15" y="12"/>
                    <a:pt x="14" y="21"/>
                    <a:pt x="12" y="29"/>
                  </a:cubicBezTo>
                  <a:cubicBezTo>
                    <a:pt x="10" y="34"/>
                    <a:pt x="7" y="56"/>
                    <a:pt x="2" y="56"/>
                  </a:cubicBezTo>
                  <a:cubicBezTo>
                    <a:pt x="0" y="56"/>
                    <a:pt x="0" y="60"/>
                    <a:pt x="2" y="60"/>
                  </a:cubicBezTo>
                  <a:cubicBezTo>
                    <a:pt x="10" y="61"/>
                    <a:pt x="12" y="47"/>
                    <a:pt x="14" y="42"/>
                  </a:cubicBezTo>
                  <a:cubicBezTo>
                    <a:pt x="18" y="29"/>
                    <a:pt x="22" y="17"/>
                    <a:pt x="24" y="4"/>
                  </a:cubicBezTo>
                  <a:cubicBezTo>
                    <a:pt x="24" y="1"/>
                    <a:pt x="19" y="0"/>
                    <a:pt x="1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753100" y="290513"/>
              <a:ext cx="161925" cy="147638"/>
            </a:xfrm>
            <a:custGeom>
              <a:avLst/>
              <a:gdLst>
                <a:gd name="T0" fmla="*/ 45 w 51"/>
                <a:gd name="T1" fmla="*/ 2 h 46"/>
                <a:gd name="T2" fmla="*/ 14 w 51"/>
                <a:gd name="T3" fmla="*/ 28 h 46"/>
                <a:gd name="T4" fmla="*/ 0 w 51"/>
                <a:gd name="T5" fmla="*/ 44 h 46"/>
                <a:gd name="T6" fmla="*/ 2 w 51"/>
                <a:gd name="T7" fmla="*/ 46 h 46"/>
                <a:gd name="T8" fmla="*/ 3 w 51"/>
                <a:gd name="T9" fmla="*/ 46 h 46"/>
                <a:gd name="T10" fmla="*/ 5 w 51"/>
                <a:gd name="T11" fmla="*/ 44 h 46"/>
                <a:gd name="T12" fmla="*/ 5 w 51"/>
                <a:gd name="T13" fmla="*/ 44 h 46"/>
                <a:gd name="T14" fmla="*/ 8 w 51"/>
                <a:gd name="T15" fmla="*/ 41 h 46"/>
                <a:gd name="T16" fmla="*/ 15 w 51"/>
                <a:gd name="T17" fmla="*/ 36 h 46"/>
                <a:gd name="T18" fmla="*/ 25 w 51"/>
                <a:gd name="T19" fmla="*/ 27 h 46"/>
                <a:gd name="T20" fmla="*/ 49 w 51"/>
                <a:gd name="T21" fmla="*/ 7 h 46"/>
                <a:gd name="T22" fmla="*/ 45 w 51"/>
                <a:gd name="T2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46">
                  <a:moveTo>
                    <a:pt x="45" y="2"/>
                  </a:moveTo>
                  <a:cubicBezTo>
                    <a:pt x="34" y="10"/>
                    <a:pt x="24" y="19"/>
                    <a:pt x="14" y="28"/>
                  </a:cubicBezTo>
                  <a:cubicBezTo>
                    <a:pt x="11" y="32"/>
                    <a:pt x="0" y="38"/>
                    <a:pt x="0" y="44"/>
                  </a:cubicBezTo>
                  <a:cubicBezTo>
                    <a:pt x="0" y="45"/>
                    <a:pt x="0" y="46"/>
                    <a:pt x="2" y="46"/>
                  </a:cubicBezTo>
                  <a:cubicBezTo>
                    <a:pt x="2" y="46"/>
                    <a:pt x="2" y="46"/>
                    <a:pt x="3" y="46"/>
                  </a:cubicBezTo>
                  <a:cubicBezTo>
                    <a:pt x="4" y="46"/>
                    <a:pt x="5" y="46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7" y="43"/>
                    <a:pt x="8" y="41"/>
                  </a:cubicBezTo>
                  <a:cubicBezTo>
                    <a:pt x="10" y="40"/>
                    <a:pt x="13" y="38"/>
                    <a:pt x="15" y="36"/>
                  </a:cubicBezTo>
                  <a:cubicBezTo>
                    <a:pt x="18" y="33"/>
                    <a:pt x="22" y="30"/>
                    <a:pt x="25" y="27"/>
                  </a:cubicBezTo>
                  <a:cubicBezTo>
                    <a:pt x="33" y="21"/>
                    <a:pt x="41" y="14"/>
                    <a:pt x="49" y="7"/>
                  </a:cubicBezTo>
                  <a:cubicBezTo>
                    <a:pt x="51" y="4"/>
                    <a:pt x="48" y="0"/>
                    <a:pt x="4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765800" y="692150"/>
              <a:ext cx="193675" cy="28575"/>
            </a:xfrm>
            <a:custGeom>
              <a:avLst/>
              <a:gdLst>
                <a:gd name="T0" fmla="*/ 58 w 61"/>
                <a:gd name="T1" fmla="*/ 1 h 9"/>
                <a:gd name="T2" fmla="*/ 2 w 61"/>
                <a:gd name="T3" fmla="*/ 4 h 9"/>
                <a:gd name="T4" fmla="*/ 2 w 61"/>
                <a:gd name="T5" fmla="*/ 9 h 9"/>
                <a:gd name="T6" fmla="*/ 58 w 61"/>
                <a:gd name="T7" fmla="*/ 6 h 9"/>
                <a:gd name="T8" fmla="*/ 58 w 6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9">
                  <a:moveTo>
                    <a:pt x="58" y="1"/>
                  </a:moveTo>
                  <a:cubicBezTo>
                    <a:pt x="40" y="0"/>
                    <a:pt x="21" y="3"/>
                    <a:pt x="2" y="4"/>
                  </a:cubicBezTo>
                  <a:cubicBezTo>
                    <a:pt x="0" y="4"/>
                    <a:pt x="0" y="9"/>
                    <a:pt x="2" y="9"/>
                  </a:cubicBezTo>
                  <a:cubicBezTo>
                    <a:pt x="21" y="9"/>
                    <a:pt x="40" y="9"/>
                    <a:pt x="58" y="6"/>
                  </a:cubicBezTo>
                  <a:cubicBezTo>
                    <a:pt x="61" y="5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/>
          <p:cNvGrpSpPr/>
          <p:nvPr/>
        </p:nvGrpSpPr>
        <p:grpSpPr>
          <a:xfrm>
            <a:off x="6577330" y="2555875"/>
            <a:ext cx="361950" cy="1262063"/>
            <a:chOff x="6642100" y="1646238"/>
            <a:chExt cx="361950" cy="126206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642100" y="1646238"/>
              <a:ext cx="361950" cy="1262063"/>
            </a:xfrm>
            <a:custGeom>
              <a:avLst/>
              <a:gdLst>
                <a:gd name="T0" fmla="*/ 13 w 114"/>
                <a:gd name="T1" fmla="*/ 17 h 397"/>
                <a:gd name="T2" fmla="*/ 12 w 114"/>
                <a:gd name="T3" fmla="*/ 17 h 397"/>
                <a:gd name="T4" fmla="*/ 3 w 114"/>
                <a:gd name="T5" fmla="*/ 37 h 397"/>
                <a:gd name="T6" fmla="*/ 18 w 114"/>
                <a:gd name="T7" fmla="*/ 46 h 397"/>
                <a:gd name="T8" fmla="*/ 8 w 114"/>
                <a:gd name="T9" fmla="*/ 266 h 397"/>
                <a:gd name="T10" fmla="*/ 8 w 114"/>
                <a:gd name="T11" fmla="*/ 364 h 397"/>
                <a:gd name="T12" fmla="*/ 43 w 114"/>
                <a:gd name="T13" fmla="*/ 397 h 397"/>
                <a:gd name="T14" fmla="*/ 81 w 114"/>
                <a:gd name="T15" fmla="*/ 368 h 397"/>
                <a:gd name="T16" fmla="*/ 86 w 114"/>
                <a:gd name="T17" fmla="*/ 267 h 397"/>
                <a:gd name="T18" fmla="*/ 95 w 114"/>
                <a:gd name="T19" fmla="*/ 45 h 397"/>
                <a:gd name="T20" fmla="*/ 95 w 114"/>
                <a:gd name="T21" fmla="*/ 45 h 397"/>
                <a:gd name="T22" fmla="*/ 103 w 114"/>
                <a:gd name="T23" fmla="*/ 40 h 397"/>
                <a:gd name="T24" fmla="*/ 107 w 114"/>
                <a:gd name="T25" fmla="*/ 30 h 397"/>
                <a:gd name="T26" fmla="*/ 13 w 114"/>
                <a:gd name="T27" fmla="*/ 17 h 397"/>
                <a:gd name="T28" fmla="*/ 99 w 114"/>
                <a:gd name="T29" fmla="*/ 37 h 397"/>
                <a:gd name="T30" fmla="*/ 88 w 114"/>
                <a:gd name="T31" fmla="*/ 39 h 397"/>
                <a:gd name="T32" fmla="*/ 87 w 114"/>
                <a:gd name="T33" fmla="*/ 43 h 397"/>
                <a:gd name="T34" fmla="*/ 90 w 114"/>
                <a:gd name="T35" fmla="*/ 45 h 397"/>
                <a:gd name="T36" fmla="*/ 82 w 114"/>
                <a:gd name="T37" fmla="*/ 220 h 397"/>
                <a:gd name="T38" fmla="*/ 78 w 114"/>
                <a:gd name="T39" fmla="*/ 303 h 397"/>
                <a:gd name="T40" fmla="*/ 43 w 114"/>
                <a:gd name="T41" fmla="*/ 391 h 397"/>
                <a:gd name="T42" fmla="*/ 12 w 114"/>
                <a:gd name="T43" fmla="*/ 306 h 397"/>
                <a:gd name="T44" fmla="*/ 15 w 114"/>
                <a:gd name="T45" fmla="*/ 219 h 397"/>
                <a:gd name="T46" fmla="*/ 21 w 114"/>
                <a:gd name="T47" fmla="*/ 46 h 397"/>
                <a:gd name="T48" fmla="*/ 28 w 114"/>
                <a:gd name="T49" fmla="*/ 44 h 397"/>
                <a:gd name="T50" fmla="*/ 27 w 114"/>
                <a:gd name="T51" fmla="*/ 41 h 397"/>
                <a:gd name="T52" fmla="*/ 8 w 114"/>
                <a:gd name="T53" fmla="*/ 36 h 397"/>
                <a:gd name="T54" fmla="*/ 10 w 114"/>
                <a:gd name="T55" fmla="*/ 22 h 397"/>
                <a:gd name="T56" fmla="*/ 104 w 114"/>
                <a:gd name="T57" fmla="*/ 29 h 397"/>
                <a:gd name="T58" fmla="*/ 99 w 114"/>
                <a:gd name="T59" fmla="*/ 3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397">
                  <a:moveTo>
                    <a:pt x="13" y="17"/>
                  </a:moveTo>
                  <a:cubicBezTo>
                    <a:pt x="13" y="17"/>
                    <a:pt x="12" y="17"/>
                    <a:pt x="12" y="17"/>
                  </a:cubicBezTo>
                  <a:cubicBezTo>
                    <a:pt x="3" y="17"/>
                    <a:pt x="0" y="30"/>
                    <a:pt x="3" y="37"/>
                  </a:cubicBezTo>
                  <a:cubicBezTo>
                    <a:pt x="5" y="43"/>
                    <a:pt x="11" y="46"/>
                    <a:pt x="18" y="46"/>
                  </a:cubicBezTo>
                  <a:cubicBezTo>
                    <a:pt x="9" y="119"/>
                    <a:pt x="11" y="193"/>
                    <a:pt x="8" y="266"/>
                  </a:cubicBezTo>
                  <a:cubicBezTo>
                    <a:pt x="6" y="298"/>
                    <a:pt x="1" y="333"/>
                    <a:pt x="8" y="364"/>
                  </a:cubicBezTo>
                  <a:cubicBezTo>
                    <a:pt x="12" y="384"/>
                    <a:pt x="22" y="397"/>
                    <a:pt x="43" y="397"/>
                  </a:cubicBezTo>
                  <a:cubicBezTo>
                    <a:pt x="63" y="396"/>
                    <a:pt x="77" y="387"/>
                    <a:pt x="81" y="368"/>
                  </a:cubicBezTo>
                  <a:cubicBezTo>
                    <a:pt x="87" y="336"/>
                    <a:pt x="84" y="300"/>
                    <a:pt x="86" y="267"/>
                  </a:cubicBezTo>
                  <a:cubicBezTo>
                    <a:pt x="89" y="193"/>
                    <a:pt x="93" y="119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8" y="44"/>
                    <a:pt x="101" y="42"/>
                    <a:pt x="103" y="40"/>
                  </a:cubicBezTo>
                  <a:cubicBezTo>
                    <a:pt x="106" y="37"/>
                    <a:pt x="107" y="34"/>
                    <a:pt x="107" y="30"/>
                  </a:cubicBezTo>
                  <a:cubicBezTo>
                    <a:pt x="114" y="0"/>
                    <a:pt x="40" y="6"/>
                    <a:pt x="13" y="17"/>
                  </a:cubicBezTo>
                  <a:close/>
                  <a:moveTo>
                    <a:pt x="99" y="37"/>
                  </a:moveTo>
                  <a:cubicBezTo>
                    <a:pt x="96" y="39"/>
                    <a:pt x="92" y="39"/>
                    <a:pt x="88" y="39"/>
                  </a:cubicBezTo>
                  <a:cubicBezTo>
                    <a:pt x="86" y="39"/>
                    <a:pt x="85" y="42"/>
                    <a:pt x="87" y="43"/>
                  </a:cubicBezTo>
                  <a:cubicBezTo>
                    <a:pt x="88" y="44"/>
                    <a:pt x="89" y="44"/>
                    <a:pt x="90" y="45"/>
                  </a:cubicBezTo>
                  <a:cubicBezTo>
                    <a:pt x="86" y="103"/>
                    <a:pt x="85" y="161"/>
                    <a:pt x="82" y="220"/>
                  </a:cubicBezTo>
                  <a:cubicBezTo>
                    <a:pt x="81" y="247"/>
                    <a:pt x="80" y="275"/>
                    <a:pt x="78" y="303"/>
                  </a:cubicBezTo>
                  <a:cubicBezTo>
                    <a:pt x="77" y="330"/>
                    <a:pt x="85" y="393"/>
                    <a:pt x="43" y="391"/>
                  </a:cubicBezTo>
                  <a:cubicBezTo>
                    <a:pt x="3" y="389"/>
                    <a:pt x="11" y="333"/>
                    <a:pt x="12" y="306"/>
                  </a:cubicBezTo>
                  <a:cubicBezTo>
                    <a:pt x="13" y="277"/>
                    <a:pt x="14" y="248"/>
                    <a:pt x="15" y="219"/>
                  </a:cubicBezTo>
                  <a:cubicBezTo>
                    <a:pt x="18" y="161"/>
                    <a:pt x="23" y="103"/>
                    <a:pt x="21" y="46"/>
                  </a:cubicBezTo>
                  <a:cubicBezTo>
                    <a:pt x="24" y="46"/>
                    <a:pt x="26" y="45"/>
                    <a:pt x="28" y="44"/>
                  </a:cubicBezTo>
                  <a:cubicBezTo>
                    <a:pt x="30" y="43"/>
                    <a:pt x="28" y="41"/>
                    <a:pt x="27" y="41"/>
                  </a:cubicBezTo>
                  <a:cubicBezTo>
                    <a:pt x="20" y="43"/>
                    <a:pt x="12" y="41"/>
                    <a:pt x="8" y="36"/>
                  </a:cubicBezTo>
                  <a:cubicBezTo>
                    <a:pt x="5" y="31"/>
                    <a:pt x="7" y="26"/>
                    <a:pt x="10" y="22"/>
                  </a:cubicBezTo>
                  <a:cubicBezTo>
                    <a:pt x="29" y="15"/>
                    <a:pt x="101" y="6"/>
                    <a:pt x="104" y="29"/>
                  </a:cubicBezTo>
                  <a:cubicBezTo>
                    <a:pt x="103" y="32"/>
                    <a:pt x="101" y="35"/>
                    <a:pt x="9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686550" y="1722438"/>
              <a:ext cx="269875" cy="38100"/>
            </a:xfrm>
            <a:custGeom>
              <a:avLst/>
              <a:gdLst>
                <a:gd name="T0" fmla="*/ 81 w 85"/>
                <a:gd name="T1" fmla="*/ 1 h 12"/>
                <a:gd name="T2" fmla="*/ 44 w 85"/>
                <a:gd name="T3" fmla="*/ 6 h 12"/>
                <a:gd name="T4" fmla="*/ 3 w 85"/>
                <a:gd name="T5" fmla="*/ 1 h 12"/>
                <a:gd name="T6" fmla="*/ 2 w 85"/>
                <a:gd name="T7" fmla="*/ 3 h 12"/>
                <a:gd name="T8" fmla="*/ 41 w 85"/>
                <a:gd name="T9" fmla="*/ 10 h 12"/>
                <a:gd name="T10" fmla="*/ 82 w 85"/>
                <a:gd name="T11" fmla="*/ 5 h 12"/>
                <a:gd name="T12" fmla="*/ 81 w 85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2">
                  <a:moveTo>
                    <a:pt x="81" y="1"/>
                  </a:moveTo>
                  <a:cubicBezTo>
                    <a:pt x="69" y="5"/>
                    <a:pt x="57" y="5"/>
                    <a:pt x="44" y="6"/>
                  </a:cubicBezTo>
                  <a:cubicBezTo>
                    <a:pt x="31" y="6"/>
                    <a:pt x="15" y="8"/>
                    <a:pt x="3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3" y="12"/>
                    <a:pt x="28" y="10"/>
                    <a:pt x="41" y="10"/>
                  </a:cubicBezTo>
                  <a:cubicBezTo>
                    <a:pt x="55" y="10"/>
                    <a:pt x="70" y="12"/>
                    <a:pt x="82" y="5"/>
                  </a:cubicBezTo>
                  <a:cubicBezTo>
                    <a:pt x="85" y="4"/>
                    <a:pt x="83" y="0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680200" y="2279650"/>
              <a:ext cx="209550" cy="590550"/>
            </a:xfrm>
            <a:custGeom>
              <a:avLst/>
              <a:gdLst>
                <a:gd name="T0" fmla="*/ 64 w 66"/>
                <a:gd name="T1" fmla="*/ 19 h 186"/>
                <a:gd name="T2" fmla="*/ 62 w 66"/>
                <a:gd name="T3" fmla="*/ 17 h 186"/>
                <a:gd name="T4" fmla="*/ 60 w 66"/>
                <a:gd name="T5" fmla="*/ 14 h 186"/>
                <a:gd name="T6" fmla="*/ 11 w 66"/>
                <a:gd name="T7" fmla="*/ 10 h 186"/>
                <a:gd name="T8" fmla="*/ 10 w 66"/>
                <a:gd name="T9" fmla="*/ 10 h 186"/>
                <a:gd name="T10" fmla="*/ 4 w 66"/>
                <a:gd name="T11" fmla="*/ 124 h 186"/>
                <a:gd name="T12" fmla="*/ 31 w 66"/>
                <a:gd name="T13" fmla="*/ 185 h 186"/>
                <a:gd name="T14" fmla="*/ 62 w 66"/>
                <a:gd name="T15" fmla="*/ 143 h 186"/>
                <a:gd name="T16" fmla="*/ 64 w 66"/>
                <a:gd name="T17" fmla="*/ 19 h 186"/>
                <a:gd name="T18" fmla="*/ 57 w 66"/>
                <a:gd name="T19" fmla="*/ 18 h 186"/>
                <a:gd name="T20" fmla="*/ 36 w 66"/>
                <a:gd name="T21" fmla="*/ 23 h 186"/>
                <a:gd name="T22" fmla="*/ 14 w 66"/>
                <a:gd name="T23" fmla="*/ 13 h 186"/>
                <a:gd name="T24" fmla="*/ 57 w 66"/>
                <a:gd name="T25" fmla="*/ 18 h 186"/>
                <a:gd name="T26" fmla="*/ 60 w 66"/>
                <a:gd name="T27" fmla="*/ 95 h 186"/>
                <a:gd name="T28" fmla="*/ 59 w 66"/>
                <a:gd name="T29" fmla="*/ 133 h 186"/>
                <a:gd name="T30" fmla="*/ 57 w 66"/>
                <a:gd name="T31" fmla="*/ 152 h 186"/>
                <a:gd name="T32" fmla="*/ 54 w 66"/>
                <a:gd name="T33" fmla="*/ 162 h 186"/>
                <a:gd name="T34" fmla="*/ 18 w 66"/>
                <a:gd name="T35" fmla="*/ 175 h 186"/>
                <a:gd name="T36" fmla="*/ 7 w 66"/>
                <a:gd name="T37" fmla="*/ 90 h 186"/>
                <a:gd name="T38" fmla="*/ 12 w 66"/>
                <a:gd name="T39" fmla="*/ 19 h 186"/>
                <a:gd name="T40" fmla="*/ 32 w 66"/>
                <a:gd name="T41" fmla="*/ 28 h 186"/>
                <a:gd name="T42" fmla="*/ 60 w 66"/>
                <a:gd name="T43" fmla="*/ 22 h 186"/>
                <a:gd name="T44" fmla="*/ 60 w 66"/>
                <a:gd name="T45" fmla="*/ 9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86">
                  <a:moveTo>
                    <a:pt x="64" y="19"/>
                  </a:moveTo>
                  <a:cubicBezTo>
                    <a:pt x="64" y="17"/>
                    <a:pt x="63" y="17"/>
                    <a:pt x="62" y="17"/>
                  </a:cubicBezTo>
                  <a:cubicBezTo>
                    <a:pt x="62" y="15"/>
                    <a:pt x="61" y="14"/>
                    <a:pt x="60" y="14"/>
                  </a:cubicBezTo>
                  <a:cubicBezTo>
                    <a:pt x="55" y="11"/>
                    <a:pt x="16" y="0"/>
                    <a:pt x="11" y="10"/>
                  </a:cubicBezTo>
                  <a:cubicBezTo>
                    <a:pt x="11" y="10"/>
                    <a:pt x="11" y="10"/>
                    <a:pt x="10" y="10"/>
                  </a:cubicBezTo>
                  <a:cubicBezTo>
                    <a:pt x="3" y="47"/>
                    <a:pt x="4" y="86"/>
                    <a:pt x="4" y="124"/>
                  </a:cubicBezTo>
                  <a:cubicBezTo>
                    <a:pt x="4" y="143"/>
                    <a:pt x="2" y="184"/>
                    <a:pt x="31" y="185"/>
                  </a:cubicBezTo>
                  <a:cubicBezTo>
                    <a:pt x="53" y="186"/>
                    <a:pt x="60" y="161"/>
                    <a:pt x="62" y="143"/>
                  </a:cubicBezTo>
                  <a:cubicBezTo>
                    <a:pt x="66" y="102"/>
                    <a:pt x="65" y="60"/>
                    <a:pt x="64" y="19"/>
                  </a:cubicBezTo>
                  <a:close/>
                  <a:moveTo>
                    <a:pt x="57" y="18"/>
                  </a:moveTo>
                  <a:cubicBezTo>
                    <a:pt x="51" y="23"/>
                    <a:pt x="44" y="24"/>
                    <a:pt x="36" y="23"/>
                  </a:cubicBezTo>
                  <a:cubicBezTo>
                    <a:pt x="30" y="22"/>
                    <a:pt x="15" y="21"/>
                    <a:pt x="14" y="13"/>
                  </a:cubicBezTo>
                  <a:cubicBezTo>
                    <a:pt x="18" y="6"/>
                    <a:pt x="50" y="16"/>
                    <a:pt x="57" y="18"/>
                  </a:cubicBezTo>
                  <a:close/>
                  <a:moveTo>
                    <a:pt x="60" y="95"/>
                  </a:moveTo>
                  <a:cubicBezTo>
                    <a:pt x="60" y="107"/>
                    <a:pt x="59" y="120"/>
                    <a:pt x="59" y="133"/>
                  </a:cubicBezTo>
                  <a:cubicBezTo>
                    <a:pt x="58" y="139"/>
                    <a:pt x="58" y="145"/>
                    <a:pt x="57" y="152"/>
                  </a:cubicBezTo>
                  <a:cubicBezTo>
                    <a:pt x="57" y="155"/>
                    <a:pt x="56" y="159"/>
                    <a:pt x="54" y="162"/>
                  </a:cubicBezTo>
                  <a:cubicBezTo>
                    <a:pt x="51" y="176"/>
                    <a:pt x="39" y="180"/>
                    <a:pt x="18" y="175"/>
                  </a:cubicBezTo>
                  <a:cubicBezTo>
                    <a:pt x="0" y="155"/>
                    <a:pt x="7" y="115"/>
                    <a:pt x="7" y="90"/>
                  </a:cubicBezTo>
                  <a:cubicBezTo>
                    <a:pt x="8" y="66"/>
                    <a:pt x="11" y="43"/>
                    <a:pt x="12" y="19"/>
                  </a:cubicBezTo>
                  <a:cubicBezTo>
                    <a:pt x="16" y="25"/>
                    <a:pt x="25" y="26"/>
                    <a:pt x="32" y="28"/>
                  </a:cubicBezTo>
                  <a:cubicBezTo>
                    <a:pt x="42" y="29"/>
                    <a:pt x="53" y="29"/>
                    <a:pt x="60" y="22"/>
                  </a:cubicBezTo>
                  <a:cubicBezTo>
                    <a:pt x="60" y="46"/>
                    <a:pt x="61" y="70"/>
                    <a:pt x="60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6794500" y="2174875"/>
              <a:ext cx="66675" cy="66675"/>
            </a:xfrm>
            <a:custGeom>
              <a:avLst/>
              <a:gdLst>
                <a:gd name="T0" fmla="*/ 18 w 21"/>
                <a:gd name="T1" fmla="*/ 7 h 21"/>
                <a:gd name="T2" fmla="*/ 5 w 21"/>
                <a:gd name="T3" fmla="*/ 3 h 21"/>
                <a:gd name="T4" fmla="*/ 5 w 21"/>
                <a:gd name="T5" fmla="*/ 3 h 21"/>
                <a:gd name="T6" fmla="*/ 1 w 21"/>
                <a:gd name="T7" fmla="*/ 14 h 21"/>
                <a:gd name="T8" fmla="*/ 13 w 21"/>
                <a:gd name="T9" fmla="*/ 19 h 21"/>
                <a:gd name="T10" fmla="*/ 18 w 21"/>
                <a:gd name="T11" fmla="*/ 7 h 21"/>
                <a:gd name="T12" fmla="*/ 11 w 21"/>
                <a:gd name="T13" fmla="*/ 15 h 21"/>
                <a:gd name="T14" fmla="*/ 4 w 21"/>
                <a:gd name="T15" fmla="*/ 12 h 21"/>
                <a:gd name="T16" fmla="*/ 6 w 21"/>
                <a:gd name="T17" fmla="*/ 6 h 21"/>
                <a:gd name="T18" fmla="*/ 6 w 21"/>
                <a:gd name="T19" fmla="*/ 6 h 21"/>
                <a:gd name="T20" fmla="*/ 14 w 21"/>
                <a:gd name="T21" fmla="*/ 9 h 21"/>
                <a:gd name="T22" fmla="*/ 11 w 21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8" y="7"/>
                  </a:moveTo>
                  <a:cubicBezTo>
                    <a:pt x="16" y="2"/>
                    <a:pt x="10" y="0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0" y="10"/>
                    <a:pt x="1" y="14"/>
                  </a:cubicBezTo>
                  <a:cubicBezTo>
                    <a:pt x="3" y="19"/>
                    <a:pt x="8" y="21"/>
                    <a:pt x="13" y="19"/>
                  </a:cubicBezTo>
                  <a:cubicBezTo>
                    <a:pt x="18" y="17"/>
                    <a:pt x="21" y="12"/>
                    <a:pt x="18" y="7"/>
                  </a:cubicBezTo>
                  <a:close/>
                  <a:moveTo>
                    <a:pt x="11" y="15"/>
                  </a:moveTo>
                  <a:cubicBezTo>
                    <a:pt x="8" y="16"/>
                    <a:pt x="5" y="15"/>
                    <a:pt x="4" y="12"/>
                  </a:cubicBezTo>
                  <a:cubicBezTo>
                    <a:pt x="4" y="10"/>
                    <a:pt x="4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5"/>
                    <a:pt x="12" y="6"/>
                    <a:pt x="14" y="9"/>
                  </a:cubicBezTo>
                  <a:cubicBezTo>
                    <a:pt x="15" y="11"/>
                    <a:pt x="13" y="14"/>
                    <a:pt x="1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6746875" y="2125663"/>
              <a:ext cx="41275" cy="42863"/>
            </a:xfrm>
            <a:custGeom>
              <a:avLst/>
              <a:gdLst>
                <a:gd name="T0" fmla="*/ 10 w 13"/>
                <a:gd name="T1" fmla="*/ 2 h 13"/>
                <a:gd name="T2" fmla="*/ 4 w 13"/>
                <a:gd name="T3" fmla="*/ 1 h 13"/>
                <a:gd name="T4" fmla="*/ 4 w 13"/>
                <a:gd name="T5" fmla="*/ 1 h 13"/>
                <a:gd name="T6" fmla="*/ 1 w 13"/>
                <a:gd name="T7" fmla="*/ 8 h 13"/>
                <a:gd name="T8" fmla="*/ 10 w 13"/>
                <a:gd name="T9" fmla="*/ 10 h 13"/>
                <a:gd name="T10" fmla="*/ 10 w 13"/>
                <a:gd name="T11" fmla="*/ 2 h 13"/>
                <a:gd name="T12" fmla="*/ 7 w 13"/>
                <a:gd name="T13" fmla="*/ 8 h 13"/>
                <a:gd name="T14" fmla="*/ 4 w 13"/>
                <a:gd name="T15" fmla="*/ 4 h 13"/>
                <a:gd name="T16" fmla="*/ 7 w 13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" y="12"/>
                    <a:pt x="7" y="13"/>
                    <a:pt x="10" y="10"/>
                  </a:cubicBezTo>
                  <a:cubicBezTo>
                    <a:pt x="12" y="8"/>
                    <a:pt x="13" y="4"/>
                    <a:pt x="10" y="2"/>
                  </a:cubicBezTo>
                  <a:close/>
                  <a:moveTo>
                    <a:pt x="7" y="8"/>
                  </a:moveTo>
                  <a:cubicBezTo>
                    <a:pt x="5" y="9"/>
                    <a:pt x="3" y="6"/>
                    <a:pt x="4" y="4"/>
                  </a:cubicBezTo>
                  <a:cubicBezTo>
                    <a:pt x="6" y="2"/>
                    <a:pt x="11" y="5"/>
                    <a:pt x="7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6794500" y="1963738"/>
              <a:ext cx="88900" cy="95250"/>
            </a:xfrm>
            <a:custGeom>
              <a:avLst/>
              <a:gdLst>
                <a:gd name="T0" fmla="*/ 21 w 28"/>
                <a:gd name="T1" fmla="*/ 4 h 30"/>
                <a:gd name="T2" fmla="*/ 4 w 28"/>
                <a:gd name="T3" fmla="*/ 6 h 30"/>
                <a:gd name="T4" fmla="*/ 4 w 28"/>
                <a:gd name="T5" fmla="*/ 7 h 30"/>
                <a:gd name="T6" fmla="*/ 6 w 28"/>
                <a:gd name="T7" fmla="*/ 26 h 30"/>
                <a:gd name="T8" fmla="*/ 24 w 28"/>
                <a:gd name="T9" fmla="*/ 23 h 30"/>
                <a:gd name="T10" fmla="*/ 21 w 28"/>
                <a:gd name="T11" fmla="*/ 4 h 30"/>
                <a:gd name="T12" fmla="*/ 21 w 28"/>
                <a:gd name="T13" fmla="*/ 20 h 30"/>
                <a:gd name="T14" fmla="*/ 8 w 28"/>
                <a:gd name="T15" fmla="*/ 22 h 30"/>
                <a:gd name="T16" fmla="*/ 7 w 28"/>
                <a:gd name="T17" fmla="*/ 6 h 30"/>
                <a:gd name="T18" fmla="*/ 19 w 28"/>
                <a:gd name="T19" fmla="*/ 7 h 30"/>
                <a:gd name="T20" fmla="*/ 21 w 28"/>
                <a:gd name="T2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0">
                  <a:moveTo>
                    <a:pt x="21" y="4"/>
                  </a:moveTo>
                  <a:cubicBezTo>
                    <a:pt x="17" y="0"/>
                    <a:pt x="7" y="0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" y="13"/>
                    <a:pt x="0" y="21"/>
                    <a:pt x="6" y="26"/>
                  </a:cubicBezTo>
                  <a:cubicBezTo>
                    <a:pt x="12" y="30"/>
                    <a:pt x="21" y="28"/>
                    <a:pt x="24" y="23"/>
                  </a:cubicBezTo>
                  <a:cubicBezTo>
                    <a:pt x="28" y="17"/>
                    <a:pt x="27" y="8"/>
                    <a:pt x="21" y="4"/>
                  </a:cubicBezTo>
                  <a:close/>
                  <a:moveTo>
                    <a:pt x="21" y="20"/>
                  </a:moveTo>
                  <a:cubicBezTo>
                    <a:pt x="18" y="24"/>
                    <a:pt x="12" y="25"/>
                    <a:pt x="8" y="22"/>
                  </a:cubicBezTo>
                  <a:cubicBezTo>
                    <a:pt x="3" y="18"/>
                    <a:pt x="5" y="11"/>
                    <a:pt x="7" y="6"/>
                  </a:cubicBezTo>
                  <a:cubicBezTo>
                    <a:pt x="11" y="4"/>
                    <a:pt x="15" y="3"/>
                    <a:pt x="19" y="7"/>
                  </a:cubicBezTo>
                  <a:cubicBezTo>
                    <a:pt x="23" y="10"/>
                    <a:pt x="24" y="16"/>
                    <a:pt x="2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1" name="组合 1040"/>
          <p:cNvGrpSpPr/>
          <p:nvPr/>
        </p:nvGrpSpPr>
        <p:grpSpPr>
          <a:xfrm>
            <a:off x="5197793" y="3567112"/>
            <a:ext cx="1138238" cy="741363"/>
            <a:chOff x="5262563" y="2657475"/>
            <a:chExt cx="1138238" cy="741363"/>
          </a:xfrm>
        </p:grpSpPr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5262563" y="2657475"/>
              <a:ext cx="1138238" cy="741363"/>
            </a:xfrm>
            <a:custGeom>
              <a:avLst/>
              <a:gdLst>
                <a:gd name="T0" fmla="*/ 332 w 358"/>
                <a:gd name="T1" fmla="*/ 40 h 233"/>
                <a:gd name="T2" fmla="*/ 283 w 358"/>
                <a:gd name="T3" fmla="*/ 37 h 233"/>
                <a:gd name="T4" fmla="*/ 233 w 358"/>
                <a:gd name="T5" fmla="*/ 38 h 233"/>
                <a:gd name="T6" fmla="*/ 128 w 358"/>
                <a:gd name="T7" fmla="*/ 48 h 233"/>
                <a:gd name="T8" fmla="*/ 52 w 358"/>
                <a:gd name="T9" fmla="*/ 27 h 233"/>
                <a:gd name="T10" fmla="*/ 43 w 358"/>
                <a:gd name="T11" fmla="*/ 3 h 233"/>
                <a:gd name="T12" fmla="*/ 19 w 358"/>
                <a:gd name="T13" fmla="*/ 22 h 233"/>
                <a:gd name="T14" fmla="*/ 19 w 358"/>
                <a:gd name="T15" fmla="*/ 22 h 233"/>
                <a:gd name="T16" fmla="*/ 4 w 358"/>
                <a:gd name="T17" fmla="*/ 64 h 233"/>
                <a:gd name="T18" fmla="*/ 4 w 358"/>
                <a:gd name="T19" fmla="*/ 87 h 233"/>
                <a:gd name="T20" fmla="*/ 29 w 358"/>
                <a:gd name="T21" fmla="*/ 82 h 233"/>
                <a:gd name="T22" fmla="*/ 81 w 358"/>
                <a:gd name="T23" fmla="*/ 102 h 233"/>
                <a:gd name="T24" fmla="*/ 132 w 358"/>
                <a:gd name="T25" fmla="*/ 134 h 233"/>
                <a:gd name="T26" fmla="*/ 216 w 358"/>
                <a:gd name="T27" fmla="*/ 203 h 233"/>
                <a:gd name="T28" fmla="*/ 283 w 358"/>
                <a:gd name="T29" fmla="*/ 233 h 233"/>
                <a:gd name="T30" fmla="*/ 322 w 358"/>
                <a:gd name="T31" fmla="*/ 184 h 233"/>
                <a:gd name="T32" fmla="*/ 354 w 358"/>
                <a:gd name="T33" fmla="*/ 90 h 233"/>
                <a:gd name="T34" fmla="*/ 332 w 358"/>
                <a:gd name="T35" fmla="*/ 40 h 233"/>
                <a:gd name="T36" fmla="*/ 350 w 358"/>
                <a:gd name="T37" fmla="*/ 73 h 233"/>
                <a:gd name="T38" fmla="*/ 344 w 358"/>
                <a:gd name="T39" fmla="*/ 115 h 233"/>
                <a:gd name="T40" fmla="*/ 313 w 358"/>
                <a:gd name="T41" fmla="*/ 195 h 233"/>
                <a:gd name="T42" fmla="*/ 268 w 358"/>
                <a:gd name="T43" fmla="*/ 225 h 233"/>
                <a:gd name="T44" fmla="*/ 234 w 358"/>
                <a:gd name="T45" fmla="*/ 208 h 233"/>
                <a:gd name="T46" fmla="*/ 167 w 358"/>
                <a:gd name="T47" fmla="*/ 158 h 233"/>
                <a:gd name="T48" fmla="*/ 106 w 358"/>
                <a:gd name="T49" fmla="*/ 106 h 233"/>
                <a:gd name="T50" fmla="*/ 29 w 358"/>
                <a:gd name="T51" fmla="*/ 79 h 233"/>
                <a:gd name="T52" fmla="*/ 25 w 358"/>
                <a:gd name="T53" fmla="*/ 79 h 233"/>
                <a:gd name="T54" fmla="*/ 7 w 358"/>
                <a:gd name="T55" fmla="*/ 72 h 233"/>
                <a:gd name="T56" fmla="*/ 12 w 358"/>
                <a:gd name="T57" fmla="*/ 54 h 233"/>
                <a:gd name="T58" fmla="*/ 23 w 358"/>
                <a:gd name="T59" fmla="*/ 25 h 233"/>
                <a:gd name="T60" fmla="*/ 24 w 358"/>
                <a:gd name="T61" fmla="*/ 23 h 233"/>
                <a:gd name="T62" fmla="*/ 40 w 358"/>
                <a:gd name="T63" fmla="*/ 9 h 233"/>
                <a:gd name="T64" fmla="*/ 48 w 358"/>
                <a:gd name="T65" fmla="*/ 27 h 233"/>
                <a:gd name="T66" fmla="*/ 49 w 358"/>
                <a:gd name="T67" fmla="*/ 30 h 233"/>
                <a:gd name="T68" fmla="*/ 50 w 358"/>
                <a:gd name="T69" fmla="*/ 30 h 233"/>
                <a:gd name="T70" fmla="*/ 122 w 358"/>
                <a:gd name="T71" fmla="*/ 51 h 233"/>
                <a:gd name="T72" fmla="*/ 124 w 358"/>
                <a:gd name="T73" fmla="*/ 52 h 233"/>
                <a:gd name="T74" fmla="*/ 130 w 358"/>
                <a:gd name="T75" fmla="*/ 52 h 233"/>
                <a:gd name="T76" fmla="*/ 130 w 358"/>
                <a:gd name="T77" fmla="*/ 52 h 233"/>
                <a:gd name="T78" fmla="*/ 131 w 358"/>
                <a:gd name="T79" fmla="*/ 51 h 233"/>
                <a:gd name="T80" fmla="*/ 301 w 358"/>
                <a:gd name="T81" fmla="*/ 43 h 233"/>
                <a:gd name="T82" fmla="*/ 350 w 358"/>
                <a:gd name="T83" fmla="*/ 7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33">
                  <a:moveTo>
                    <a:pt x="332" y="40"/>
                  </a:moveTo>
                  <a:cubicBezTo>
                    <a:pt x="317" y="35"/>
                    <a:pt x="299" y="37"/>
                    <a:pt x="283" y="37"/>
                  </a:cubicBezTo>
                  <a:cubicBezTo>
                    <a:pt x="267" y="37"/>
                    <a:pt x="250" y="37"/>
                    <a:pt x="233" y="38"/>
                  </a:cubicBezTo>
                  <a:cubicBezTo>
                    <a:pt x="198" y="40"/>
                    <a:pt x="163" y="43"/>
                    <a:pt x="128" y="48"/>
                  </a:cubicBezTo>
                  <a:cubicBezTo>
                    <a:pt x="103" y="41"/>
                    <a:pt x="77" y="37"/>
                    <a:pt x="52" y="27"/>
                  </a:cubicBezTo>
                  <a:cubicBezTo>
                    <a:pt x="58" y="18"/>
                    <a:pt x="53" y="6"/>
                    <a:pt x="43" y="3"/>
                  </a:cubicBezTo>
                  <a:cubicBezTo>
                    <a:pt x="31" y="0"/>
                    <a:pt x="20" y="10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3" y="36"/>
                    <a:pt x="8" y="50"/>
                    <a:pt x="4" y="64"/>
                  </a:cubicBezTo>
                  <a:cubicBezTo>
                    <a:pt x="2" y="71"/>
                    <a:pt x="0" y="80"/>
                    <a:pt x="4" y="87"/>
                  </a:cubicBezTo>
                  <a:cubicBezTo>
                    <a:pt x="11" y="98"/>
                    <a:pt x="27" y="94"/>
                    <a:pt x="29" y="82"/>
                  </a:cubicBezTo>
                  <a:cubicBezTo>
                    <a:pt x="46" y="90"/>
                    <a:pt x="63" y="95"/>
                    <a:pt x="81" y="102"/>
                  </a:cubicBezTo>
                  <a:cubicBezTo>
                    <a:pt x="101" y="109"/>
                    <a:pt x="116" y="119"/>
                    <a:pt x="132" y="134"/>
                  </a:cubicBezTo>
                  <a:cubicBezTo>
                    <a:pt x="159" y="158"/>
                    <a:pt x="186" y="182"/>
                    <a:pt x="216" y="203"/>
                  </a:cubicBezTo>
                  <a:cubicBezTo>
                    <a:pt x="235" y="215"/>
                    <a:pt x="259" y="233"/>
                    <a:pt x="283" y="233"/>
                  </a:cubicBezTo>
                  <a:cubicBezTo>
                    <a:pt x="310" y="232"/>
                    <a:pt x="314" y="205"/>
                    <a:pt x="322" y="184"/>
                  </a:cubicBezTo>
                  <a:cubicBezTo>
                    <a:pt x="334" y="152"/>
                    <a:pt x="349" y="124"/>
                    <a:pt x="354" y="90"/>
                  </a:cubicBezTo>
                  <a:cubicBezTo>
                    <a:pt x="358" y="68"/>
                    <a:pt x="357" y="47"/>
                    <a:pt x="332" y="40"/>
                  </a:cubicBezTo>
                  <a:close/>
                  <a:moveTo>
                    <a:pt x="350" y="73"/>
                  </a:moveTo>
                  <a:cubicBezTo>
                    <a:pt x="351" y="86"/>
                    <a:pt x="347" y="102"/>
                    <a:pt x="344" y="115"/>
                  </a:cubicBezTo>
                  <a:cubicBezTo>
                    <a:pt x="337" y="143"/>
                    <a:pt x="322" y="168"/>
                    <a:pt x="313" y="195"/>
                  </a:cubicBezTo>
                  <a:cubicBezTo>
                    <a:pt x="306" y="218"/>
                    <a:pt x="293" y="232"/>
                    <a:pt x="268" y="225"/>
                  </a:cubicBezTo>
                  <a:cubicBezTo>
                    <a:pt x="256" y="222"/>
                    <a:pt x="245" y="215"/>
                    <a:pt x="234" y="208"/>
                  </a:cubicBezTo>
                  <a:cubicBezTo>
                    <a:pt x="210" y="194"/>
                    <a:pt x="189" y="176"/>
                    <a:pt x="167" y="158"/>
                  </a:cubicBezTo>
                  <a:cubicBezTo>
                    <a:pt x="148" y="142"/>
                    <a:pt x="129" y="119"/>
                    <a:pt x="106" y="106"/>
                  </a:cubicBezTo>
                  <a:cubicBezTo>
                    <a:pt x="83" y="94"/>
                    <a:pt x="54" y="85"/>
                    <a:pt x="29" y="79"/>
                  </a:cubicBezTo>
                  <a:cubicBezTo>
                    <a:pt x="28" y="77"/>
                    <a:pt x="26" y="77"/>
                    <a:pt x="25" y="79"/>
                  </a:cubicBezTo>
                  <a:cubicBezTo>
                    <a:pt x="22" y="91"/>
                    <a:pt x="7" y="82"/>
                    <a:pt x="7" y="72"/>
                  </a:cubicBezTo>
                  <a:cubicBezTo>
                    <a:pt x="8" y="66"/>
                    <a:pt x="10" y="60"/>
                    <a:pt x="12" y="54"/>
                  </a:cubicBezTo>
                  <a:cubicBezTo>
                    <a:pt x="15" y="44"/>
                    <a:pt x="19" y="35"/>
                    <a:pt x="23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5" y="15"/>
                    <a:pt x="31" y="7"/>
                    <a:pt x="40" y="9"/>
                  </a:cubicBezTo>
                  <a:cubicBezTo>
                    <a:pt x="49" y="10"/>
                    <a:pt x="52" y="20"/>
                    <a:pt x="48" y="27"/>
                  </a:cubicBezTo>
                  <a:cubicBezTo>
                    <a:pt x="47" y="28"/>
                    <a:pt x="48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73" y="40"/>
                    <a:pt x="97" y="50"/>
                    <a:pt x="122" y="51"/>
                  </a:cubicBezTo>
                  <a:cubicBezTo>
                    <a:pt x="123" y="52"/>
                    <a:pt x="123" y="52"/>
                    <a:pt x="124" y="52"/>
                  </a:cubicBezTo>
                  <a:cubicBezTo>
                    <a:pt x="126" y="52"/>
                    <a:pt x="128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1" y="52"/>
                    <a:pt x="131" y="52"/>
                    <a:pt x="131" y="51"/>
                  </a:cubicBezTo>
                  <a:cubicBezTo>
                    <a:pt x="187" y="44"/>
                    <a:pt x="244" y="41"/>
                    <a:pt x="301" y="43"/>
                  </a:cubicBezTo>
                  <a:cubicBezTo>
                    <a:pt x="323" y="43"/>
                    <a:pt x="349" y="43"/>
                    <a:pt x="350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297488" y="2692400"/>
              <a:ext cx="114300" cy="212725"/>
            </a:xfrm>
            <a:custGeom>
              <a:avLst/>
              <a:gdLst>
                <a:gd name="T0" fmla="*/ 24 w 36"/>
                <a:gd name="T1" fmla="*/ 4 h 67"/>
                <a:gd name="T2" fmla="*/ 20 w 36"/>
                <a:gd name="T3" fmla="*/ 36 h 67"/>
                <a:gd name="T4" fmla="*/ 2 w 36"/>
                <a:gd name="T5" fmla="*/ 64 h 67"/>
                <a:gd name="T6" fmla="*/ 3 w 36"/>
                <a:gd name="T7" fmla="*/ 67 h 67"/>
                <a:gd name="T8" fmla="*/ 24 w 36"/>
                <a:gd name="T9" fmla="*/ 37 h 67"/>
                <a:gd name="T10" fmla="*/ 28 w 36"/>
                <a:gd name="T11" fmla="*/ 2 h 67"/>
                <a:gd name="T12" fmla="*/ 24 w 36"/>
                <a:gd name="T13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7">
                  <a:moveTo>
                    <a:pt x="24" y="4"/>
                  </a:moveTo>
                  <a:cubicBezTo>
                    <a:pt x="30" y="13"/>
                    <a:pt x="23" y="27"/>
                    <a:pt x="20" y="36"/>
                  </a:cubicBezTo>
                  <a:cubicBezTo>
                    <a:pt x="16" y="44"/>
                    <a:pt x="11" y="60"/>
                    <a:pt x="2" y="64"/>
                  </a:cubicBezTo>
                  <a:cubicBezTo>
                    <a:pt x="0" y="64"/>
                    <a:pt x="1" y="67"/>
                    <a:pt x="3" y="67"/>
                  </a:cubicBezTo>
                  <a:cubicBezTo>
                    <a:pt x="14" y="64"/>
                    <a:pt x="20" y="47"/>
                    <a:pt x="24" y="37"/>
                  </a:cubicBezTo>
                  <a:cubicBezTo>
                    <a:pt x="28" y="27"/>
                    <a:pt x="36" y="12"/>
                    <a:pt x="28" y="2"/>
                  </a:cubicBezTo>
                  <a:cubicBezTo>
                    <a:pt x="26" y="0"/>
                    <a:pt x="23" y="2"/>
                    <a:pt x="2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5797550" y="2809875"/>
              <a:ext cx="571500" cy="573088"/>
            </a:xfrm>
            <a:custGeom>
              <a:avLst/>
              <a:gdLst>
                <a:gd name="T0" fmla="*/ 126 w 180"/>
                <a:gd name="T1" fmla="*/ 1 h 180"/>
                <a:gd name="T2" fmla="*/ 40 w 180"/>
                <a:gd name="T3" fmla="*/ 5 h 180"/>
                <a:gd name="T4" fmla="*/ 39 w 180"/>
                <a:gd name="T5" fmla="*/ 5 h 180"/>
                <a:gd name="T6" fmla="*/ 36 w 180"/>
                <a:gd name="T7" fmla="*/ 6 h 180"/>
                <a:gd name="T8" fmla="*/ 6 w 180"/>
                <a:gd name="T9" fmla="*/ 69 h 180"/>
                <a:gd name="T10" fmla="*/ 9 w 180"/>
                <a:gd name="T11" fmla="*/ 108 h 180"/>
                <a:gd name="T12" fmla="*/ 10 w 180"/>
                <a:gd name="T13" fmla="*/ 108 h 180"/>
                <a:gd name="T14" fmla="*/ 73 w 180"/>
                <a:gd name="T15" fmla="*/ 157 h 180"/>
                <a:gd name="T16" fmla="*/ 125 w 180"/>
                <a:gd name="T17" fmla="*/ 165 h 180"/>
                <a:gd name="T18" fmla="*/ 141 w 180"/>
                <a:gd name="T19" fmla="*/ 137 h 180"/>
                <a:gd name="T20" fmla="*/ 161 w 180"/>
                <a:gd name="T21" fmla="*/ 89 h 180"/>
                <a:gd name="T22" fmla="*/ 171 w 180"/>
                <a:gd name="T23" fmla="*/ 20 h 180"/>
                <a:gd name="T24" fmla="*/ 169 w 180"/>
                <a:gd name="T25" fmla="*/ 19 h 180"/>
                <a:gd name="T26" fmla="*/ 126 w 180"/>
                <a:gd name="T27" fmla="*/ 1 h 180"/>
                <a:gd name="T28" fmla="*/ 16 w 180"/>
                <a:gd name="T29" fmla="*/ 56 h 180"/>
                <a:gd name="T30" fmla="*/ 40 w 180"/>
                <a:gd name="T31" fmla="*/ 10 h 180"/>
                <a:gd name="T32" fmla="*/ 36 w 180"/>
                <a:gd name="T33" fmla="*/ 60 h 180"/>
                <a:gd name="T34" fmla="*/ 10 w 180"/>
                <a:gd name="T35" fmla="*/ 103 h 180"/>
                <a:gd name="T36" fmla="*/ 16 w 180"/>
                <a:gd name="T37" fmla="*/ 56 h 180"/>
                <a:gd name="T38" fmla="*/ 167 w 180"/>
                <a:gd name="T39" fmla="*/ 25 h 180"/>
                <a:gd name="T40" fmla="*/ 155 w 180"/>
                <a:gd name="T41" fmla="*/ 90 h 180"/>
                <a:gd name="T42" fmla="*/ 127 w 180"/>
                <a:gd name="T43" fmla="*/ 154 h 180"/>
                <a:gd name="T44" fmla="*/ 82 w 180"/>
                <a:gd name="T45" fmla="*/ 157 h 180"/>
                <a:gd name="T46" fmla="*/ 56 w 180"/>
                <a:gd name="T47" fmla="*/ 140 h 180"/>
                <a:gd name="T48" fmla="*/ 12 w 180"/>
                <a:gd name="T49" fmla="*/ 107 h 180"/>
                <a:gd name="T50" fmla="*/ 36 w 180"/>
                <a:gd name="T51" fmla="*/ 72 h 180"/>
                <a:gd name="T52" fmla="*/ 44 w 180"/>
                <a:gd name="T53" fmla="*/ 8 h 180"/>
                <a:gd name="T54" fmla="*/ 107 w 180"/>
                <a:gd name="T55" fmla="*/ 6 h 180"/>
                <a:gd name="T56" fmla="*/ 167 w 180"/>
                <a:gd name="T57" fmla="*/ 2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0" h="180">
                  <a:moveTo>
                    <a:pt x="126" y="1"/>
                  </a:moveTo>
                  <a:cubicBezTo>
                    <a:pt x="97" y="0"/>
                    <a:pt x="69" y="1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38" y="5"/>
                    <a:pt x="37" y="5"/>
                    <a:pt x="36" y="6"/>
                  </a:cubicBezTo>
                  <a:cubicBezTo>
                    <a:pt x="24" y="26"/>
                    <a:pt x="11" y="46"/>
                    <a:pt x="6" y="69"/>
                  </a:cubicBezTo>
                  <a:cubicBezTo>
                    <a:pt x="4" y="80"/>
                    <a:pt x="0" y="99"/>
                    <a:pt x="9" y="10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24" y="129"/>
                    <a:pt x="53" y="145"/>
                    <a:pt x="73" y="157"/>
                  </a:cubicBezTo>
                  <a:cubicBezTo>
                    <a:pt x="89" y="166"/>
                    <a:pt x="108" y="180"/>
                    <a:pt x="125" y="165"/>
                  </a:cubicBezTo>
                  <a:cubicBezTo>
                    <a:pt x="132" y="158"/>
                    <a:pt x="137" y="146"/>
                    <a:pt x="141" y="137"/>
                  </a:cubicBezTo>
                  <a:cubicBezTo>
                    <a:pt x="148" y="121"/>
                    <a:pt x="155" y="105"/>
                    <a:pt x="161" y="89"/>
                  </a:cubicBezTo>
                  <a:cubicBezTo>
                    <a:pt x="169" y="67"/>
                    <a:pt x="180" y="43"/>
                    <a:pt x="171" y="20"/>
                  </a:cubicBezTo>
                  <a:cubicBezTo>
                    <a:pt x="170" y="20"/>
                    <a:pt x="170" y="19"/>
                    <a:pt x="169" y="19"/>
                  </a:cubicBezTo>
                  <a:cubicBezTo>
                    <a:pt x="161" y="4"/>
                    <a:pt x="143" y="2"/>
                    <a:pt x="126" y="1"/>
                  </a:cubicBezTo>
                  <a:close/>
                  <a:moveTo>
                    <a:pt x="16" y="56"/>
                  </a:moveTo>
                  <a:cubicBezTo>
                    <a:pt x="22" y="40"/>
                    <a:pt x="31" y="25"/>
                    <a:pt x="40" y="10"/>
                  </a:cubicBezTo>
                  <a:cubicBezTo>
                    <a:pt x="47" y="27"/>
                    <a:pt x="41" y="43"/>
                    <a:pt x="36" y="60"/>
                  </a:cubicBezTo>
                  <a:cubicBezTo>
                    <a:pt x="32" y="71"/>
                    <a:pt x="24" y="99"/>
                    <a:pt x="10" y="103"/>
                  </a:cubicBezTo>
                  <a:cubicBezTo>
                    <a:pt x="5" y="89"/>
                    <a:pt x="12" y="67"/>
                    <a:pt x="16" y="56"/>
                  </a:cubicBezTo>
                  <a:close/>
                  <a:moveTo>
                    <a:pt x="167" y="25"/>
                  </a:moveTo>
                  <a:cubicBezTo>
                    <a:pt x="175" y="46"/>
                    <a:pt x="162" y="71"/>
                    <a:pt x="155" y="90"/>
                  </a:cubicBezTo>
                  <a:cubicBezTo>
                    <a:pt x="148" y="110"/>
                    <a:pt x="141" y="138"/>
                    <a:pt x="127" y="154"/>
                  </a:cubicBezTo>
                  <a:cubicBezTo>
                    <a:pt x="115" y="169"/>
                    <a:pt x="96" y="165"/>
                    <a:pt x="82" y="157"/>
                  </a:cubicBezTo>
                  <a:cubicBezTo>
                    <a:pt x="73" y="151"/>
                    <a:pt x="64" y="146"/>
                    <a:pt x="56" y="140"/>
                  </a:cubicBezTo>
                  <a:cubicBezTo>
                    <a:pt x="41" y="130"/>
                    <a:pt x="27" y="115"/>
                    <a:pt x="12" y="107"/>
                  </a:cubicBezTo>
                  <a:cubicBezTo>
                    <a:pt x="25" y="106"/>
                    <a:pt x="33" y="81"/>
                    <a:pt x="36" y="72"/>
                  </a:cubicBezTo>
                  <a:cubicBezTo>
                    <a:pt x="44" y="52"/>
                    <a:pt x="54" y="29"/>
                    <a:pt x="44" y="8"/>
                  </a:cubicBezTo>
                  <a:cubicBezTo>
                    <a:pt x="65" y="7"/>
                    <a:pt x="86" y="5"/>
                    <a:pt x="107" y="6"/>
                  </a:cubicBezTo>
                  <a:cubicBezTo>
                    <a:pt x="129" y="6"/>
                    <a:pt x="154" y="5"/>
                    <a:pt x="16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5737225" y="2895600"/>
              <a:ext cx="53975" cy="50800"/>
            </a:xfrm>
            <a:custGeom>
              <a:avLst/>
              <a:gdLst>
                <a:gd name="T0" fmla="*/ 10 w 17"/>
                <a:gd name="T1" fmla="*/ 0 h 16"/>
                <a:gd name="T2" fmla="*/ 3 w 17"/>
                <a:gd name="T3" fmla="*/ 4 h 16"/>
                <a:gd name="T4" fmla="*/ 2 w 17"/>
                <a:gd name="T5" fmla="*/ 4 h 16"/>
                <a:gd name="T6" fmla="*/ 6 w 17"/>
                <a:gd name="T7" fmla="*/ 14 h 16"/>
                <a:gd name="T8" fmla="*/ 16 w 17"/>
                <a:gd name="T9" fmla="*/ 9 h 16"/>
                <a:gd name="T10" fmla="*/ 10 w 17"/>
                <a:gd name="T11" fmla="*/ 0 h 16"/>
                <a:gd name="T12" fmla="*/ 12 w 17"/>
                <a:gd name="T13" fmla="*/ 8 h 16"/>
                <a:gd name="T14" fmla="*/ 8 w 17"/>
                <a:gd name="T15" fmla="*/ 11 h 16"/>
                <a:gd name="T16" fmla="*/ 4 w 17"/>
                <a:gd name="T17" fmla="*/ 6 h 16"/>
                <a:gd name="T18" fmla="*/ 10 w 17"/>
                <a:gd name="T19" fmla="*/ 3 h 16"/>
                <a:gd name="T20" fmla="*/ 12 w 17"/>
                <a:gd name="T2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0" y="0"/>
                  </a:moveTo>
                  <a:cubicBezTo>
                    <a:pt x="7" y="0"/>
                    <a:pt x="4" y="1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8"/>
                    <a:pt x="2" y="13"/>
                    <a:pt x="6" y="14"/>
                  </a:cubicBezTo>
                  <a:cubicBezTo>
                    <a:pt x="10" y="16"/>
                    <a:pt x="15" y="13"/>
                    <a:pt x="16" y="9"/>
                  </a:cubicBezTo>
                  <a:cubicBezTo>
                    <a:pt x="17" y="5"/>
                    <a:pt x="15" y="1"/>
                    <a:pt x="10" y="0"/>
                  </a:cubicBezTo>
                  <a:close/>
                  <a:moveTo>
                    <a:pt x="12" y="8"/>
                  </a:moveTo>
                  <a:cubicBezTo>
                    <a:pt x="11" y="10"/>
                    <a:pt x="10" y="12"/>
                    <a:pt x="8" y="11"/>
                  </a:cubicBezTo>
                  <a:cubicBezTo>
                    <a:pt x="6" y="10"/>
                    <a:pt x="4" y="8"/>
                    <a:pt x="4" y="6"/>
                  </a:cubicBezTo>
                  <a:cubicBezTo>
                    <a:pt x="5" y="4"/>
                    <a:pt x="7" y="2"/>
                    <a:pt x="10" y="3"/>
                  </a:cubicBezTo>
                  <a:cubicBezTo>
                    <a:pt x="12" y="4"/>
                    <a:pt x="13" y="6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5619750" y="2889250"/>
              <a:ext cx="88900" cy="95250"/>
            </a:xfrm>
            <a:custGeom>
              <a:avLst/>
              <a:gdLst>
                <a:gd name="T0" fmla="*/ 7 w 28"/>
                <a:gd name="T1" fmla="*/ 4 h 30"/>
                <a:gd name="T2" fmla="*/ 2 w 28"/>
                <a:gd name="T3" fmla="*/ 19 h 30"/>
                <a:gd name="T4" fmla="*/ 2 w 28"/>
                <a:gd name="T5" fmla="*/ 19 h 30"/>
                <a:gd name="T6" fmla="*/ 19 w 28"/>
                <a:gd name="T7" fmla="*/ 26 h 30"/>
                <a:gd name="T8" fmla="*/ 25 w 28"/>
                <a:gd name="T9" fmla="*/ 9 h 30"/>
                <a:gd name="T10" fmla="*/ 7 w 28"/>
                <a:gd name="T11" fmla="*/ 4 h 30"/>
                <a:gd name="T12" fmla="*/ 21 w 28"/>
                <a:gd name="T13" fmla="*/ 11 h 30"/>
                <a:gd name="T14" fmla="*/ 17 w 28"/>
                <a:gd name="T15" fmla="*/ 23 h 30"/>
                <a:gd name="T16" fmla="*/ 5 w 28"/>
                <a:gd name="T17" fmla="*/ 21 h 30"/>
                <a:gd name="T18" fmla="*/ 5 w 28"/>
                <a:gd name="T19" fmla="*/ 20 h 30"/>
                <a:gd name="T20" fmla="*/ 8 w 28"/>
                <a:gd name="T21" fmla="*/ 7 h 30"/>
                <a:gd name="T22" fmla="*/ 21 w 28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30">
                  <a:moveTo>
                    <a:pt x="7" y="4"/>
                  </a:moveTo>
                  <a:cubicBezTo>
                    <a:pt x="2" y="7"/>
                    <a:pt x="0" y="14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6"/>
                    <a:pt x="12" y="30"/>
                    <a:pt x="19" y="26"/>
                  </a:cubicBezTo>
                  <a:cubicBezTo>
                    <a:pt x="25" y="23"/>
                    <a:pt x="28" y="15"/>
                    <a:pt x="25" y="9"/>
                  </a:cubicBezTo>
                  <a:cubicBezTo>
                    <a:pt x="21" y="3"/>
                    <a:pt x="13" y="0"/>
                    <a:pt x="7" y="4"/>
                  </a:cubicBezTo>
                  <a:close/>
                  <a:moveTo>
                    <a:pt x="21" y="11"/>
                  </a:moveTo>
                  <a:cubicBezTo>
                    <a:pt x="23" y="15"/>
                    <a:pt x="21" y="21"/>
                    <a:pt x="17" y="23"/>
                  </a:cubicBezTo>
                  <a:cubicBezTo>
                    <a:pt x="13" y="25"/>
                    <a:pt x="8" y="24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4" y="16"/>
                    <a:pt x="4" y="10"/>
                    <a:pt x="8" y="7"/>
                  </a:cubicBezTo>
                  <a:cubicBezTo>
                    <a:pt x="12" y="4"/>
                    <a:pt x="19" y="6"/>
                    <a:pt x="21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5537200" y="2835275"/>
              <a:ext cx="57150" cy="57150"/>
            </a:xfrm>
            <a:custGeom>
              <a:avLst/>
              <a:gdLst>
                <a:gd name="T0" fmla="*/ 5 w 18"/>
                <a:gd name="T1" fmla="*/ 3 h 18"/>
                <a:gd name="T2" fmla="*/ 2 w 18"/>
                <a:gd name="T3" fmla="*/ 14 h 18"/>
                <a:gd name="T4" fmla="*/ 3 w 18"/>
                <a:gd name="T5" fmla="*/ 14 h 18"/>
                <a:gd name="T6" fmla="*/ 11 w 18"/>
                <a:gd name="T7" fmla="*/ 17 h 18"/>
                <a:gd name="T8" fmla="*/ 16 w 18"/>
                <a:gd name="T9" fmla="*/ 7 h 18"/>
                <a:gd name="T10" fmla="*/ 5 w 18"/>
                <a:gd name="T11" fmla="*/ 3 h 18"/>
                <a:gd name="T12" fmla="*/ 13 w 18"/>
                <a:gd name="T13" fmla="*/ 8 h 18"/>
                <a:gd name="T14" fmla="*/ 3 w 18"/>
                <a:gd name="T15" fmla="*/ 11 h 18"/>
                <a:gd name="T16" fmla="*/ 3 w 18"/>
                <a:gd name="T17" fmla="*/ 11 h 18"/>
                <a:gd name="T18" fmla="*/ 6 w 18"/>
                <a:gd name="T19" fmla="*/ 6 h 18"/>
                <a:gd name="T20" fmla="*/ 13 w 18"/>
                <a:gd name="T2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5" y="3"/>
                  </a:moveTo>
                  <a:cubicBezTo>
                    <a:pt x="2" y="6"/>
                    <a:pt x="0" y="11"/>
                    <a:pt x="2" y="14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5" y="16"/>
                    <a:pt x="8" y="18"/>
                    <a:pt x="11" y="17"/>
                  </a:cubicBezTo>
                  <a:cubicBezTo>
                    <a:pt x="15" y="16"/>
                    <a:pt x="18" y="11"/>
                    <a:pt x="16" y="7"/>
                  </a:cubicBezTo>
                  <a:cubicBezTo>
                    <a:pt x="14" y="3"/>
                    <a:pt x="9" y="0"/>
                    <a:pt x="5" y="3"/>
                  </a:cubicBezTo>
                  <a:close/>
                  <a:moveTo>
                    <a:pt x="13" y="8"/>
                  </a:moveTo>
                  <a:cubicBezTo>
                    <a:pt x="15" y="15"/>
                    <a:pt x="5" y="16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4" y="7"/>
                    <a:pt x="6" y="6"/>
                  </a:cubicBezTo>
                  <a:cubicBezTo>
                    <a:pt x="8" y="4"/>
                    <a:pt x="12" y="5"/>
                    <a:pt x="13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0" name="组合 1039"/>
          <p:cNvGrpSpPr/>
          <p:nvPr/>
        </p:nvGrpSpPr>
        <p:grpSpPr>
          <a:xfrm>
            <a:off x="5523230" y="2397125"/>
            <a:ext cx="784225" cy="1160463"/>
            <a:chOff x="5588000" y="1487488"/>
            <a:chExt cx="784225" cy="1160463"/>
          </a:xfrm>
        </p:grpSpPr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5588000" y="1487488"/>
              <a:ext cx="784225" cy="1160463"/>
            </a:xfrm>
            <a:custGeom>
              <a:avLst/>
              <a:gdLst>
                <a:gd name="T0" fmla="*/ 241 w 247"/>
                <a:gd name="T1" fmla="*/ 231 h 365"/>
                <a:gd name="T2" fmla="*/ 150 w 247"/>
                <a:gd name="T3" fmla="*/ 112 h 365"/>
                <a:gd name="T4" fmla="*/ 149 w 247"/>
                <a:gd name="T5" fmla="*/ 112 h 365"/>
                <a:gd name="T6" fmla="*/ 144 w 247"/>
                <a:gd name="T7" fmla="*/ 34 h 365"/>
                <a:gd name="T8" fmla="*/ 161 w 247"/>
                <a:gd name="T9" fmla="*/ 25 h 365"/>
                <a:gd name="T10" fmla="*/ 157 w 247"/>
                <a:gd name="T11" fmla="*/ 7 h 365"/>
                <a:gd name="T12" fmla="*/ 155 w 247"/>
                <a:gd name="T13" fmla="*/ 5 h 365"/>
                <a:gd name="T14" fmla="*/ 89 w 247"/>
                <a:gd name="T15" fmla="*/ 3 h 365"/>
                <a:gd name="T16" fmla="*/ 72 w 247"/>
                <a:gd name="T17" fmla="*/ 9 h 365"/>
                <a:gd name="T18" fmla="*/ 68 w 247"/>
                <a:gd name="T19" fmla="*/ 25 h 365"/>
                <a:gd name="T20" fmla="*/ 87 w 247"/>
                <a:gd name="T21" fmla="*/ 32 h 365"/>
                <a:gd name="T22" fmla="*/ 88 w 247"/>
                <a:gd name="T23" fmla="*/ 115 h 365"/>
                <a:gd name="T24" fmla="*/ 6 w 247"/>
                <a:gd name="T25" fmla="*/ 220 h 365"/>
                <a:gd name="T26" fmla="*/ 48 w 247"/>
                <a:gd name="T27" fmla="*/ 338 h 365"/>
                <a:gd name="T28" fmla="*/ 184 w 247"/>
                <a:gd name="T29" fmla="*/ 345 h 365"/>
                <a:gd name="T30" fmla="*/ 241 w 247"/>
                <a:gd name="T31" fmla="*/ 231 h 365"/>
                <a:gd name="T32" fmla="*/ 206 w 247"/>
                <a:gd name="T33" fmla="*/ 324 h 365"/>
                <a:gd name="T34" fmla="*/ 126 w 247"/>
                <a:gd name="T35" fmla="*/ 352 h 365"/>
                <a:gd name="T36" fmla="*/ 12 w 247"/>
                <a:gd name="T37" fmla="*/ 266 h 365"/>
                <a:gd name="T38" fmla="*/ 90 w 247"/>
                <a:gd name="T39" fmla="*/ 120 h 365"/>
                <a:gd name="T40" fmla="*/ 91 w 247"/>
                <a:gd name="T41" fmla="*/ 118 h 365"/>
                <a:gd name="T42" fmla="*/ 92 w 247"/>
                <a:gd name="T43" fmla="*/ 117 h 365"/>
                <a:gd name="T44" fmla="*/ 90 w 247"/>
                <a:gd name="T45" fmla="*/ 32 h 365"/>
                <a:gd name="T46" fmla="*/ 89 w 247"/>
                <a:gd name="T47" fmla="*/ 31 h 365"/>
                <a:gd name="T48" fmla="*/ 88 w 247"/>
                <a:gd name="T49" fmla="*/ 29 h 365"/>
                <a:gd name="T50" fmla="*/ 73 w 247"/>
                <a:gd name="T51" fmla="*/ 24 h 365"/>
                <a:gd name="T52" fmla="*/ 74 w 247"/>
                <a:gd name="T53" fmla="*/ 12 h 365"/>
                <a:gd name="T54" fmla="*/ 114 w 247"/>
                <a:gd name="T55" fmla="*/ 7 h 365"/>
                <a:gd name="T56" fmla="*/ 153 w 247"/>
                <a:gd name="T57" fmla="*/ 9 h 365"/>
                <a:gd name="T58" fmla="*/ 156 w 247"/>
                <a:gd name="T59" fmla="*/ 22 h 365"/>
                <a:gd name="T60" fmla="*/ 143 w 247"/>
                <a:gd name="T61" fmla="*/ 30 h 365"/>
                <a:gd name="T62" fmla="*/ 141 w 247"/>
                <a:gd name="T63" fmla="*/ 32 h 365"/>
                <a:gd name="T64" fmla="*/ 140 w 247"/>
                <a:gd name="T65" fmla="*/ 34 h 365"/>
                <a:gd name="T66" fmla="*/ 145 w 247"/>
                <a:gd name="T67" fmla="*/ 118 h 365"/>
                <a:gd name="T68" fmla="*/ 150 w 247"/>
                <a:gd name="T69" fmla="*/ 118 h 365"/>
                <a:gd name="T70" fmla="*/ 149 w 247"/>
                <a:gd name="T71" fmla="*/ 116 h 365"/>
                <a:gd name="T72" fmla="*/ 236 w 247"/>
                <a:gd name="T73" fmla="*/ 247 h 365"/>
                <a:gd name="T74" fmla="*/ 206 w 247"/>
                <a:gd name="T75" fmla="*/ 324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" h="365">
                  <a:moveTo>
                    <a:pt x="241" y="231"/>
                  </a:moveTo>
                  <a:cubicBezTo>
                    <a:pt x="235" y="183"/>
                    <a:pt x="199" y="124"/>
                    <a:pt x="150" y="112"/>
                  </a:cubicBezTo>
                  <a:cubicBezTo>
                    <a:pt x="150" y="112"/>
                    <a:pt x="149" y="112"/>
                    <a:pt x="149" y="112"/>
                  </a:cubicBezTo>
                  <a:cubicBezTo>
                    <a:pt x="149" y="86"/>
                    <a:pt x="147" y="59"/>
                    <a:pt x="144" y="34"/>
                  </a:cubicBezTo>
                  <a:cubicBezTo>
                    <a:pt x="151" y="35"/>
                    <a:pt x="158" y="32"/>
                    <a:pt x="161" y="25"/>
                  </a:cubicBezTo>
                  <a:cubicBezTo>
                    <a:pt x="164" y="19"/>
                    <a:pt x="162" y="11"/>
                    <a:pt x="157" y="7"/>
                  </a:cubicBezTo>
                  <a:cubicBezTo>
                    <a:pt x="157" y="6"/>
                    <a:pt x="156" y="5"/>
                    <a:pt x="155" y="5"/>
                  </a:cubicBezTo>
                  <a:cubicBezTo>
                    <a:pt x="133" y="2"/>
                    <a:pt x="111" y="0"/>
                    <a:pt x="89" y="3"/>
                  </a:cubicBezTo>
                  <a:cubicBezTo>
                    <a:pt x="82" y="3"/>
                    <a:pt x="75" y="4"/>
                    <a:pt x="72" y="9"/>
                  </a:cubicBezTo>
                  <a:cubicBezTo>
                    <a:pt x="66" y="11"/>
                    <a:pt x="65" y="20"/>
                    <a:pt x="68" y="25"/>
                  </a:cubicBezTo>
                  <a:cubicBezTo>
                    <a:pt x="71" y="33"/>
                    <a:pt x="80" y="34"/>
                    <a:pt x="87" y="32"/>
                  </a:cubicBezTo>
                  <a:cubicBezTo>
                    <a:pt x="85" y="59"/>
                    <a:pt x="85" y="88"/>
                    <a:pt x="88" y="115"/>
                  </a:cubicBezTo>
                  <a:cubicBezTo>
                    <a:pt x="38" y="123"/>
                    <a:pt x="12" y="175"/>
                    <a:pt x="6" y="220"/>
                  </a:cubicBezTo>
                  <a:cubicBezTo>
                    <a:pt x="0" y="263"/>
                    <a:pt x="12" y="311"/>
                    <a:pt x="48" y="338"/>
                  </a:cubicBezTo>
                  <a:cubicBezTo>
                    <a:pt x="86" y="365"/>
                    <a:pt x="143" y="362"/>
                    <a:pt x="184" y="345"/>
                  </a:cubicBezTo>
                  <a:cubicBezTo>
                    <a:pt x="228" y="327"/>
                    <a:pt x="247" y="275"/>
                    <a:pt x="241" y="231"/>
                  </a:cubicBezTo>
                  <a:close/>
                  <a:moveTo>
                    <a:pt x="206" y="324"/>
                  </a:moveTo>
                  <a:cubicBezTo>
                    <a:pt x="186" y="344"/>
                    <a:pt x="154" y="350"/>
                    <a:pt x="126" y="352"/>
                  </a:cubicBezTo>
                  <a:cubicBezTo>
                    <a:pt x="70" y="355"/>
                    <a:pt x="22" y="323"/>
                    <a:pt x="12" y="266"/>
                  </a:cubicBezTo>
                  <a:cubicBezTo>
                    <a:pt x="1" y="208"/>
                    <a:pt x="28" y="136"/>
                    <a:pt x="90" y="120"/>
                  </a:cubicBezTo>
                  <a:cubicBezTo>
                    <a:pt x="91" y="120"/>
                    <a:pt x="91" y="119"/>
                    <a:pt x="91" y="118"/>
                  </a:cubicBezTo>
                  <a:cubicBezTo>
                    <a:pt x="92" y="118"/>
                    <a:pt x="92" y="117"/>
                    <a:pt x="92" y="117"/>
                  </a:cubicBezTo>
                  <a:cubicBezTo>
                    <a:pt x="95" y="90"/>
                    <a:pt x="93" y="59"/>
                    <a:pt x="90" y="32"/>
                  </a:cubicBezTo>
                  <a:cubicBezTo>
                    <a:pt x="90" y="31"/>
                    <a:pt x="90" y="31"/>
                    <a:pt x="89" y="31"/>
                  </a:cubicBezTo>
                  <a:cubicBezTo>
                    <a:pt x="89" y="30"/>
                    <a:pt x="89" y="29"/>
                    <a:pt x="88" y="29"/>
                  </a:cubicBezTo>
                  <a:cubicBezTo>
                    <a:pt x="83" y="29"/>
                    <a:pt x="77" y="28"/>
                    <a:pt x="73" y="24"/>
                  </a:cubicBezTo>
                  <a:cubicBezTo>
                    <a:pt x="70" y="20"/>
                    <a:pt x="71" y="16"/>
                    <a:pt x="74" y="12"/>
                  </a:cubicBezTo>
                  <a:cubicBezTo>
                    <a:pt x="84" y="5"/>
                    <a:pt x="103" y="7"/>
                    <a:pt x="114" y="7"/>
                  </a:cubicBezTo>
                  <a:cubicBezTo>
                    <a:pt x="127" y="7"/>
                    <a:pt x="140" y="8"/>
                    <a:pt x="153" y="9"/>
                  </a:cubicBezTo>
                  <a:cubicBezTo>
                    <a:pt x="155" y="13"/>
                    <a:pt x="158" y="17"/>
                    <a:pt x="156" y="22"/>
                  </a:cubicBezTo>
                  <a:cubicBezTo>
                    <a:pt x="154" y="28"/>
                    <a:pt x="148" y="31"/>
                    <a:pt x="143" y="30"/>
                  </a:cubicBezTo>
                  <a:cubicBezTo>
                    <a:pt x="141" y="30"/>
                    <a:pt x="141" y="31"/>
                    <a:pt x="141" y="32"/>
                  </a:cubicBezTo>
                  <a:cubicBezTo>
                    <a:pt x="141" y="33"/>
                    <a:pt x="141" y="33"/>
                    <a:pt x="140" y="34"/>
                  </a:cubicBezTo>
                  <a:cubicBezTo>
                    <a:pt x="140" y="62"/>
                    <a:pt x="140" y="91"/>
                    <a:pt x="145" y="118"/>
                  </a:cubicBezTo>
                  <a:cubicBezTo>
                    <a:pt x="146" y="121"/>
                    <a:pt x="150" y="120"/>
                    <a:pt x="150" y="118"/>
                  </a:cubicBezTo>
                  <a:cubicBezTo>
                    <a:pt x="150" y="117"/>
                    <a:pt x="149" y="117"/>
                    <a:pt x="149" y="116"/>
                  </a:cubicBezTo>
                  <a:cubicBezTo>
                    <a:pt x="202" y="131"/>
                    <a:pt x="236" y="195"/>
                    <a:pt x="236" y="247"/>
                  </a:cubicBezTo>
                  <a:cubicBezTo>
                    <a:pt x="236" y="275"/>
                    <a:pt x="226" y="304"/>
                    <a:pt x="206" y="3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829300" y="1525588"/>
              <a:ext cx="250825" cy="50800"/>
            </a:xfrm>
            <a:custGeom>
              <a:avLst/>
              <a:gdLst>
                <a:gd name="T0" fmla="*/ 74 w 79"/>
                <a:gd name="T1" fmla="*/ 2 h 16"/>
                <a:gd name="T2" fmla="*/ 36 w 79"/>
                <a:gd name="T3" fmla="*/ 6 h 16"/>
                <a:gd name="T4" fmla="*/ 2 w 79"/>
                <a:gd name="T5" fmla="*/ 2 h 16"/>
                <a:gd name="T6" fmla="*/ 1 w 79"/>
                <a:gd name="T7" fmla="*/ 4 h 16"/>
                <a:gd name="T8" fmla="*/ 38 w 79"/>
                <a:gd name="T9" fmla="*/ 11 h 16"/>
                <a:gd name="T10" fmla="*/ 77 w 79"/>
                <a:gd name="T11" fmla="*/ 6 h 16"/>
                <a:gd name="T12" fmla="*/ 74 w 7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4" y="2"/>
                  </a:moveTo>
                  <a:cubicBezTo>
                    <a:pt x="66" y="10"/>
                    <a:pt x="46" y="6"/>
                    <a:pt x="36" y="6"/>
                  </a:cubicBezTo>
                  <a:cubicBezTo>
                    <a:pt x="24" y="6"/>
                    <a:pt x="13" y="8"/>
                    <a:pt x="2" y="2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1" y="13"/>
                    <a:pt x="26" y="11"/>
                    <a:pt x="38" y="11"/>
                  </a:cubicBezTo>
                  <a:cubicBezTo>
                    <a:pt x="50" y="12"/>
                    <a:pt x="69" y="16"/>
                    <a:pt x="77" y="6"/>
                  </a:cubicBezTo>
                  <a:cubicBezTo>
                    <a:pt x="79" y="3"/>
                    <a:pt x="76" y="0"/>
                    <a:pt x="7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5607050" y="2106613"/>
              <a:ext cx="717550" cy="471488"/>
            </a:xfrm>
            <a:custGeom>
              <a:avLst/>
              <a:gdLst>
                <a:gd name="T0" fmla="*/ 218 w 226"/>
                <a:gd name="T1" fmla="*/ 18 h 148"/>
                <a:gd name="T2" fmla="*/ 218 w 226"/>
                <a:gd name="T3" fmla="*/ 18 h 148"/>
                <a:gd name="T4" fmla="*/ 217 w 226"/>
                <a:gd name="T5" fmla="*/ 14 h 148"/>
                <a:gd name="T6" fmla="*/ 119 w 226"/>
                <a:gd name="T7" fmla="*/ 2 h 148"/>
                <a:gd name="T8" fmla="*/ 12 w 226"/>
                <a:gd name="T9" fmla="*/ 15 h 148"/>
                <a:gd name="T10" fmla="*/ 11 w 226"/>
                <a:gd name="T11" fmla="*/ 15 h 148"/>
                <a:gd name="T12" fmla="*/ 11 w 226"/>
                <a:gd name="T13" fmla="*/ 15 h 148"/>
                <a:gd name="T14" fmla="*/ 10 w 226"/>
                <a:gd name="T15" fmla="*/ 18 h 148"/>
                <a:gd name="T16" fmla="*/ 111 w 226"/>
                <a:gd name="T17" fmla="*/ 147 h 148"/>
                <a:gd name="T18" fmla="*/ 204 w 226"/>
                <a:gd name="T19" fmla="*/ 111 h 148"/>
                <a:gd name="T20" fmla="*/ 218 w 226"/>
                <a:gd name="T21" fmla="*/ 18 h 148"/>
                <a:gd name="T22" fmla="*/ 111 w 226"/>
                <a:gd name="T23" fmla="*/ 8 h 148"/>
                <a:gd name="T24" fmla="*/ 212 w 226"/>
                <a:gd name="T25" fmla="*/ 18 h 148"/>
                <a:gd name="T26" fmla="*/ 111 w 226"/>
                <a:gd name="T27" fmla="*/ 43 h 148"/>
                <a:gd name="T28" fmla="*/ 14 w 226"/>
                <a:gd name="T29" fmla="*/ 18 h 148"/>
                <a:gd name="T30" fmla="*/ 111 w 226"/>
                <a:gd name="T31" fmla="*/ 8 h 148"/>
                <a:gd name="T32" fmla="*/ 197 w 226"/>
                <a:gd name="T33" fmla="*/ 113 h 148"/>
                <a:gd name="T34" fmla="*/ 107 w 226"/>
                <a:gd name="T35" fmla="*/ 141 h 148"/>
                <a:gd name="T36" fmla="*/ 29 w 226"/>
                <a:gd name="T37" fmla="*/ 98 h 148"/>
                <a:gd name="T38" fmla="*/ 13 w 226"/>
                <a:gd name="T39" fmla="*/ 22 h 148"/>
                <a:gd name="T40" fmla="*/ 111 w 226"/>
                <a:gd name="T41" fmla="*/ 48 h 148"/>
                <a:gd name="T42" fmla="*/ 214 w 226"/>
                <a:gd name="T43" fmla="*/ 23 h 148"/>
                <a:gd name="T44" fmla="*/ 197 w 226"/>
                <a:gd name="T45" fmla="*/ 11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6" h="148">
                  <a:moveTo>
                    <a:pt x="218" y="18"/>
                  </a:moveTo>
                  <a:cubicBezTo>
                    <a:pt x="218" y="18"/>
                    <a:pt x="218" y="18"/>
                    <a:pt x="218" y="18"/>
                  </a:cubicBezTo>
                  <a:cubicBezTo>
                    <a:pt x="219" y="16"/>
                    <a:pt x="219" y="14"/>
                    <a:pt x="217" y="14"/>
                  </a:cubicBezTo>
                  <a:cubicBezTo>
                    <a:pt x="187" y="0"/>
                    <a:pt x="151" y="3"/>
                    <a:pt x="119" y="2"/>
                  </a:cubicBezTo>
                  <a:cubicBezTo>
                    <a:pt x="83" y="2"/>
                    <a:pt x="45" y="2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6"/>
                    <a:pt x="9" y="18"/>
                    <a:pt x="10" y="18"/>
                  </a:cubicBezTo>
                  <a:cubicBezTo>
                    <a:pt x="0" y="84"/>
                    <a:pt x="43" y="144"/>
                    <a:pt x="111" y="147"/>
                  </a:cubicBezTo>
                  <a:cubicBezTo>
                    <a:pt x="143" y="148"/>
                    <a:pt x="183" y="138"/>
                    <a:pt x="204" y="111"/>
                  </a:cubicBezTo>
                  <a:cubicBezTo>
                    <a:pt x="226" y="84"/>
                    <a:pt x="225" y="50"/>
                    <a:pt x="218" y="18"/>
                  </a:cubicBezTo>
                  <a:close/>
                  <a:moveTo>
                    <a:pt x="111" y="8"/>
                  </a:moveTo>
                  <a:cubicBezTo>
                    <a:pt x="143" y="8"/>
                    <a:pt x="182" y="5"/>
                    <a:pt x="212" y="18"/>
                  </a:cubicBezTo>
                  <a:cubicBezTo>
                    <a:pt x="187" y="43"/>
                    <a:pt x="144" y="43"/>
                    <a:pt x="111" y="43"/>
                  </a:cubicBezTo>
                  <a:cubicBezTo>
                    <a:pt x="81" y="43"/>
                    <a:pt x="35" y="44"/>
                    <a:pt x="14" y="18"/>
                  </a:cubicBezTo>
                  <a:cubicBezTo>
                    <a:pt x="46" y="12"/>
                    <a:pt x="78" y="8"/>
                    <a:pt x="111" y="8"/>
                  </a:cubicBezTo>
                  <a:close/>
                  <a:moveTo>
                    <a:pt x="197" y="113"/>
                  </a:moveTo>
                  <a:cubicBezTo>
                    <a:pt x="175" y="135"/>
                    <a:pt x="137" y="143"/>
                    <a:pt x="107" y="141"/>
                  </a:cubicBezTo>
                  <a:cubicBezTo>
                    <a:pt x="76" y="139"/>
                    <a:pt x="46" y="124"/>
                    <a:pt x="29" y="98"/>
                  </a:cubicBezTo>
                  <a:cubicBezTo>
                    <a:pt x="14" y="74"/>
                    <a:pt x="14" y="48"/>
                    <a:pt x="13" y="22"/>
                  </a:cubicBezTo>
                  <a:cubicBezTo>
                    <a:pt x="30" y="50"/>
                    <a:pt x="83" y="48"/>
                    <a:pt x="111" y="48"/>
                  </a:cubicBezTo>
                  <a:cubicBezTo>
                    <a:pt x="142" y="48"/>
                    <a:pt x="192" y="49"/>
                    <a:pt x="214" y="23"/>
                  </a:cubicBezTo>
                  <a:cubicBezTo>
                    <a:pt x="222" y="54"/>
                    <a:pt x="220" y="89"/>
                    <a:pt x="19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6029325" y="1992313"/>
              <a:ext cx="92075" cy="98425"/>
            </a:xfrm>
            <a:custGeom>
              <a:avLst/>
              <a:gdLst>
                <a:gd name="T0" fmla="*/ 26 w 29"/>
                <a:gd name="T1" fmla="*/ 11 h 31"/>
                <a:gd name="T2" fmla="*/ 10 w 29"/>
                <a:gd name="T3" fmla="*/ 4 h 31"/>
                <a:gd name="T4" fmla="*/ 10 w 29"/>
                <a:gd name="T5" fmla="*/ 4 h 31"/>
                <a:gd name="T6" fmla="*/ 1 w 29"/>
                <a:gd name="T7" fmla="*/ 18 h 31"/>
                <a:gd name="T8" fmla="*/ 18 w 29"/>
                <a:gd name="T9" fmla="*/ 28 h 31"/>
                <a:gd name="T10" fmla="*/ 26 w 29"/>
                <a:gd name="T11" fmla="*/ 11 h 31"/>
                <a:gd name="T12" fmla="*/ 18 w 29"/>
                <a:gd name="T13" fmla="*/ 24 h 31"/>
                <a:gd name="T14" fmla="*/ 5 w 29"/>
                <a:gd name="T15" fmla="*/ 19 h 31"/>
                <a:gd name="T16" fmla="*/ 11 w 29"/>
                <a:gd name="T17" fmla="*/ 6 h 31"/>
                <a:gd name="T18" fmla="*/ 22 w 29"/>
                <a:gd name="T19" fmla="*/ 11 h 31"/>
                <a:gd name="T20" fmla="*/ 18 w 29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1">
                  <a:moveTo>
                    <a:pt x="26" y="11"/>
                  </a:moveTo>
                  <a:cubicBezTo>
                    <a:pt x="24" y="6"/>
                    <a:pt x="16" y="0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6"/>
                    <a:pt x="0" y="11"/>
                    <a:pt x="1" y="18"/>
                  </a:cubicBezTo>
                  <a:cubicBezTo>
                    <a:pt x="2" y="25"/>
                    <a:pt x="10" y="31"/>
                    <a:pt x="18" y="28"/>
                  </a:cubicBezTo>
                  <a:cubicBezTo>
                    <a:pt x="24" y="26"/>
                    <a:pt x="29" y="18"/>
                    <a:pt x="26" y="11"/>
                  </a:cubicBezTo>
                  <a:close/>
                  <a:moveTo>
                    <a:pt x="18" y="24"/>
                  </a:moveTo>
                  <a:cubicBezTo>
                    <a:pt x="13" y="26"/>
                    <a:pt x="7" y="23"/>
                    <a:pt x="5" y="19"/>
                  </a:cubicBezTo>
                  <a:cubicBezTo>
                    <a:pt x="4" y="14"/>
                    <a:pt x="7" y="9"/>
                    <a:pt x="11" y="6"/>
                  </a:cubicBezTo>
                  <a:cubicBezTo>
                    <a:pt x="15" y="7"/>
                    <a:pt x="19" y="7"/>
                    <a:pt x="22" y="11"/>
                  </a:cubicBezTo>
                  <a:cubicBezTo>
                    <a:pt x="24" y="15"/>
                    <a:pt x="22" y="21"/>
                    <a:pt x="1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32"/>
            <p:cNvSpPr>
              <a:spLocks noEditPoints="1"/>
            </p:cNvSpPr>
            <p:nvPr/>
          </p:nvSpPr>
          <p:spPr bwMode="auto">
            <a:xfrm>
              <a:off x="5959475" y="1931988"/>
              <a:ext cx="73025" cy="69850"/>
            </a:xfrm>
            <a:custGeom>
              <a:avLst/>
              <a:gdLst>
                <a:gd name="T0" fmla="*/ 20 w 23"/>
                <a:gd name="T1" fmla="*/ 5 h 22"/>
                <a:gd name="T2" fmla="*/ 8 w 23"/>
                <a:gd name="T3" fmla="*/ 4 h 22"/>
                <a:gd name="T4" fmla="*/ 2 w 23"/>
                <a:gd name="T5" fmla="*/ 15 h 22"/>
                <a:gd name="T6" fmla="*/ 16 w 23"/>
                <a:gd name="T7" fmla="*/ 19 h 22"/>
                <a:gd name="T8" fmla="*/ 20 w 23"/>
                <a:gd name="T9" fmla="*/ 5 h 22"/>
                <a:gd name="T10" fmla="*/ 14 w 23"/>
                <a:gd name="T11" fmla="*/ 16 h 22"/>
                <a:gd name="T12" fmla="*/ 6 w 23"/>
                <a:gd name="T13" fmla="*/ 14 h 22"/>
                <a:gd name="T14" fmla="*/ 10 w 23"/>
                <a:gd name="T15" fmla="*/ 6 h 22"/>
                <a:gd name="T16" fmla="*/ 11 w 23"/>
                <a:gd name="T17" fmla="*/ 4 h 22"/>
                <a:gd name="T18" fmla="*/ 17 w 23"/>
                <a:gd name="T19" fmla="*/ 8 h 22"/>
                <a:gd name="T20" fmla="*/ 14 w 23"/>
                <a:gd name="T2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17" y="1"/>
                    <a:pt x="11" y="0"/>
                    <a:pt x="8" y="4"/>
                  </a:cubicBezTo>
                  <a:cubicBezTo>
                    <a:pt x="3" y="5"/>
                    <a:pt x="0" y="10"/>
                    <a:pt x="2" y="15"/>
                  </a:cubicBezTo>
                  <a:cubicBezTo>
                    <a:pt x="4" y="20"/>
                    <a:pt x="11" y="22"/>
                    <a:pt x="16" y="19"/>
                  </a:cubicBezTo>
                  <a:cubicBezTo>
                    <a:pt x="21" y="16"/>
                    <a:pt x="23" y="10"/>
                    <a:pt x="20" y="5"/>
                  </a:cubicBezTo>
                  <a:close/>
                  <a:moveTo>
                    <a:pt x="14" y="16"/>
                  </a:moveTo>
                  <a:cubicBezTo>
                    <a:pt x="11" y="18"/>
                    <a:pt x="7" y="17"/>
                    <a:pt x="6" y="14"/>
                  </a:cubicBezTo>
                  <a:cubicBezTo>
                    <a:pt x="4" y="10"/>
                    <a:pt x="7" y="7"/>
                    <a:pt x="10" y="6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3" y="4"/>
                    <a:pt x="16" y="5"/>
                    <a:pt x="17" y="8"/>
                  </a:cubicBezTo>
                  <a:cubicBezTo>
                    <a:pt x="18" y="11"/>
                    <a:pt x="17" y="14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33"/>
            <p:cNvSpPr>
              <a:spLocks noEditPoints="1"/>
            </p:cNvSpPr>
            <p:nvPr/>
          </p:nvSpPr>
          <p:spPr bwMode="auto">
            <a:xfrm>
              <a:off x="5978525" y="1855788"/>
              <a:ext cx="41275" cy="44450"/>
            </a:xfrm>
            <a:custGeom>
              <a:avLst/>
              <a:gdLst>
                <a:gd name="T0" fmla="*/ 7 w 13"/>
                <a:gd name="T1" fmla="*/ 1 h 14"/>
                <a:gd name="T2" fmla="*/ 7 w 13"/>
                <a:gd name="T3" fmla="*/ 2 h 14"/>
                <a:gd name="T4" fmla="*/ 6 w 13"/>
                <a:gd name="T5" fmla="*/ 1 h 14"/>
                <a:gd name="T6" fmla="*/ 0 w 13"/>
                <a:gd name="T7" fmla="*/ 7 h 14"/>
                <a:gd name="T8" fmla="*/ 6 w 13"/>
                <a:gd name="T9" fmla="*/ 14 h 14"/>
                <a:gd name="T10" fmla="*/ 13 w 13"/>
                <a:gd name="T11" fmla="*/ 8 h 14"/>
                <a:gd name="T12" fmla="*/ 7 w 13"/>
                <a:gd name="T13" fmla="*/ 1 h 14"/>
                <a:gd name="T14" fmla="*/ 6 w 13"/>
                <a:gd name="T15" fmla="*/ 11 h 14"/>
                <a:gd name="T16" fmla="*/ 3 w 13"/>
                <a:gd name="T17" fmla="*/ 7 h 14"/>
                <a:gd name="T18" fmla="*/ 4 w 13"/>
                <a:gd name="T19" fmla="*/ 5 h 14"/>
                <a:gd name="T20" fmla="*/ 6 w 13"/>
                <a:gd name="T21" fmla="*/ 3 h 14"/>
                <a:gd name="T22" fmla="*/ 7 w 13"/>
                <a:gd name="T23" fmla="*/ 3 h 14"/>
                <a:gd name="T24" fmla="*/ 10 w 13"/>
                <a:gd name="T25" fmla="*/ 8 h 14"/>
                <a:gd name="T26" fmla="*/ 6 w 13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7" y="1"/>
                  </a:moveTo>
                  <a:cubicBezTo>
                    <a:pt x="7" y="1"/>
                    <a:pt x="7" y="2"/>
                    <a:pt x="7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2"/>
                    <a:pt x="13" y="8"/>
                  </a:cubicBezTo>
                  <a:cubicBezTo>
                    <a:pt x="13" y="4"/>
                    <a:pt x="11" y="1"/>
                    <a:pt x="7" y="1"/>
                  </a:cubicBezTo>
                  <a:close/>
                  <a:moveTo>
                    <a:pt x="6" y="11"/>
                  </a:moveTo>
                  <a:cubicBezTo>
                    <a:pt x="4" y="11"/>
                    <a:pt x="3" y="9"/>
                    <a:pt x="3" y="7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10" y="6"/>
                    <a:pt x="10" y="8"/>
                  </a:cubicBezTo>
                  <a:cubicBezTo>
                    <a:pt x="10" y="10"/>
                    <a:pt x="8" y="1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39" name="组合 1038"/>
          <p:cNvGrpSpPr/>
          <p:nvPr/>
        </p:nvGrpSpPr>
        <p:grpSpPr>
          <a:xfrm>
            <a:off x="5805805" y="1646237"/>
            <a:ext cx="885825" cy="760413"/>
            <a:chOff x="5870575" y="736600"/>
            <a:chExt cx="885825" cy="760413"/>
          </a:xfrm>
        </p:grpSpPr>
        <p:sp>
          <p:nvSpPr>
            <p:cNvPr id="1027" name="Freeform 34"/>
            <p:cNvSpPr>
              <a:spLocks noEditPoints="1"/>
            </p:cNvSpPr>
            <p:nvPr/>
          </p:nvSpPr>
          <p:spPr bwMode="auto">
            <a:xfrm>
              <a:off x="5870575" y="736600"/>
              <a:ext cx="885825" cy="760413"/>
            </a:xfrm>
            <a:custGeom>
              <a:avLst/>
              <a:gdLst>
                <a:gd name="T0" fmla="*/ 227 w 279"/>
                <a:gd name="T1" fmla="*/ 79 h 239"/>
                <a:gd name="T2" fmla="*/ 223 w 279"/>
                <a:gd name="T3" fmla="*/ 15 h 239"/>
                <a:gd name="T4" fmla="*/ 220 w 279"/>
                <a:gd name="T5" fmla="*/ 13 h 239"/>
                <a:gd name="T6" fmla="*/ 82 w 279"/>
                <a:gd name="T7" fmla="*/ 15 h 239"/>
                <a:gd name="T8" fmla="*/ 65 w 279"/>
                <a:gd name="T9" fmla="*/ 79 h 239"/>
                <a:gd name="T10" fmla="*/ 66 w 279"/>
                <a:gd name="T11" fmla="*/ 168 h 239"/>
                <a:gd name="T12" fmla="*/ 141 w 279"/>
                <a:gd name="T13" fmla="*/ 204 h 239"/>
                <a:gd name="T14" fmla="*/ 238 w 279"/>
                <a:gd name="T15" fmla="*/ 176 h 239"/>
                <a:gd name="T16" fmla="*/ 260 w 279"/>
                <a:gd name="T17" fmla="*/ 152 h 239"/>
                <a:gd name="T18" fmla="*/ 218 w 279"/>
                <a:gd name="T19" fmla="*/ 17 h 239"/>
                <a:gd name="T20" fmla="*/ 220 w 279"/>
                <a:gd name="T21" fmla="*/ 79 h 239"/>
                <a:gd name="T22" fmla="*/ 152 w 279"/>
                <a:gd name="T23" fmla="*/ 31 h 239"/>
                <a:gd name="T24" fmla="*/ 124 w 279"/>
                <a:gd name="T25" fmla="*/ 176 h 239"/>
                <a:gd name="T26" fmla="*/ 88 w 279"/>
                <a:gd name="T27" fmla="*/ 121 h 239"/>
                <a:gd name="T28" fmla="*/ 109 w 279"/>
                <a:gd name="T29" fmla="*/ 81 h 239"/>
                <a:gd name="T30" fmla="*/ 184 w 279"/>
                <a:gd name="T31" fmla="*/ 83 h 239"/>
                <a:gd name="T32" fmla="*/ 204 w 279"/>
                <a:gd name="T33" fmla="*/ 115 h 239"/>
                <a:gd name="T34" fmla="*/ 159 w 279"/>
                <a:gd name="T35" fmla="*/ 176 h 239"/>
                <a:gd name="T36" fmla="*/ 85 w 279"/>
                <a:gd name="T37" fmla="*/ 128 h 239"/>
                <a:gd name="T38" fmla="*/ 115 w 279"/>
                <a:gd name="T39" fmla="*/ 175 h 239"/>
                <a:gd name="T40" fmla="*/ 81 w 279"/>
                <a:gd name="T41" fmla="*/ 139 h 239"/>
                <a:gd name="T42" fmla="*/ 84 w 279"/>
                <a:gd name="T43" fmla="*/ 114 h 239"/>
                <a:gd name="T44" fmla="*/ 101 w 279"/>
                <a:gd name="T45" fmla="*/ 81 h 239"/>
                <a:gd name="T46" fmla="*/ 181 w 279"/>
                <a:gd name="T47" fmla="*/ 160 h 239"/>
                <a:gd name="T48" fmla="*/ 225 w 279"/>
                <a:gd name="T49" fmla="*/ 151 h 239"/>
                <a:gd name="T50" fmla="*/ 221 w 279"/>
                <a:gd name="T51" fmla="*/ 165 h 239"/>
                <a:gd name="T52" fmla="*/ 169 w 279"/>
                <a:gd name="T53" fmla="*/ 175 h 239"/>
                <a:gd name="T54" fmla="*/ 207 w 279"/>
                <a:gd name="T55" fmla="*/ 109 h 239"/>
                <a:gd name="T56" fmla="*/ 191 w 279"/>
                <a:gd name="T57" fmla="*/ 84 h 239"/>
                <a:gd name="T58" fmla="*/ 207 w 279"/>
                <a:gd name="T59" fmla="*/ 109 h 239"/>
                <a:gd name="T60" fmla="*/ 180 w 279"/>
                <a:gd name="T61" fmla="*/ 76 h 239"/>
                <a:gd name="T62" fmla="*/ 148 w 279"/>
                <a:gd name="T63" fmla="*/ 35 h 239"/>
                <a:gd name="T64" fmla="*/ 85 w 279"/>
                <a:gd name="T65" fmla="*/ 20 h 239"/>
                <a:gd name="T66" fmla="*/ 106 w 279"/>
                <a:gd name="T67" fmla="*/ 75 h 239"/>
                <a:gd name="T68" fmla="*/ 98 w 279"/>
                <a:gd name="T69" fmla="*/ 76 h 239"/>
                <a:gd name="T70" fmla="*/ 82 w 279"/>
                <a:gd name="T71" fmla="*/ 20 h 239"/>
                <a:gd name="T72" fmla="*/ 27 w 279"/>
                <a:gd name="T73" fmla="*/ 109 h 239"/>
                <a:gd name="T74" fmla="*/ 66 w 279"/>
                <a:gd name="T75" fmla="*/ 85 h 239"/>
                <a:gd name="T76" fmla="*/ 70 w 279"/>
                <a:gd name="T77" fmla="*/ 153 h 239"/>
                <a:gd name="T78" fmla="*/ 47 w 279"/>
                <a:gd name="T79" fmla="*/ 155 h 239"/>
                <a:gd name="T80" fmla="*/ 70 w 279"/>
                <a:gd name="T81" fmla="*/ 202 h 239"/>
                <a:gd name="T82" fmla="*/ 119 w 279"/>
                <a:gd name="T83" fmla="*/ 179 h 239"/>
                <a:gd name="T84" fmla="*/ 116 w 279"/>
                <a:gd name="T85" fmla="*/ 214 h 239"/>
                <a:gd name="T86" fmla="*/ 127 w 279"/>
                <a:gd name="T87" fmla="*/ 180 h 239"/>
                <a:gd name="T88" fmla="*/ 142 w 279"/>
                <a:gd name="T89" fmla="*/ 193 h 239"/>
                <a:gd name="T90" fmla="*/ 204 w 279"/>
                <a:gd name="T91" fmla="*/ 225 h 239"/>
                <a:gd name="T92" fmla="*/ 163 w 279"/>
                <a:gd name="T93" fmla="*/ 182 h 239"/>
                <a:gd name="T94" fmla="*/ 231 w 279"/>
                <a:gd name="T95" fmla="*/ 169 h 239"/>
                <a:gd name="T96" fmla="*/ 268 w 279"/>
                <a:gd name="T97" fmla="*/ 129 h 239"/>
                <a:gd name="T98" fmla="*/ 211 w 279"/>
                <a:gd name="T99" fmla="*/ 115 h 239"/>
                <a:gd name="T100" fmla="*/ 268 w 279"/>
                <a:gd name="T101" fmla="*/ 1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9" h="239">
                  <a:moveTo>
                    <a:pt x="274" y="111"/>
                  </a:moveTo>
                  <a:cubicBezTo>
                    <a:pt x="267" y="92"/>
                    <a:pt x="245" y="85"/>
                    <a:pt x="227" y="79"/>
                  </a:cubicBezTo>
                  <a:cubicBezTo>
                    <a:pt x="233" y="58"/>
                    <a:pt x="234" y="36"/>
                    <a:pt x="223" y="16"/>
                  </a:cubicBezTo>
                  <a:cubicBezTo>
                    <a:pt x="223" y="16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2" y="13"/>
                    <a:pt x="221" y="13"/>
                    <a:pt x="220" y="13"/>
                  </a:cubicBezTo>
                  <a:cubicBezTo>
                    <a:pt x="194" y="0"/>
                    <a:pt x="169" y="10"/>
                    <a:pt x="148" y="27"/>
                  </a:cubicBezTo>
                  <a:cubicBezTo>
                    <a:pt x="130" y="11"/>
                    <a:pt x="108" y="4"/>
                    <a:pt x="82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59" y="28"/>
                    <a:pt x="58" y="54"/>
                    <a:pt x="65" y="79"/>
                  </a:cubicBezTo>
                  <a:cubicBezTo>
                    <a:pt x="49" y="83"/>
                    <a:pt x="35" y="89"/>
                    <a:pt x="25" y="101"/>
                  </a:cubicBezTo>
                  <a:cubicBezTo>
                    <a:pt x="0" y="134"/>
                    <a:pt x="31" y="156"/>
                    <a:pt x="66" y="168"/>
                  </a:cubicBezTo>
                  <a:cubicBezTo>
                    <a:pt x="62" y="185"/>
                    <a:pt x="60" y="205"/>
                    <a:pt x="71" y="217"/>
                  </a:cubicBezTo>
                  <a:cubicBezTo>
                    <a:pt x="91" y="239"/>
                    <a:pt x="118" y="225"/>
                    <a:pt x="141" y="204"/>
                  </a:cubicBezTo>
                  <a:cubicBezTo>
                    <a:pt x="163" y="225"/>
                    <a:pt x="189" y="239"/>
                    <a:pt x="215" y="229"/>
                  </a:cubicBezTo>
                  <a:cubicBezTo>
                    <a:pt x="236" y="221"/>
                    <a:pt x="240" y="196"/>
                    <a:pt x="238" y="176"/>
                  </a:cubicBezTo>
                  <a:cubicBezTo>
                    <a:pt x="238" y="172"/>
                    <a:pt x="238" y="169"/>
                    <a:pt x="237" y="166"/>
                  </a:cubicBezTo>
                  <a:cubicBezTo>
                    <a:pt x="246" y="162"/>
                    <a:pt x="254" y="158"/>
                    <a:pt x="260" y="152"/>
                  </a:cubicBezTo>
                  <a:cubicBezTo>
                    <a:pt x="272" y="142"/>
                    <a:pt x="279" y="126"/>
                    <a:pt x="274" y="111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7"/>
                    <a:pt x="218" y="17"/>
                  </a:cubicBezTo>
                  <a:cubicBezTo>
                    <a:pt x="227" y="37"/>
                    <a:pt x="226" y="59"/>
                    <a:pt x="220" y="79"/>
                  </a:cubicBezTo>
                  <a:cubicBezTo>
                    <a:pt x="209" y="78"/>
                    <a:pt x="198" y="77"/>
                    <a:pt x="187" y="77"/>
                  </a:cubicBezTo>
                  <a:cubicBezTo>
                    <a:pt x="177" y="61"/>
                    <a:pt x="166" y="44"/>
                    <a:pt x="152" y="31"/>
                  </a:cubicBezTo>
                  <a:cubicBezTo>
                    <a:pt x="171" y="17"/>
                    <a:pt x="193" y="9"/>
                    <a:pt x="218" y="17"/>
                  </a:cubicBezTo>
                  <a:close/>
                  <a:moveTo>
                    <a:pt x="124" y="176"/>
                  </a:moveTo>
                  <a:cubicBezTo>
                    <a:pt x="116" y="166"/>
                    <a:pt x="109" y="156"/>
                    <a:pt x="104" y="148"/>
                  </a:cubicBezTo>
                  <a:cubicBezTo>
                    <a:pt x="99" y="140"/>
                    <a:pt x="93" y="131"/>
                    <a:pt x="88" y="121"/>
                  </a:cubicBezTo>
                  <a:cubicBezTo>
                    <a:pt x="93" y="108"/>
                    <a:pt x="100" y="95"/>
                    <a:pt x="108" y="83"/>
                  </a:cubicBezTo>
                  <a:cubicBezTo>
                    <a:pt x="108" y="83"/>
                    <a:pt x="109" y="82"/>
                    <a:pt x="109" y="81"/>
                  </a:cubicBezTo>
                  <a:cubicBezTo>
                    <a:pt x="119" y="81"/>
                    <a:pt x="129" y="82"/>
                    <a:pt x="139" y="82"/>
                  </a:cubicBezTo>
                  <a:cubicBezTo>
                    <a:pt x="154" y="82"/>
                    <a:pt x="169" y="83"/>
                    <a:pt x="184" y="83"/>
                  </a:cubicBezTo>
                  <a:cubicBezTo>
                    <a:pt x="187" y="88"/>
                    <a:pt x="189" y="93"/>
                    <a:pt x="192" y="97"/>
                  </a:cubicBezTo>
                  <a:cubicBezTo>
                    <a:pt x="196" y="103"/>
                    <a:pt x="200" y="109"/>
                    <a:pt x="204" y="115"/>
                  </a:cubicBezTo>
                  <a:cubicBezTo>
                    <a:pt x="198" y="126"/>
                    <a:pt x="191" y="136"/>
                    <a:pt x="184" y="145"/>
                  </a:cubicBezTo>
                  <a:cubicBezTo>
                    <a:pt x="176" y="156"/>
                    <a:pt x="168" y="166"/>
                    <a:pt x="159" y="176"/>
                  </a:cubicBezTo>
                  <a:cubicBezTo>
                    <a:pt x="147" y="176"/>
                    <a:pt x="135" y="175"/>
                    <a:pt x="124" y="176"/>
                  </a:cubicBezTo>
                  <a:close/>
                  <a:moveTo>
                    <a:pt x="85" y="128"/>
                  </a:moveTo>
                  <a:cubicBezTo>
                    <a:pt x="88" y="135"/>
                    <a:pt x="92" y="141"/>
                    <a:pt x="95" y="145"/>
                  </a:cubicBezTo>
                  <a:cubicBezTo>
                    <a:pt x="100" y="154"/>
                    <a:pt x="107" y="164"/>
                    <a:pt x="115" y="175"/>
                  </a:cubicBezTo>
                  <a:cubicBezTo>
                    <a:pt x="101" y="172"/>
                    <a:pt x="86" y="169"/>
                    <a:pt x="73" y="165"/>
                  </a:cubicBezTo>
                  <a:cubicBezTo>
                    <a:pt x="75" y="155"/>
                    <a:pt x="78" y="146"/>
                    <a:pt x="81" y="139"/>
                  </a:cubicBezTo>
                  <a:cubicBezTo>
                    <a:pt x="82" y="136"/>
                    <a:pt x="83" y="132"/>
                    <a:pt x="85" y="128"/>
                  </a:cubicBezTo>
                  <a:close/>
                  <a:moveTo>
                    <a:pt x="84" y="114"/>
                  </a:moveTo>
                  <a:cubicBezTo>
                    <a:pt x="79" y="104"/>
                    <a:pt x="75" y="94"/>
                    <a:pt x="72" y="84"/>
                  </a:cubicBezTo>
                  <a:cubicBezTo>
                    <a:pt x="82" y="82"/>
                    <a:pt x="91" y="82"/>
                    <a:pt x="101" y="81"/>
                  </a:cubicBezTo>
                  <a:cubicBezTo>
                    <a:pt x="95" y="92"/>
                    <a:pt x="89" y="103"/>
                    <a:pt x="84" y="114"/>
                  </a:cubicBezTo>
                  <a:close/>
                  <a:moveTo>
                    <a:pt x="181" y="160"/>
                  </a:moveTo>
                  <a:cubicBezTo>
                    <a:pt x="190" y="149"/>
                    <a:pt x="199" y="136"/>
                    <a:pt x="208" y="121"/>
                  </a:cubicBezTo>
                  <a:cubicBezTo>
                    <a:pt x="214" y="131"/>
                    <a:pt x="220" y="141"/>
                    <a:pt x="225" y="151"/>
                  </a:cubicBezTo>
                  <a:cubicBezTo>
                    <a:pt x="226" y="154"/>
                    <a:pt x="228" y="158"/>
                    <a:pt x="229" y="162"/>
                  </a:cubicBezTo>
                  <a:cubicBezTo>
                    <a:pt x="226" y="163"/>
                    <a:pt x="223" y="164"/>
                    <a:pt x="221" y="165"/>
                  </a:cubicBezTo>
                  <a:cubicBezTo>
                    <a:pt x="204" y="170"/>
                    <a:pt x="187" y="174"/>
                    <a:pt x="170" y="175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74" y="169"/>
                    <a:pt x="178" y="164"/>
                    <a:pt x="181" y="160"/>
                  </a:cubicBezTo>
                  <a:close/>
                  <a:moveTo>
                    <a:pt x="207" y="109"/>
                  </a:moveTo>
                  <a:cubicBezTo>
                    <a:pt x="204" y="105"/>
                    <a:pt x="202" y="101"/>
                    <a:pt x="199" y="97"/>
                  </a:cubicBezTo>
                  <a:cubicBezTo>
                    <a:pt x="197" y="93"/>
                    <a:pt x="194" y="88"/>
                    <a:pt x="191" y="84"/>
                  </a:cubicBezTo>
                  <a:cubicBezTo>
                    <a:pt x="200" y="84"/>
                    <a:pt x="209" y="85"/>
                    <a:pt x="218" y="85"/>
                  </a:cubicBezTo>
                  <a:cubicBezTo>
                    <a:pt x="215" y="93"/>
                    <a:pt x="211" y="101"/>
                    <a:pt x="207" y="109"/>
                  </a:cubicBezTo>
                  <a:close/>
                  <a:moveTo>
                    <a:pt x="148" y="35"/>
                  </a:moveTo>
                  <a:cubicBezTo>
                    <a:pt x="160" y="47"/>
                    <a:pt x="171" y="62"/>
                    <a:pt x="180" y="76"/>
                  </a:cubicBezTo>
                  <a:cubicBezTo>
                    <a:pt x="157" y="75"/>
                    <a:pt x="135" y="75"/>
                    <a:pt x="113" y="75"/>
                  </a:cubicBezTo>
                  <a:cubicBezTo>
                    <a:pt x="123" y="61"/>
                    <a:pt x="135" y="46"/>
                    <a:pt x="148" y="35"/>
                  </a:cubicBezTo>
                  <a:close/>
                  <a:moveTo>
                    <a:pt x="82" y="20"/>
                  </a:moveTo>
                  <a:cubicBezTo>
                    <a:pt x="83" y="20"/>
                    <a:pt x="84" y="20"/>
                    <a:pt x="85" y="20"/>
                  </a:cubicBezTo>
                  <a:cubicBezTo>
                    <a:pt x="108" y="10"/>
                    <a:pt x="127" y="16"/>
                    <a:pt x="144" y="30"/>
                  </a:cubicBezTo>
                  <a:cubicBezTo>
                    <a:pt x="128" y="44"/>
                    <a:pt x="115" y="60"/>
                    <a:pt x="106" y="75"/>
                  </a:cubicBezTo>
                  <a:cubicBezTo>
                    <a:pt x="106" y="75"/>
                    <a:pt x="105" y="75"/>
                    <a:pt x="105" y="76"/>
                  </a:cubicBezTo>
                  <a:cubicBezTo>
                    <a:pt x="103" y="76"/>
                    <a:pt x="100" y="76"/>
                    <a:pt x="98" y="76"/>
                  </a:cubicBezTo>
                  <a:cubicBezTo>
                    <a:pt x="89" y="76"/>
                    <a:pt x="80" y="77"/>
                    <a:pt x="70" y="78"/>
                  </a:cubicBezTo>
                  <a:cubicBezTo>
                    <a:pt x="65" y="56"/>
                    <a:pt x="66" y="34"/>
                    <a:pt x="82" y="20"/>
                  </a:cubicBezTo>
                  <a:close/>
                  <a:moveTo>
                    <a:pt x="47" y="155"/>
                  </a:moveTo>
                  <a:cubicBezTo>
                    <a:pt x="31" y="146"/>
                    <a:pt x="16" y="128"/>
                    <a:pt x="27" y="109"/>
                  </a:cubicBezTo>
                  <a:cubicBezTo>
                    <a:pt x="34" y="96"/>
                    <a:pt x="50" y="90"/>
                    <a:pt x="63" y="86"/>
                  </a:cubicBezTo>
                  <a:cubicBezTo>
                    <a:pt x="64" y="86"/>
                    <a:pt x="65" y="86"/>
                    <a:pt x="66" y="85"/>
                  </a:cubicBezTo>
                  <a:cubicBezTo>
                    <a:pt x="70" y="98"/>
                    <a:pt x="76" y="110"/>
                    <a:pt x="81" y="121"/>
                  </a:cubicBezTo>
                  <a:cubicBezTo>
                    <a:pt x="77" y="132"/>
                    <a:pt x="73" y="142"/>
                    <a:pt x="70" y="153"/>
                  </a:cubicBezTo>
                  <a:cubicBezTo>
                    <a:pt x="69" y="156"/>
                    <a:pt x="68" y="160"/>
                    <a:pt x="67" y="163"/>
                  </a:cubicBezTo>
                  <a:cubicBezTo>
                    <a:pt x="60" y="161"/>
                    <a:pt x="53" y="158"/>
                    <a:pt x="47" y="155"/>
                  </a:cubicBezTo>
                  <a:close/>
                  <a:moveTo>
                    <a:pt x="116" y="214"/>
                  </a:moveTo>
                  <a:cubicBezTo>
                    <a:pt x="100" y="223"/>
                    <a:pt x="77" y="225"/>
                    <a:pt x="70" y="202"/>
                  </a:cubicBezTo>
                  <a:cubicBezTo>
                    <a:pt x="67" y="193"/>
                    <a:pt x="69" y="181"/>
                    <a:pt x="71" y="169"/>
                  </a:cubicBezTo>
                  <a:cubicBezTo>
                    <a:pt x="89" y="175"/>
                    <a:pt x="107" y="178"/>
                    <a:pt x="119" y="179"/>
                  </a:cubicBezTo>
                  <a:cubicBezTo>
                    <a:pt x="124" y="186"/>
                    <a:pt x="130" y="193"/>
                    <a:pt x="136" y="199"/>
                  </a:cubicBezTo>
                  <a:cubicBezTo>
                    <a:pt x="130" y="205"/>
                    <a:pt x="123" y="210"/>
                    <a:pt x="116" y="214"/>
                  </a:cubicBezTo>
                  <a:close/>
                  <a:moveTo>
                    <a:pt x="140" y="195"/>
                  </a:moveTo>
                  <a:cubicBezTo>
                    <a:pt x="136" y="190"/>
                    <a:pt x="131" y="185"/>
                    <a:pt x="127" y="180"/>
                  </a:cubicBezTo>
                  <a:cubicBezTo>
                    <a:pt x="135" y="182"/>
                    <a:pt x="144" y="183"/>
                    <a:pt x="153" y="182"/>
                  </a:cubicBezTo>
                  <a:cubicBezTo>
                    <a:pt x="150" y="186"/>
                    <a:pt x="146" y="190"/>
                    <a:pt x="142" y="193"/>
                  </a:cubicBezTo>
                  <a:cubicBezTo>
                    <a:pt x="142" y="194"/>
                    <a:pt x="141" y="194"/>
                    <a:pt x="140" y="195"/>
                  </a:cubicBezTo>
                  <a:close/>
                  <a:moveTo>
                    <a:pt x="204" y="225"/>
                  </a:moveTo>
                  <a:cubicBezTo>
                    <a:pt x="182" y="227"/>
                    <a:pt x="163" y="216"/>
                    <a:pt x="146" y="200"/>
                  </a:cubicBezTo>
                  <a:cubicBezTo>
                    <a:pt x="152" y="194"/>
                    <a:pt x="158" y="188"/>
                    <a:pt x="163" y="182"/>
                  </a:cubicBezTo>
                  <a:cubicBezTo>
                    <a:pt x="174" y="181"/>
                    <a:pt x="185" y="179"/>
                    <a:pt x="195" y="178"/>
                  </a:cubicBezTo>
                  <a:cubicBezTo>
                    <a:pt x="206" y="176"/>
                    <a:pt x="219" y="173"/>
                    <a:pt x="231" y="169"/>
                  </a:cubicBezTo>
                  <a:cubicBezTo>
                    <a:pt x="235" y="192"/>
                    <a:pt x="231" y="222"/>
                    <a:pt x="204" y="225"/>
                  </a:cubicBezTo>
                  <a:close/>
                  <a:moveTo>
                    <a:pt x="268" y="129"/>
                  </a:moveTo>
                  <a:cubicBezTo>
                    <a:pt x="265" y="145"/>
                    <a:pt x="250" y="154"/>
                    <a:pt x="235" y="160"/>
                  </a:cubicBezTo>
                  <a:cubicBezTo>
                    <a:pt x="231" y="144"/>
                    <a:pt x="221" y="129"/>
                    <a:pt x="211" y="115"/>
                  </a:cubicBezTo>
                  <a:cubicBezTo>
                    <a:pt x="217" y="106"/>
                    <a:pt x="221" y="96"/>
                    <a:pt x="225" y="85"/>
                  </a:cubicBezTo>
                  <a:cubicBezTo>
                    <a:pt x="245" y="92"/>
                    <a:pt x="275" y="102"/>
                    <a:pt x="268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35"/>
            <p:cNvSpPr>
              <a:spLocks noEditPoints="1"/>
            </p:cNvSpPr>
            <p:nvPr/>
          </p:nvSpPr>
          <p:spPr bwMode="auto">
            <a:xfrm>
              <a:off x="6238875" y="1022350"/>
              <a:ext cx="203200" cy="209550"/>
            </a:xfrm>
            <a:custGeom>
              <a:avLst/>
              <a:gdLst>
                <a:gd name="T0" fmla="*/ 61 w 64"/>
                <a:gd name="T1" fmla="*/ 25 h 66"/>
                <a:gd name="T2" fmla="*/ 26 w 64"/>
                <a:gd name="T3" fmla="*/ 4 h 66"/>
                <a:gd name="T4" fmla="*/ 1 w 64"/>
                <a:gd name="T5" fmla="*/ 39 h 66"/>
                <a:gd name="T6" fmla="*/ 36 w 64"/>
                <a:gd name="T7" fmla="*/ 61 h 66"/>
                <a:gd name="T8" fmla="*/ 61 w 64"/>
                <a:gd name="T9" fmla="*/ 25 h 66"/>
                <a:gd name="T10" fmla="*/ 35 w 64"/>
                <a:gd name="T11" fmla="*/ 56 h 66"/>
                <a:gd name="T12" fmla="*/ 7 w 64"/>
                <a:gd name="T13" fmla="*/ 35 h 66"/>
                <a:gd name="T14" fmla="*/ 25 w 64"/>
                <a:gd name="T15" fmla="*/ 8 h 66"/>
                <a:gd name="T16" fmla="*/ 28 w 64"/>
                <a:gd name="T17" fmla="*/ 9 h 66"/>
                <a:gd name="T18" fmla="*/ 55 w 64"/>
                <a:gd name="T19" fmla="*/ 26 h 66"/>
                <a:gd name="T20" fmla="*/ 35 w 64"/>
                <a:gd name="T21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6">
                  <a:moveTo>
                    <a:pt x="61" y="25"/>
                  </a:moveTo>
                  <a:cubicBezTo>
                    <a:pt x="58" y="9"/>
                    <a:pt x="42" y="0"/>
                    <a:pt x="26" y="4"/>
                  </a:cubicBezTo>
                  <a:cubicBezTo>
                    <a:pt x="10" y="7"/>
                    <a:pt x="0" y="23"/>
                    <a:pt x="1" y="39"/>
                  </a:cubicBezTo>
                  <a:cubicBezTo>
                    <a:pt x="3" y="58"/>
                    <a:pt x="18" y="66"/>
                    <a:pt x="36" y="61"/>
                  </a:cubicBezTo>
                  <a:cubicBezTo>
                    <a:pt x="52" y="57"/>
                    <a:pt x="64" y="42"/>
                    <a:pt x="61" y="25"/>
                  </a:cubicBezTo>
                  <a:close/>
                  <a:moveTo>
                    <a:pt x="35" y="56"/>
                  </a:moveTo>
                  <a:cubicBezTo>
                    <a:pt x="19" y="60"/>
                    <a:pt x="6" y="52"/>
                    <a:pt x="7" y="35"/>
                  </a:cubicBezTo>
                  <a:cubicBezTo>
                    <a:pt x="7" y="22"/>
                    <a:pt x="15" y="14"/>
                    <a:pt x="25" y="8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40" y="6"/>
                    <a:pt x="53" y="13"/>
                    <a:pt x="55" y="26"/>
                  </a:cubicBezTo>
                  <a:cubicBezTo>
                    <a:pt x="58" y="40"/>
                    <a:pt x="47" y="52"/>
                    <a:pt x="35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3" name="组合 1042"/>
          <p:cNvGrpSpPr/>
          <p:nvPr/>
        </p:nvGrpSpPr>
        <p:grpSpPr>
          <a:xfrm>
            <a:off x="6720205" y="1063625"/>
            <a:ext cx="1363663" cy="1393825"/>
            <a:chOff x="6784975" y="153988"/>
            <a:chExt cx="1363663" cy="1393825"/>
          </a:xfrm>
        </p:grpSpPr>
        <p:sp>
          <p:nvSpPr>
            <p:cNvPr id="1029" name="Freeform 36"/>
            <p:cNvSpPr>
              <a:spLocks noEditPoints="1"/>
            </p:cNvSpPr>
            <p:nvPr/>
          </p:nvSpPr>
          <p:spPr bwMode="auto">
            <a:xfrm>
              <a:off x="6784975" y="153988"/>
              <a:ext cx="1363663" cy="1393825"/>
            </a:xfrm>
            <a:custGeom>
              <a:avLst/>
              <a:gdLst>
                <a:gd name="T0" fmla="*/ 378 w 429"/>
                <a:gd name="T1" fmla="*/ 301 h 438"/>
                <a:gd name="T2" fmla="*/ 425 w 429"/>
                <a:gd name="T3" fmla="*/ 214 h 438"/>
                <a:gd name="T4" fmla="*/ 344 w 429"/>
                <a:gd name="T5" fmla="*/ 140 h 438"/>
                <a:gd name="T6" fmla="*/ 137 w 429"/>
                <a:gd name="T7" fmla="*/ 29 h 438"/>
                <a:gd name="T8" fmla="*/ 50 w 429"/>
                <a:gd name="T9" fmla="*/ 141 h 438"/>
                <a:gd name="T10" fmla="*/ 6 w 429"/>
                <a:gd name="T11" fmla="*/ 219 h 438"/>
                <a:gd name="T12" fmla="*/ 100 w 429"/>
                <a:gd name="T13" fmla="*/ 290 h 438"/>
                <a:gd name="T14" fmla="*/ 29 w 429"/>
                <a:gd name="T15" fmla="*/ 325 h 438"/>
                <a:gd name="T16" fmla="*/ 44 w 429"/>
                <a:gd name="T17" fmla="*/ 358 h 438"/>
                <a:gd name="T18" fmla="*/ 115 w 429"/>
                <a:gd name="T19" fmla="*/ 411 h 438"/>
                <a:gd name="T20" fmla="*/ 163 w 429"/>
                <a:gd name="T21" fmla="*/ 430 h 438"/>
                <a:gd name="T22" fmla="*/ 156 w 429"/>
                <a:gd name="T23" fmla="*/ 387 h 438"/>
                <a:gd name="T24" fmla="*/ 225 w 429"/>
                <a:gd name="T25" fmla="*/ 382 h 438"/>
                <a:gd name="T26" fmla="*/ 335 w 429"/>
                <a:gd name="T27" fmla="*/ 360 h 438"/>
                <a:gd name="T28" fmla="*/ 157 w 429"/>
                <a:gd name="T29" fmla="*/ 426 h 438"/>
                <a:gd name="T30" fmla="*/ 119 w 429"/>
                <a:gd name="T31" fmla="*/ 406 h 438"/>
                <a:gd name="T32" fmla="*/ 54 w 429"/>
                <a:gd name="T33" fmla="*/ 357 h 438"/>
                <a:gd name="T34" fmla="*/ 30 w 429"/>
                <a:gd name="T35" fmla="*/ 330 h 438"/>
                <a:gd name="T36" fmla="*/ 155 w 429"/>
                <a:gd name="T37" fmla="*/ 422 h 438"/>
                <a:gd name="T38" fmla="*/ 150 w 429"/>
                <a:gd name="T39" fmla="*/ 411 h 438"/>
                <a:gd name="T40" fmla="*/ 71 w 429"/>
                <a:gd name="T41" fmla="*/ 330 h 438"/>
                <a:gd name="T42" fmla="*/ 110 w 429"/>
                <a:gd name="T43" fmla="*/ 298 h 438"/>
                <a:gd name="T44" fmla="*/ 150 w 429"/>
                <a:gd name="T45" fmla="*/ 411 h 438"/>
                <a:gd name="T46" fmla="*/ 267 w 429"/>
                <a:gd name="T47" fmla="*/ 400 h 438"/>
                <a:gd name="T48" fmla="*/ 205 w 429"/>
                <a:gd name="T49" fmla="*/ 356 h 438"/>
                <a:gd name="T50" fmla="*/ 13 w 429"/>
                <a:gd name="T51" fmla="*/ 201 h 438"/>
                <a:gd name="T52" fmla="*/ 50 w 429"/>
                <a:gd name="T53" fmla="*/ 154 h 438"/>
                <a:gd name="T54" fmla="*/ 321 w 429"/>
                <a:gd name="T55" fmla="*/ 359 h 438"/>
                <a:gd name="T56" fmla="*/ 189 w 429"/>
                <a:gd name="T57" fmla="*/ 252 h 438"/>
                <a:gd name="T58" fmla="*/ 68 w 429"/>
                <a:gd name="T59" fmla="*/ 130 h 438"/>
                <a:gd name="T60" fmla="*/ 142 w 429"/>
                <a:gd name="T61" fmla="*/ 35 h 438"/>
                <a:gd name="T62" fmla="*/ 246 w 429"/>
                <a:gd name="T63" fmla="*/ 79 h 438"/>
                <a:gd name="T64" fmla="*/ 373 w 429"/>
                <a:gd name="T65" fmla="*/ 174 h 438"/>
                <a:gd name="T66" fmla="*/ 394 w 429"/>
                <a:gd name="T67" fmla="*/ 265 h 438"/>
                <a:gd name="T68" fmla="*/ 302 w 429"/>
                <a:gd name="T69" fmla="*/ 38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9" h="438">
                  <a:moveTo>
                    <a:pt x="335" y="360"/>
                  </a:moveTo>
                  <a:cubicBezTo>
                    <a:pt x="349" y="341"/>
                    <a:pt x="364" y="321"/>
                    <a:pt x="378" y="301"/>
                  </a:cubicBezTo>
                  <a:cubicBezTo>
                    <a:pt x="391" y="284"/>
                    <a:pt x="404" y="268"/>
                    <a:pt x="415" y="251"/>
                  </a:cubicBezTo>
                  <a:cubicBezTo>
                    <a:pt x="422" y="240"/>
                    <a:pt x="429" y="227"/>
                    <a:pt x="425" y="214"/>
                  </a:cubicBezTo>
                  <a:cubicBezTo>
                    <a:pt x="422" y="202"/>
                    <a:pt x="412" y="194"/>
                    <a:pt x="403" y="187"/>
                  </a:cubicBezTo>
                  <a:cubicBezTo>
                    <a:pt x="384" y="171"/>
                    <a:pt x="364" y="155"/>
                    <a:pt x="344" y="140"/>
                  </a:cubicBezTo>
                  <a:cubicBezTo>
                    <a:pt x="302" y="108"/>
                    <a:pt x="258" y="77"/>
                    <a:pt x="214" y="49"/>
                  </a:cubicBezTo>
                  <a:cubicBezTo>
                    <a:pt x="198" y="39"/>
                    <a:pt x="152" y="0"/>
                    <a:pt x="137" y="29"/>
                  </a:cubicBezTo>
                  <a:cubicBezTo>
                    <a:pt x="137" y="29"/>
                    <a:pt x="137" y="30"/>
                    <a:pt x="137" y="30"/>
                  </a:cubicBezTo>
                  <a:cubicBezTo>
                    <a:pt x="106" y="66"/>
                    <a:pt x="79" y="104"/>
                    <a:pt x="50" y="141"/>
                  </a:cubicBezTo>
                  <a:cubicBezTo>
                    <a:pt x="36" y="159"/>
                    <a:pt x="21" y="177"/>
                    <a:pt x="8" y="197"/>
                  </a:cubicBezTo>
                  <a:cubicBezTo>
                    <a:pt x="2" y="205"/>
                    <a:pt x="0" y="211"/>
                    <a:pt x="6" y="219"/>
                  </a:cubicBezTo>
                  <a:cubicBezTo>
                    <a:pt x="16" y="233"/>
                    <a:pt x="37" y="243"/>
                    <a:pt x="50" y="253"/>
                  </a:cubicBezTo>
                  <a:cubicBezTo>
                    <a:pt x="66" y="265"/>
                    <a:pt x="83" y="277"/>
                    <a:pt x="100" y="290"/>
                  </a:cubicBezTo>
                  <a:cubicBezTo>
                    <a:pt x="82" y="314"/>
                    <a:pt x="65" y="334"/>
                    <a:pt x="32" y="324"/>
                  </a:cubicBezTo>
                  <a:cubicBezTo>
                    <a:pt x="31" y="324"/>
                    <a:pt x="30" y="324"/>
                    <a:pt x="29" y="325"/>
                  </a:cubicBezTo>
                  <a:cubicBezTo>
                    <a:pt x="22" y="325"/>
                    <a:pt x="17" y="329"/>
                    <a:pt x="20" y="338"/>
                  </a:cubicBezTo>
                  <a:cubicBezTo>
                    <a:pt x="24" y="346"/>
                    <a:pt x="37" y="353"/>
                    <a:pt x="44" y="358"/>
                  </a:cubicBezTo>
                  <a:cubicBezTo>
                    <a:pt x="56" y="367"/>
                    <a:pt x="68" y="376"/>
                    <a:pt x="80" y="385"/>
                  </a:cubicBezTo>
                  <a:cubicBezTo>
                    <a:pt x="92" y="394"/>
                    <a:pt x="103" y="403"/>
                    <a:pt x="115" y="411"/>
                  </a:cubicBezTo>
                  <a:cubicBezTo>
                    <a:pt x="125" y="419"/>
                    <a:pt x="136" y="431"/>
                    <a:pt x="147" y="435"/>
                  </a:cubicBezTo>
                  <a:cubicBezTo>
                    <a:pt x="155" y="438"/>
                    <a:pt x="162" y="437"/>
                    <a:pt x="163" y="430"/>
                  </a:cubicBezTo>
                  <a:cubicBezTo>
                    <a:pt x="165" y="430"/>
                    <a:pt x="168" y="429"/>
                    <a:pt x="166" y="426"/>
                  </a:cubicBezTo>
                  <a:cubicBezTo>
                    <a:pt x="160" y="413"/>
                    <a:pt x="154" y="402"/>
                    <a:pt x="156" y="387"/>
                  </a:cubicBezTo>
                  <a:cubicBezTo>
                    <a:pt x="157" y="371"/>
                    <a:pt x="166" y="358"/>
                    <a:pt x="179" y="348"/>
                  </a:cubicBezTo>
                  <a:cubicBezTo>
                    <a:pt x="194" y="359"/>
                    <a:pt x="210" y="371"/>
                    <a:pt x="225" y="382"/>
                  </a:cubicBezTo>
                  <a:cubicBezTo>
                    <a:pt x="246" y="397"/>
                    <a:pt x="276" y="428"/>
                    <a:pt x="302" y="404"/>
                  </a:cubicBezTo>
                  <a:cubicBezTo>
                    <a:pt x="314" y="392"/>
                    <a:pt x="324" y="374"/>
                    <a:pt x="335" y="360"/>
                  </a:cubicBezTo>
                  <a:close/>
                  <a:moveTo>
                    <a:pt x="158" y="425"/>
                  </a:moveTo>
                  <a:cubicBezTo>
                    <a:pt x="157" y="426"/>
                    <a:pt x="157" y="426"/>
                    <a:pt x="157" y="426"/>
                  </a:cubicBezTo>
                  <a:cubicBezTo>
                    <a:pt x="157" y="436"/>
                    <a:pt x="136" y="419"/>
                    <a:pt x="136" y="419"/>
                  </a:cubicBezTo>
                  <a:cubicBezTo>
                    <a:pt x="130" y="415"/>
                    <a:pt x="124" y="410"/>
                    <a:pt x="119" y="406"/>
                  </a:cubicBezTo>
                  <a:cubicBezTo>
                    <a:pt x="108" y="398"/>
                    <a:pt x="98" y="390"/>
                    <a:pt x="87" y="382"/>
                  </a:cubicBezTo>
                  <a:cubicBezTo>
                    <a:pt x="76" y="374"/>
                    <a:pt x="65" y="366"/>
                    <a:pt x="54" y="357"/>
                  </a:cubicBezTo>
                  <a:cubicBezTo>
                    <a:pt x="48" y="353"/>
                    <a:pt x="41" y="349"/>
                    <a:pt x="36" y="344"/>
                  </a:cubicBezTo>
                  <a:cubicBezTo>
                    <a:pt x="33" y="341"/>
                    <a:pt x="24" y="332"/>
                    <a:pt x="30" y="330"/>
                  </a:cubicBezTo>
                  <a:cubicBezTo>
                    <a:pt x="32" y="332"/>
                    <a:pt x="34" y="333"/>
                    <a:pt x="36" y="334"/>
                  </a:cubicBezTo>
                  <a:cubicBezTo>
                    <a:pt x="72" y="368"/>
                    <a:pt x="114" y="396"/>
                    <a:pt x="155" y="422"/>
                  </a:cubicBezTo>
                  <a:cubicBezTo>
                    <a:pt x="156" y="423"/>
                    <a:pt x="157" y="424"/>
                    <a:pt x="158" y="425"/>
                  </a:cubicBezTo>
                  <a:close/>
                  <a:moveTo>
                    <a:pt x="150" y="411"/>
                  </a:moveTo>
                  <a:cubicBezTo>
                    <a:pt x="114" y="388"/>
                    <a:pt x="81" y="362"/>
                    <a:pt x="47" y="336"/>
                  </a:cubicBezTo>
                  <a:cubicBezTo>
                    <a:pt x="55" y="336"/>
                    <a:pt x="64" y="334"/>
                    <a:pt x="71" y="330"/>
                  </a:cubicBezTo>
                  <a:cubicBezTo>
                    <a:pt x="87" y="322"/>
                    <a:pt x="96" y="308"/>
                    <a:pt x="104" y="293"/>
                  </a:cubicBezTo>
                  <a:cubicBezTo>
                    <a:pt x="106" y="294"/>
                    <a:pt x="108" y="296"/>
                    <a:pt x="110" y="298"/>
                  </a:cubicBezTo>
                  <a:cubicBezTo>
                    <a:pt x="132" y="313"/>
                    <a:pt x="153" y="329"/>
                    <a:pt x="174" y="345"/>
                  </a:cubicBezTo>
                  <a:cubicBezTo>
                    <a:pt x="153" y="359"/>
                    <a:pt x="142" y="388"/>
                    <a:pt x="150" y="411"/>
                  </a:cubicBezTo>
                  <a:close/>
                  <a:moveTo>
                    <a:pt x="302" y="389"/>
                  </a:moveTo>
                  <a:cubicBezTo>
                    <a:pt x="291" y="402"/>
                    <a:pt x="282" y="406"/>
                    <a:pt x="267" y="400"/>
                  </a:cubicBezTo>
                  <a:cubicBezTo>
                    <a:pt x="260" y="397"/>
                    <a:pt x="255" y="393"/>
                    <a:pt x="250" y="389"/>
                  </a:cubicBezTo>
                  <a:cubicBezTo>
                    <a:pt x="235" y="378"/>
                    <a:pt x="220" y="367"/>
                    <a:pt x="205" y="356"/>
                  </a:cubicBezTo>
                  <a:cubicBezTo>
                    <a:pt x="147" y="314"/>
                    <a:pt x="90" y="272"/>
                    <a:pt x="32" y="230"/>
                  </a:cubicBezTo>
                  <a:cubicBezTo>
                    <a:pt x="22" y="223"/>
                    <a:pt x="10" y="217"/>
                    <a:pt x="13" y="201"/>
                  </a:cubicBezTo>
                  <a:cubicBezTo>
                    <a:pt x="15" y="193"/>
                    <a:pt x="27" y="183"/>
                    <a:pt x="32" y="176"/>
                  </a:cubicBezTo>
                  <a:cubicBezTo>
                    <a:pt x="38" y="169"/>
                    <a:pt x="44" y="161"/>
                    <a:pt x="50" y="154"/>
                  </a:cubicBezTo>
                  <a:cubicBezTo>
                    <a:pt x="91" y="192"/>
                    <a:pt x="139" y="224"/>
                    <a:pt x="184" y="258"/>
                  </a:cubicBezTo>
                  <a:cubicBezTo>
                    <a:pt x="230" y="291"/>
                    <a:pt x="274" y="328"/>
                    <a:pt x="321" y="359"/>
                  </a:cubicBezTo>
                  <a:cubicBezTo>
                    <a:pt x="324" y="361"/>
                    <a:pt x="328" y="357"/>
                    <a:pt x="324" y="354"/>
                  </a:cubicBezTo>
                  <a:cubicBezTo>
                    <a:pt x="281" y="318"/>
                    <a:pt x="234" y="286"/>
                    <a:pt x="189" y="252"/>
                  </a:cubicBezTo>
                  <a:cubicBezTo>
                    <a:pt x="144" y="218"/>
                    <a:pt x="100" y="180"/>
                    <a:pt x="51" y="152"/>
                  </a:cubicBezTo>
                  <a:cubicBezTo>
                    <a:pt x="57" y="144"/>
                    <a:pt x="62" y="137"/>
                    <a:pt x="68" y="130"/>
                  </a:cubicBezTo>
                  <a:cubicBezTo>
                    <a:pt x="92" y="99"/>
                    <a:pt x="116" y="69"/>
                    <a:pt x="138" y="37"/>
                  </a:cubicBezTo>
                  <a:cubicBezTo>
                    <a:pt x="140" y="37"/>
                    <a:pt x="141" y="37"/>
                    <a:pt x="142" y="35"/>
                  </a:cubicBezTo>
                  <a:cubicBezTo>
                    <a:pt x="151" y="12"/>
                    <a:pt x="187" y="41"/>
                    <a:pt x="199" y="48"/>
                  </a:cubicBezTo>
                  <a:cubicBezTo>
                    <a:pt x="215" y="58"/>
                    <a:pt x="230" y="69"/>
                    <a:pt x="246" y="79"/>
                  </a:cubicBezTo>
                  <a:cubicBezTo>
                    <a:pt x="275" y="99"/>
                    <a:pt x="304" y="120"/>
                    <a:pt x="333" y="142"/>
                  </a:cubicBezTo>
                  <a:cubicBezTo>
                    <a:pt x="346" y="152"/>
                    <a:pt x="360" y="163"/>
                    <a:pt x="373" y="174"/>
                  </a:cubicBezTo>
                  <a:cubicBezTo>
                    <a:pt x="388" y="185"/>
                    <a:pt x="409" y="198"/>
                    <a:pt x="415" y="216"/>
                  </a:cubicBezTo>
                  <a:cubicBezTo>
                    <a:pt x="420" y="235"/>
                    <a:pt x="405" y="250"/>
                    <a:pt x="394" y="265"/>
                  </a:cubicBezTo>
                  <a:cubicBezTo>
                    <a:pt x="383" y="279"/>
                    <a:pt x="373" y="294"/>
                    <a:pt x="362" y="308"/>
                  </a:cubicBezTo>
                  <a:cubicBezTo>
                    <a:pt x="342" y="335"/>
                    <a:pt x="323" y="363"/>
                    <a:pt x="302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37"/>
            <p:cNvSpPr>
              <a:spLocks/>
            </p:cNvSpPr>
            <p:nvPr/>
          </p:nvSpPr>
          <p:spPr bwMode="auto">
            <a:xfrm>
              <a:off x="7035800" y="293688"/>
              <a:ext cx="1030288" cy="903288"/>
            </a:xfrm>
            <a:custGeom>
              <a:avLst/>
              <a:gdLst>
                <a:gd name="T0" fmla="*/ 323 w 324"/>
                <a:gd name="T1" fmla="*/ 173 h 284"/>
                <a:gd name="T2" fmla="*/ 319 w 324"/>
                <a:gd name="T3" fmla="*/ 171 h 284"/>
                <a:gd name="T4" fmla="*/ 241 w 324"/>
                <a:gd name="T5" fmla="*/ 278 h 284"/>
                <a:gd name="T6" fmla="*/ 240 w 324"/>
                <a:gd name="T7" fmla="*/ 280 h 284"/>
                <a:gd name="T8" fmla="*/ 238 w 324"/>
                <a:gd name="T9" fmla="*/ 279 h 284"/>
                <a:gd name="T10" fmla="*/ 238 w 324"/>
                <a:gd name="T11" fmla="*/ 276 h 284"/>
                <a:gd name="T12" fmla="*/ 122 w 324"/>
                <a:gd name="T13" fmla="*/ 186 h 284"/>
                <a:gd name="T14" fmla="*/ 5 w 324"/>
                <a:gd name="T15" fmla="*/ 97 h 284"/>
                <a:gd name="T16" fmla="*/ 78 w 324"/>
                <a:gd name="T17" fmla="*/ 6 h 284"/>
                <a:gd name="T18" fmla="*/ 79 w 324"/>
                <a:gd name="T19" fmla="*/ 4 h 284"/>
                <a:gd name="T20" fmla="*/ 198 w 324"/>
                <a:gd name="T21" fmla="*/ 85 h 284"/>
                <a:gd name="T22" fmla="*/ 314 w 324"/>
                <a:gd name="T23" fmla="*/ 173 h 284"/>
                <a:gd name="T24" fmla="*/ 317 w 324"/>
                <a:gd name="T25" fmla="*/ 169 h 284"/>
                <a:gd name="T26" fmla="*/ 81 w 324"/>
                <a:gd name="T27" fmla="*/ 1 h 284"/>
                <a:gd name="T28" fmla="*/ 78 w 324"/>
                <a:gd name="T29" fmla="*/ 3 h 284"/>
                <a:gd name="T30" fmla="*/ 74 w 324"/>
                <a:gd name="T31" fmla="*/ 3 h 284"/>
                <a:gd name="T32" fmla="*/ 1 w 324"/>
                <a:gd name="T33" fmla="*/ 95 h 284"/>
                <a:gd name="T34" fmla="*/ 1 w 324"/>
                <a:gd name="T35" fmla="*/ 99 h 284"/>
                <a:gd name="T36" fmla="*/ 2 w 324"/>
                <a:gd name="T37" fmla="*/ 101 h 284"/>
                <a:gd name="T38" fmla="*/ 118 w 324"/>
                <a:gd name="T39" fmla="*/ 191 h 284"/>
                <a:gd name="T40" fmla="*/ 236 w 324"/>
                <a:gd name="T41" fmla="*/ 279 h 284"/>
                <a:gd name="T42" fmla="*/ 236 w 324"/>
                <a:gd name="T43" fmla="*/ 280 h 284"/>
                <a:gd name="T44" fmla="*/ 241 w 324"/>
                <a:gd name="T45" fmla="*/ 283 h 284"/>
                <a:gd name="T46" fmla="*/ 241 w 324"/>
                <a:gd name="T47" fmla="*/ 283 h 284"/>
                <a:gd name="T48" fmla="*/ 245 w 324"/>
                <a:gd name="T49" fmla="*/ 283 h 284"/>
                <a:gd name="T50" fmla="*/ 323 w 324"/>
                <a:gd name="T51" fmla="*/ 17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4" h="284">
                  <a:moveTo>
                    <a:pt x="323" y="173"/>
                  </a:moveTo>
                  <a:cubicBezTo>
                    <a:pt x="324" y="171"/>
                    <a:pt x="321" y="169"/>
                    <a:pt x="319" y="171"/>
                  </a:cubicBezTo>
                  <a:cubicBezTo>
                    <a:pt x="297" y="211"/>
                    <a:pt x="275" y="247"/>
                    <a:pt x="241" y="278"/>
                  </a:cubicBezTo>
                  <a:cubicBezTo>
                    <a:pt x="240" y="279"/>
                    <a:pt x="240" y="280"/>
                    <a:pt x="240" y="280"/>
                  </a:cubicBezTo>
                  <a:cubicBezTo>
                    <a:pt x="239" y="280"/>
                    <a:pt x="239" y="280"/>
                    <a:pt x="238" y="279"/>
                  </a:cubicBezTo>
                  <a:cubicBezTo>
                    <a:pt x="239" y="278"/>
                    <a:pt x="239" y="277"/>
                    <a:pt x="238" y="276"/>
                  </a:cubicBezTo>
                  <a:cubicBezTo>
                    <a:pt x="202" y="243"/>
                    <a:pt x="160" y="216"/>
                    <a:pt x="122" y="186"/>
                  </a:cubicBezTo>
                  <a:cubicBezTo>
                    <a:pt x="83" y="157"/>
                    <a:pt x="45" y="126"/>
                    <a:pt x="5" y="97"/>
                  </a:cubicBezTo>
                  <a:cubicBezTo>
                    <a:pt x="29" y="66"/>
                    <a:pt x="53" y="36"/>
                    <a:pt x="78" y="6"/>
                  </a:cubicBezTo>
                  <a:cubicBezTo>
                    <a:pt x="79" y="5"/>
                    <a:pt x="79" y="5"/>
                    <a:pt x="79" y="4"/>
                  </a:cubicBezTo>
                  <a:cubicBezTo>
                    <a:pt x="118" y="32"/>
                    <a:pt x="159" y="57"/>
                    <a:pt x="198" y="85"/>
                  </a:cubicBezTo>
                  <a:cubicBezTo>
                    <a:pt x="238" y="114"/>
                    <a:pt x="276" y="143"/>
                    <a:pt x="314" y="173"/>
                  </a:cubicBezTo>
                  <a:cubicBezTo>
                    <a:pt x="317" y="176"/>
                    <a:pt x="320" y="171"/>
                    <a:pt x="317" y="169"/>
                  </a:cubicBezTo>
                  <a:cubicBezTo>
                    <a:pt x="241" y="110"/>
                    <a:pt x="164" y="48"/>
                    <a:pt x="81" y="1"/>
                  </a:cubicBezTo>
                  <a:cubicBezTo>
                    <a:pt x="79" y="0"/>
                    <a:pt x="77" y="1"/>
                    <a:pt x="78" y="3"/>
                  </a:cubicBezTo>
                  <a:cubicBezTo>
                    <a:pt x="77" y="2"/>
                    <a:pt x="75" y="2"/>
                    <a:pt x="74" y="3"/>
                  </a:cubicBezTo>
                  <a:cubicBezTo>
                    <a:pt x="47" y="31"/>
                    <a:pt x="22" y="63"/>
                    <a:pt x="1" y="95"/>
                  </a:cubicBezTo>
                  <a:cubicBezTo>
                    <a:pt x="0" y="97"/>
                    <a:pt x="0" y="98"/>
                    <a:pt x="1" y="99"/>
                  </a:cubicBezTo>
                  <a:cubicBezTo>
                    <a:pt x="1" y="99"/>
                    <a:pt x="1" y="100"/>
                    <a:pt x="2" y="101"/>
                  </a:cubicBezTo>
                  <a:cubicBezTo>
                    <a:pt x="39" y="133"/>
                    <a:pt x="79" y="162"/>
                    <a:pt x="118" y="191"/>
                  </a:cubicBezTo>
                  <a:cubicBezTo>
                    <a:pt x="157" y="221"/>
                    <a:pt x="194" y="254"/>
                    <a:pt x="236" y="279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8" y="281"/>
                    <a:pt x="239" y="282"/>
                    <a:pt x="241" y="283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2" y="284"/>
                    <a:pt x="243" y="284"/>
                    <a:pt x="245" y="283"/>
                  </a:cubicBezTo>
                  <a:cubicBezTo>
                    <a:pt x="277" y="253"/>
                    <a:pt x="308" y="216"/>
                    <a:pt x="323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5" name="组合 1044"/>
          <p:cNvGrpSpPr/>
          <p:nvPr/>
        </p:nvGrpSpPr>
        <p:grpSpPr>
          <a:xfrm>
            <a:off x="7302818" y="3541712"/>
            <a:ext cx="349250" cy="858838"/>
            <a:chOff x="7367588" y="2632075"/>
            <a:chExt cx="349250" cy="858838"/>
          </a:xfrm>
        </p:grpSpPr>
        <p:sp>
          <p:nvSpPr>
            <p:cNvPr id="1031" name="Freeform 38"/>
            <p:cNvSpPr>
              <a:spLocks noEditPoints="1"/>
            </p:cNvSpPr>
            <p:nvPr/>
          </p:nvSpPr>
          <p:spPr bwMode="auto">
            <a:xfrm>
              <a:off x="7367588" y="2632075"/>
              <a:ext cx="349250" cy="858838"/>
            </a:xfrm>
            <a:custGeom>
              <a:avLst/>
              <a:gdLst>
                <a:gd name="T0" fmla="*/ 48 w 110"/>
                <a:gd name="T1" fmla="*/ 23 h 270"/>
                <a:gd name="T2" fmla="*/ 45 w 110"/>
                <a:gd name="T3" fmla="*/ 23 h 270"/>
                <a:gd name="T4" fmla="*/ 41 w 110"/>
                <a:gd name="T5" fmla="*/ 113 h 270"/>
                <a:gd name="T6" fmla="*/ 66 w 110"/>
                <a:gd name="T7" fmla="*/ 137 h 270"/>
                <a:gd name="T8" fmla="*/ 67 w 110"/>
                <a:gd name="T9" fmla="*/ 162 h 270"/>
                <a:gd name="T10" fmla="*/ 80 w 110"/>
                <a:gd name="T11" fmla="*/ 184 h 270"/>
                <a:gd name="T12" fmla="*/ 40 w 110"/>
                <a:gd name="T13" fmla="*/ 224 h 270"/>
                <a:gd name="T14" fmla="*/ 10 w 110"/>
                <a:gd name="T15" fmla="*/ 226 h 270"/>
                <a:gd name="T16" fmla="*/ 10 w 110"/>
                <a:gd name="T17" fmla="*/ 267 h 270"/>
                <a:gd name="T18" fmla="*/ 15 w 110"/>
                <a:gd name="T19" fmla="*/ 266 h 270"/>
                <a:gd name="T20" fmla="*/ 11 w 110"/>
                <a:gd name="T21" fmla="*/ 248 h 270"/>
                <a:gd name="T22" fmla="*/ 20 w 110"/>
                <a:gd name="T23" fmla="*/ 235 h 270"/>
                <a:gd name="T24" fmla="*/ 32 w 110"/>
                <a:gd name="T25" fmla="*/ 229 h 270"/>
                <a:gd name="T26" fmla="*/ 53 w 110"/>
                <a:gd name="T27" fmla="*/ 235 h 270"/>
                <a:gd name="T28" fmla="*/ 84 w 110"/>
                <a:gd name="T29" fmla="*/ 220 h 270"/>
                <a:gd name="T30" fmla="*/ 91 w 110"/>
                <a:gd name="T31" fmla="*/ 192 h 270"/>
                <a:gd name="T32" fmla="*/ 72 w 110"/>
                <a:gd name="T33" fmla="*/ 136 h 270"/>
                <a:gd name="T34" fmla="*/ 93 w 110"/>
                <a:gd name="T35" fmla="*/ 119 h 270"/>
                <a:gd name="T36" fmla="*/ 97 w 110"/>
                <a:gd name="T37" fmla="*/ 39 h 270"/>
                <a:gd name="T38" fmla="*/ 48 w 110"/>
                <a:gd name="T39" fmla="*/ 23 h 270"/>
                <a:gd name="T40" fmla="*/ 94 w 110"/>
                <a:gd name="T41" fmla="*/ 50 h 270"/>
                <a:gd name="T42" fmla="*/ 98 w 110"/>
                <a:gd name="T43" fmla="*/ 76 h 270"/>
                <a:gd name="T44" fmla="*/ 81 w 110"/>
                <a:gd name="T45" fmla="*/ 124 h 270"/>
                <a:gd name="T46" fmla="*/ 41 w 110"/>
                <a:gd name="T47" fmla="*/ 76 h 270"/>
                <a:gd name="T48" fmla="*/ 46 w 110"/>
                <a:gd name="T49" fmla="*/ 34 h 270"/>
                <a:gd name="T50" fmla="*/ 49 w 110"/>
                <a:gd name="T51" fmla="*/ 32 h 270"/>
                <a:gd name="T52" fmla="*/ 94 w 110"/>
                <a:gd name="T53" fmla="*/ 5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0" h="270">
                  <a:moveTo>
                    <a:pt x="48" y="23"/>
                  </a:moveTo>
                  <a:cubicBezTo>
                    <a:pt x="47" y="22"/>
                    <a:pt x="46" y="22"/>
                    <a:pt x="45" y="23"/>
                  </a:cubicBezTo>
                  <a:cubicBezTo>
                    <a:pt x="31" y="51"/>
                    <a:pt x="29" y="84"/>
                    <a:pt x="41" y="113"/>
                  </a:cubicBezTo>
                  <a:cubicBezTo>
                    <a:pt x="47" y="128"/>
                    <a:pt x="56" y="136"/>
                    <a:pt x="66" y="137"/>
                  </a:cubicBezTo>
                  <a:cubicBezTo>
                    <a:pt x="62" y="144"/>
                    <a:pt x="63" y="153"/>
                    <a:pt x="67" y="162"/>
                  </a:cubicBezTo>
                  <a:cubicBezTo>
                    <a:pt x="70" y="169"/>
                    <a:pt x="77" y="176"/>
                    <a:pt x="80" y="184"/>
                  </a:cubicBezTo>
                  <a:cubicBezTo>
                    <a:pt x="93" y="213"/>
                    <a:pt x="65" y="232"/>
                    <a:pt x="40" y="224"/>
                  </a:cubicBezTo>
                  <a:cubicBezTo>
                    <a:pt x="30" y="220"/>
                    <a:pt x="18" y="217"/>
                    <a:pt x="10" y="226"/>
                  </a:cubicBezTo>
                  <a:cubicBezTo>
                    <a:pt x="0" y="236"/>
                    <a:pt x="6" y="256"/>
                    <a:pt x="10" y="267"/>
                  </a:cubicBezTo>
                  <a:cubicBezTo>
                    <a:pt x="11" y="270"/>
                    <a:pt x="15" y="269"/>
                    <a:pt x="15" y="266"/>
                  </a:cubicBezTo>
                  <a:cubicBezTo>
                    <a:pt x="13" y="261"/>
                    <a:pt x="11" y="254"/>
                    <a:pt x="11" y="248"/>
                  </a:cubicBezTo>
                  <a:cubicBezTo>
                    <a:pt x="9" y="241"/>
                    <a:pt x="12" y="237"/>
                    <a:pt x="20" y="235"/>
                  </a:cubicBezTo>
                  <a:cubicBezTo>
                    <a:pt x="23" y="228"/>
                    <a:pt x="27" y="226"/>
                    <a:pt x="32" y="229"/>
                  </a:cubicBezTo>
                  <a:cubicBezTo>
                    <a:pt x="39" y="229"/>
                    <a:pt x="46" y="234"/>
                    <a:pt x="53" y="235"/>
                  </a:cubicBezTo>
                  <a:cubicBezTo>
                    <a:pt x="65" y="235"/>
                    <a:pt x="77" y="230"/>
                    <a:pt x="84" y="220"/>
                  </a:cubicBezTo>
                  <a:cubicBezTo>
                    <a:pt x="90" y="212"/>
                    <a:pt x="93" y="202"/>
                    <a:pt x="91" y="192"/>
                  </a:cubicBezTo>
                  <a:cubicBezTo>
                    <a:pt x="88" y="173"/>
                    <a:pt x="63" y="156"/>
                    <a:pt x="72" y="136"/>
                  </a:cubicBezTo>
                  <a:cubicBezTo>
                    <a:pt x="79" y="135"/>
                    <a:pt x="87" y="129"/>
                    <a:pt x="93" y="119"/>
                  </a:cubicBezTo>
                  <a:cubicBezTo>
                    <a:pt x="108" y="96"/>
                    <a:pt x="110" y="64"/>
                    <a:pt x="97" y="39"/>
                  </a:cubicBezTo>
                  <a:cubicBezTo>
                    <a:pt x="88" y="22"/>
                    <a:pt x="61" y="5"/>
                    <a:pt x="48" y="23"/>
                  </a:cubicBezTo>
                  <a:close/>
                  <a:moveTo>
                    <a:pt x="94" y="50"/>
                  </a:moveTo>
                  <a:cubicBezTo>
                    <a:pt x="97" y="58"/>
                    <a:pt x="98" y="67"/>
                    <a:pt x="98" y="76"/>
                  </a:cubicBezTo>
                  <a:cubicBezTo>
                    <a:pt x="98" y="91"/>
                    <a:pt x="94" y="113"/>
                    <a:pt x="81" y="124"/>
                  </a:cubicBezTo>
                  <a:cubicBezTo>
                    <a:pt x="51" y="149"/>
                    <a:pt x="43" y="93"/>
                    <a:pt x="41" y="76"/>
                  </a:cubicBezTo>
                  <a:cubicBezTo>
                    <a:pt x="41" y="62"/>
                    <a:pt x="42" y="48"/>
                    <a:pt x="46" y="34"/>
                  </a:cubicBezTo>
                  <a:cubicBezTo>
                    <a:pt x="47" y="34"/>
                    <a:pt x="48" y="34"/>
                    <a:pt x="49" y="32"/>
                  </a:cubicBezTo>
                  <a:cubicBezTo>
                    <a:pt x="64" y="0"/>
                    <a:pt x="89" y="37"/>
                    <a:pt x="94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39"/>
            <p:cNvSpPr>
              <a:spLocks noEditPoints="1"/>
            </p:cNvSpPr>
            <p:nvPr/>
          </p:nvSpPr>
          <p:spPr bwMode="auto">
            <a:xfrm>
              <a:off x="7551738" y="2759075"/>
              <a:ext cx="73025" cy="66675"/>
            </a:xfrm>
            <a:custGeom>
              <a:avLst/>
              <a:gdLst>
                <a:gd name="T0" fmla="*/ 16 w 23"/>
                <a:gd name="T1" fmla="*/ 2 h 21"/>
                <a:gd name="T2" fmla="*/ 9 w 23"/>
                <a:gd name="T3" fmla="*/ 2 h 21"/>
                <a:gd name="T4" fmla="*/ 7 w 23"/>
                <a:gd name="T5" fmla="*/ 0 h 21"/>
                <a:gd name="T6" fmla="*/ 4 w 23"/>
                <a:gd name="T7" fmla="*/ 16 h 21"/>
                <a:gd name="T8" fmla="*/ 19 w 23"/>
                <a:gd name="T9" fmla="*/ 16 h 21"/>
                <a:gd name="T10" fmla="*/ 16 w 23"/>
                <a:gd name="T11" fmla="*/ 2 h 21"/>
                <a:gd name="T12" fmla="*/ 15 w 23"/>
                <a:gd name="T13" fmla="*/ 12 h 21"/>
                <a:gd name="T14" fmla="*/ 8 w 23"/>
                <a:gd name="T15" fmla="*/ 13 h 21"/>
                <a:gd name="T16" fmla="*/ 6 w 23"/>
                <a:gd name="T17" fmla="*/ 9 h 21"/>
                <a:gd name="T18" fmla="*/ 7 w 23"/>
                <a:gd name="T19" fmla="*/ 9 h 21"/>
                <a:gd name="T20" fmla="*/ 10 w 23"/>
                <a:gd name="T21" fmla="*/ 6 h 21"/>
                <a:gd name="T22" fmla="*/ 14 w 23"/>
                <a:gd name="T23" fmla="*/ 6 h 21"/>
                <a:gd name="T24" fmla="*/ 15 w 23"/>
                <a:gd name="T2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1">
                  <a:moveTo>
                    <a:pt x="16" y="2"/>
                  </a:moveTo>
                  <a:cubicBezTo>
                    <a:pt x="14" y="1"/>
                    <a:pt x="11" y="1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2" y="3"/>
                    <a:pt x="0" y="11"/>
                    <a:pt x="4" y="16"/>
                  </a:cubicBezTo>
                  <a:cubicBezTo>
                    <a:pt x="8" y="21"/>
                    <a:pt x="15" y="20"/>
                    <a:pt x="19" y="16"/>
                  </a:cubicBezTo>
                  <a:cubicBezTo>
                    <a:pt x="23" y="11"/>
                    <a:pt x="22" y="4"/>
                    <a:pt x="16" y="2"/>
                  </a:cubicBezTo>
                  <a:close/>
                  <a:moveTo>
                    <a:pt x="15" y="12"/>
                  </a:moveTo>
                  <a:cubicBezTo>
                    <a:pt x="13" y="14"/>
                    <a:pt x="10" y="15"/>
                    <a:pt x="8" y="13"/>
                  </a:cubicBezTo>
                  <a:cubicBezTo>
                    <a:pt x="7" y="11"/>
                    <a:pt x="7" y="10"/>
                    <a:pt x="6" y="9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1" y="6"/>
                    <a:pt x="13" y="6"/>
                    <a:pt x="14" y="6"/>
                  </a:cubicBezTo>
                  <a:cubicBezTo>
                    <a:pt x="17" y="7"/>
                    <a:pt x="17" y="10"/>
                    <a:pt x="1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/>
          <p:cNvGrpSpPr/>
          <p:nvPr/>
        </p:nvGrpSpPr>
        <p:grpSpPr>
          <a:xfrm>
            <a:off x="7118668" y="2451100"/>
            <a:ext cx="1035050" cy="1004888"/>
            <a:chOff x="7183438" y="1541463"/>
            <a:chExt cx="1035050" cy="1004888"/>
          </a:xfrm>
        </p:grpSpPr>
        <p:sp>
          <p:nvSpPr>
            <p:cNvPr id="1033" name="Freeform 40"/>
            <p:cNvSpPr>
              <a:spLocks noEditPoints="1"/>
            </p:cNvSpPr>
            <p:nvPr/>
          </p:nvSpPr>
          <p:spPr bwMode="auto">
            <a:xfrm>
              <a:off x="7183438" y="1541463"/>
              <a:ext cx="1035050" cy="1004888"/>
            </a:xfrm>
            <a:custGeom>
              <a:avLst/>
              <a:gdLst>
                <a:gd name="T0" fmla="*/ 326 w 326"/>
                <a:gd name="T1" fmla="*/ 77 h 316"/>
                <a:gd name="T2" fmla="*/ 258 w 326"/>
                <a:gd name="T3" fmla="*/ 2 h 316"/>
                <a:gd name="T4" fmla="*/ 255 w 326"/>
                <a:gd name="T5" fmla="*/ 1 h 316"/>
                <a:gd name="T6" fmla="*/ 251 w 326"/>
                <a:gd name="T7" fmla="*/ 1 h 316"/>
                <a:gd name="T8" fmla="*/ 126 w 326"/>
                <a:gd name="T9" fmla="*/ 117 h 316"/>
                <a:gd name="T10" fmla="*/ 7 w 326"/>
                <a:gd name="T11" fmla="*/ 230 h 316"/>
                <a:gd name="T12" fmla="*/ 3 w 326"/>
                <a:gd name="T13" fmla="*/ 231 h 316"/>
                <a:gd name="T14" fmla="*/ 3 w 326"/>
                <a:gd name="T15" fmla="*/ 233 h 316"/>
                <a:gd name="T16" fmla="*/ 1 w 326"/>
                <a:gd name="T17" fmla="*/ 235 h 316"/>
                <a:gd name="T18" fmla="*/ 3 w 326"/>
                <a:gd name="T19" fmla="*/ 237 h 316"/>
                <a:gd name="T20" fmla="*/ 4 w 326"/>
                <a:gd name="T21" fmla="*/ 236 h 316"/>
                <a:gd name="T22" fmla="*/ 27 w 326"/>
                <a:gd name="T23" fmla="*/ 266 h 316"/>
                <a:gd name="T24" fmla="*/ 75 w 326"/>
                <a:gd name="T25" fmla="*/ 314 h 316"/>
                <a:gd name="T26" fmla="*/ 80 w 326"/>
                <a:gd name="T27" fmla="*/ 314 h 316"/>
                <a:gd name="T28" fmla="*/ 83 w 326"/>
                <a:gd name="T29" fmla="*/ 314 h 316"/>
                <a:gd name="T30" fmla="*/ 210 w 326"/>
                <a:gd name="T31" fmla="*/ 204 h 316"/>
                <a:gd name="T32" fmla="*/ 271 w 326"/>
                <a:gd name="T33" fmla="*/ 141 h 316"/>
                <a:gd name="T34" fmla="*/ 323 w 326"/>
                <a:gd name="T35" fmla="*/ 81 h 316"/>
                <a:gd name="T36" fmla="*/ 326 w 326"/>
                <a:gd name="T37" fmla="*/ 77 h 316"/>
                <a:gd name="T38" fmla="*/ 263 w 326"/>
                <a:gd name="T39" fmla="*/ 139 h 316"/>
                <a:gd name="T40" fmla="*/ 204 w 326"/>
                <a:gd name="T41" fmla="*/ 198 h 316"/>
                <a:gd name="T42" fmla="*/ 80 w 326"/>
                <a:gd name="T43" fmla="*/ 310 h 316"/>
                <a:gd name="T44" fmla="*/ 80 w 326"/>
                <a:gd name="T45" fmla="*/ 309 h 316"/>
                <a:gd name="T46" fmla="*/ 43 w 326"/>
                <a:gd name="T47" fmla="*/ 272 h 316"/>
                <a:gd name="T48" fmla="*/ 8 w 326"/>
                <a:gd name="T49" fmla="*/ 233 h 316"/>
                <a:gd name="T50" fmla="*/ 130 w 326"/>
                <a:gd name="T51" fmla="*/ 122 h 316"/>
                <a:gd name="T52" fmla="*/ 254 w 326"/>
                <a:gd name="T53" fmla="*/ 6 h 316"/>
                <a:gd name="T54" fmla="*/ 292 w 326"/>
                <a:gd name="T55" fmla="*/ 40 h 316"/>
                <a:gd name="T56" fmla="*/ 319 w 326"/>
                <a:gd name="T57" fmla="*/ 77 h 316"/>
                <a:gd name="T58" fmla="*/ 263 w 326"/>
                <a:gd name="T59" fmla="*/ 13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6" h="316">
                  <a:moveTo>
                    <a:pt x="326" y="77"/>
                  </a:moveTo>
                  <a:cubicBezTo>
                    <a:pt x="321" y="43"/>
                    <a:pt x="282" y="21"/>
                    <a:pt x="258" y="2"/>
                  </a:cubicBezTo>
                  <a:cubicBezTo>
                    <a:pt x="257" y="1"/>
                    <a:pt x="256" y="1"/>
                    <a:pt x="255" y="1"/>
                  </a:cubicBezTo>
                  <a:cubicBezTo>
                    <a:pt x="254" y="0"/>
                    <a:pt x="253" y="0"/>
                    <a:pt x="251" y="1"/>
                  </a:cubicBezTo>
                  <a:cubicBezTo>
                    <a:pt x="208" y="38"/>
                    <a:pt x="167" y="79"/>
                    <a:pt x="126" y="117"/>
                  </a:cubicBezTo>
                  <a:cubicBezTo>
                    <a:pt x="86" y="154"/>
                    <a:pt x="45" y="191"/>
                    <a:pt x="7" y="230"/>
                  </a:cubicBezTo>
                  <a:cubicBezTo>
                    <a:pt x="6" y="229"/>
                    <a:pt x="3" y="230"/>
                    <a:pt x="3" y="231"/>
                  </a:cubicBezTo>
                  <a:cubicBezTo>
                    <a:pt x="3" y="232"/>
                    <a:pt x="3" y="232"/>
                    <a:pt x="3" y="233"/>
                  </a:cubicBezTo>
                  <a:cubicBezTo>
                    <a:pt x="3" y="234"/>
                    <a:pt x="2" y="234"/>
                    <a:pt x="1" y="235"/>
                  </a:cubicBezTo>
                  <a:cubicBezTo>
                    <a:pt x="0" y="236"/>
                    <a:pt x="2" y="238"/>
                    <a:pt x="3" y="237"/>
                  </a:cubicBezTo>
                  <a:cubicBezTo>
                    <a:pt x="3" y="237"/>
                    <a:pt x="4" y="237"/>
                    <a:pt x="4" y="236"/>
                  </a:cubicBezTo>
                  <a:cubicBezTo>
                    <a:pt x="6" y="249"/>
                    <a:pt x="18" y="257"/>
                    <a:pt x="27" y="266"/>
                  </a:cubicBezTo>
                  <a:cubicBezTo>
                    <a:pt x="43" y="282"/>
                    <a:pt x="59" y="298"/>
                    <a:pt x="75" y="314"/>
                  </a:cubicBezTo>
                  <a:cubicBezTo>
                    <a:pt x="77" y="316"/>
                    <a:pt x="79" y="315"/>
                    <a:pt x="80" y="314"/>
                  </a:cubicBezTo>
                  <a:cubicBezTo>
                    <a:pt x="81" y="314"/>
                    <a:pt x="82" y="315"/>
                    <a:pt x="83" y="314"/>
                  </a:cubicBezTo>
                  <a:cubicBezTo>
                    <a:pt x="129" y="282"/>
                    <a:pt x="170" y="243"/>
                    <a:pt x="210" y="204"/>
                  </a:cubicBezTo>
                  <a:cubicBezTo>
                    <a:pt x="231" y="184"/>
                    <a:pt x="251" y="163"/>
                    <a:pt x="271" y="141"/>
                  </a:cubicBezTo>
                  <a:cubicBezTo>
                    <a:pt x="288" y="122"/>
                    <a:pt x="309" y="103"/>
                    <a:pt x="323" y="81"/>
                  </a:cubicBezTo>
                  <a:cubicBezTo>
                    <a:pt x="325" y="80"/>
                    <a:pt x="326" y="79"/>
                    <a:pt x="326" y="77"/>
                  </a:cubicBezTo>
                  <a:close/>
                  <a:moveTo>
                    <a:pt x="263" y="139"/>
                  </a:moveTo>
                  <a:cubicBezTo>
                    <a:pt x="244" y="159"/>
                    <a:pt x="224" y="179"/>
                    <a:pt x="204" y="198"/>
                  </a:cubicBezTo>
                  <a:cubicBezTo>
                    <a:pt x="164" y="237"/>
                    <a:pt x="121" y="272"/>
                    <a:pt x="80" y="310"/>
                  </a:cubicBezTo>
                  <a:cubicBezTo>
                    <a:pt x="80" y="310"/>
                    <a:pt x="80" y="310"/>
                    <a:pt x="80" y="309"/>
                  </a:cubicBezTo>
                  <a:cubicBezTo>
                    <a:pt x="68" y="297"/>
                    <a:pt x="55" y="284"/>
                    <a:pt x="43" y="272"/>
                  </a:cubicBezTo>
                  <a:cubicBezTo>
                    <a:pt x="32" y="261"/>
                    <a:pt x="13" y="248"/>
                    <a:pt x="8" y="233"/>
                  </a:cubicBezTo>
                  <a:cubicBezTo>
                    <a:pt x="50" y="197"/>
                    <a:pt x="90" y="159"/>
                    <a:pt x="130" y="122"/>
                  </a:cubicBezTo>
                  <a:cubicBezTo>
                    <a:pt x="171" y="83"/>
                    <a:pt x="214" y="47"/>
                    <a:pt x="254" y="6"/>
                  </a:cubicBezTo>
                  <a:cubicBezTo>
                    <a:pt x="266" y="18"/>
                    <a:pt x="279" y="29"/>
                    <a:pt x="292" y="40"/>
                  </a:cubicBezTo>
                  <a:cubicBezTo>
                    <a:pt x="304" y="50"/>
                    <a:pt x="315" y="61"/>
                    <a:pt x="319" y="77"/>
                  </a:cubicBezTo>
                  <a:cubicBezTo>
                    <a:pt x="298" y="96"/>
                    <a:pt x="281" y="119"/>
                    <a:pt x="263" y="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41"/>
            <p:cNvSpPr>
              <a:spLocks noEditPoints="1"/>
            </p:cNvSpPr>
            <p:nvPr/>
          </p:nvSpPr>
          <p:spPr bwMode="auto">
            <a:xfrm>
              <a:off x="7250113" y="1614488"/>
              <a:ext cx="781050" cy="871538"/>
            </a:xfrm>
            <a:custGeom>
              <a:avLst/>
              <a:gdLst>
                <a:gd name="T0" fmla="*/ 233 w 246"/>
                <a:gd name="T1" fmla="*/ 83 h 274"/>
                <a:gd name="T2" fmla="*/ 201 w 246"/>
                <a:gd name="T3" fmla="*/ 58 h 274"/>
                <a:gd name="T4" fmla="*/ 240 w 246"/>
                <a:gd name="T5" fmla="*/ 22 h 274"/>
                <a:gd name="T6" fmla="*/ 229 w 246"/>
                <a:gd name="T7" fmla="*/ 6 h 274"/>
                <a:gd name="T8" fmla="*/ 192 w 246"/>
                <a:gd name="T9" fmla="*/ 34 h 274"/>
                <a:gd name="T10" fmla="*/ 2 w 246"/>
                <a:gd name="T11" fmla="*/ 211 h 274"/>
                <a:gd name="T12" fmla="*/ 67 w 246"/>
                <a:gd name="T13" fmla="*/ 272 h 274"/>
                <a:gd name="T14" fmla="*/ 113 w 246"/>
                <a:gd name="T15" fmla="*/ 224 h 274"/>
                <a:gd name="T16" fmla="*/ 241 w 246"/>
                <a:gd name="T17" fmla="*/ 93 h 274"/>
                <a:gd name="T18" fmla="*/ 113 w 246"/>
                <a:gd name="T19" fmla="*/ 165 h 274"/>
                <a:gd name="T20" fmla="*/ 100 w 246"/>
                <a:gd name="T21" fmla="*/ 184 h 274"/>
                <a:gd name="T22" fmla="*/ 148 w 246"/>
                <a:gd name="T23" fmla="*/ 142 h 274"/>
                <a:gd name="T24" fmla="*/ 159 w 246"/>
                <a:gd name="T25" fmla="*/ 122 h 274"/>
                <a:gd name="T26" fmla="*/ 184 w 246"/>
                <a:gd name="T27" fmla="*/ 109 h 274"/>
                <a:gd name="T28" fmla="*/ 187 w 246"/>
                <a:gd name="T29" fmla="*/ 106 h 274"/>
                <a:gd name="T30" fmla="*/ 177 w 246"/>
                <a:gd name="T31" fmla="*/ 97 h 274"/>
                <a:gd name="T32" fmla="*/ 154 w 246"/>
                <a:gd name="T33" fmla="*/ 118 h 274"/>
                <a:gd name="T34" fmla="*/ 126 w 246"/>
                <a:gd name="T35" fmla="*/ 144 h 274"/>
                <a:gd name="T36" fmla="*/ 100 w 246"/>
                <a:gd name="T37" fmla="*/ 154 h 274"/>
                <a:gd name="T38" fmla="*/ 96 w 246"/>
                <a:gd name="T39" fmla="*/ 157 h 274"/>
                <a:gd name="T40" fmla="*/ 80 w 246"/>
                <a:gd name="T41" fmla="*/ 193 h 274"/>
                <a:gd name="T42" fmla="*/ 88 w 246"/>
                <a:gd name="T43" fmla="*/ 179 h 274"/>
                <a:gd name="T44" fmla="*/ 61 w 246"/>
                <a:gd name="T45" fmla="*/ 205 h 274"/>
                <a:gd name="T46" fmla="*/ 34 w 246"/>
                <a:gd name="T47" fmla="*/ 208 h 274"/>
                <a:gd name="T48" fmla="*/ 49 w 246"/>
                <a:gd name="T49" fmla="*/ 221 h 274"/>
                <a:gd name="T50" fmla="*/ 70 w 246"/>
                <a:gd name="T51" fmla="*/ 221 h 274"/>
                <a:gd name="T52" fmla="*/ 90 w 246"/>
                <a:gd name="T53" fmla="*/ 203 h 274"/>
                <a:gd name="T54" fmla="*/ 118 w 246"/>
                <a:gd name="T55" fmla="*/ 177 h 274"/>
                <a:gd name="T56" fmla="*/ 135 w 246"/>
                <a:gd name="T57" fmla="*/ 160 h 274"/>
                <a:gd name="T58" fmla="*/ 161 w 246"/>
                <a:gd name="T59" fmla="*/ 153 h 274"/>
                <a:gd name="T60" fmla="*/ 163 w 246"/>
                <a:gd name="T61" fmla="*/ 150 h 274"/>
                <a:gd name="T62" fmla="*/ 172 w 246"/>
                <a:gd name="T63" fmla="*/ 126 h 274"/>
                <a:gd name="T64" fmla="*/ 217 w 246"/>
                <a:gd name="T65" fmla="*/ 82 h 274"/>
                <a:gd name="T66" fmla="*/ 193 w 246"/>
                <a:gd name="T67" fmla="*/ 83 h 274"/>
                <a:gd name="T68" fmla="*/ 222 w 246"/>
                <a:gd name="T69" fmla="*/ 28 h 274"/>
                <a:gd name="T70" fmla="*/ 198 w 246"/>
                <a:gd name="T71" fmla="*/ 37 h 274"/>
                <a:gd name="T72" fmla="*/ 196 w 246"/>
                <a:gd name="T73" fmla="*/ 39 h 274"/>
                <a:gd name="T74" fmla="*/ 186 w 246"/>
                <a:gd name="T75" fmla="*/ 49 h 274"/>
                <a:gd name="T76" fmla="*/ 155 w 246"/>
                <a:gd name="T77" fmla="*/ 80 h 274"/>
                <a:gd name="T78" fmla="*/ 142 w 246"/>
                <a:gd name="T79" fmla="*/ 106 h 274"/>
                <a:gd name="T80" fmla="*/ 126 w 246"/>
                <a:gd name="T81" fmla="*/ 121 h 274"/>
                <a:gd name="T82" fmla="*/ 94 w 246"/>
                <a:gd name="T83" fmla="*/ 149 h 274"/>
                <a:gd name="T84" fmla="*/ 74 w 246"/>
                <a:gd name="T85" fmla="*/ 159 h 274"/>
                <a:gd name="T86" fmla="*/ 55 w 246"/>
                <a:gd name="T87" fmla="*/ 171 h 274"/>
                <a:gd name="T88" fmla="*/ 36 w 246"/>
                <a:gd name="T89" fmla="*/ 187 h 274"/>
                <a:gd name="T90" fmla="*/ 20 w 246"/>
                <a:gd name="T91" fmla="*/ 199 h 274"/>
                <a:gd name="T92" fmla="*/ 31 w 246"/>
                <a:gd name="T93" fmla="*/ 210 h 274"/>
                <a:gd name="T94" fmla="*/ 51 w 246"/>
                <a:gd name="T95" fmla="*/ 231 h 274"/>
                <a:gd name="T96" fmla="*/ 35 w 246"/>
                <a:gd name="T97" fmla="*/ 234 h 274"/>
                <a:gd name="T98" fmla="*/ 78 w 246"/>
                <a:gd name="T99" fmla="*/ 251 h 274"/>
                <a:gd name="T100" fmla="*/ 98 w 246"/>
                <a:gd name="T101" fmla="*/ 217 h 274"/>
                <a:gd name="T102" fmla="*/ 119 w 246"/>
                <a:gd name="T103" fmla="*/ 210 h 274"/>
                <a:gd name="T104" fmla="*/ 130 w 246"/>
                <a:gd name="T105" fmla="*/ 188 h 274"/>
                <a:gd name="T106" fmla="*/ 148 w 246"/>
                <a:gd name="T107" fmla="*/ 171 h 274"/>
                <a:gd name="T108" fmla="*/ 166 w 246"/>
                <a:gd name="T109" fmla="*/ 154 h 274"/>
                <a:gd name="T110" fmla="*/ 188 w 246"/>
                <a:gd name="T111" fmla="*/ 141 h 274"/>
                <a:gd name="T112" fmla="*/ 214 w 246"/>
                <a:gd name="T113" fmla="*/ 108 h 274"/>
                <a:gd name="T114" fmla="*/ 235 w 246"/>
                <a:gd name="T115" fmla="*/ 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" h="274">
                  <a:moveTo>
                    <a:pt x="241" y="93"/>
                  </a:moveTo>
                  <a:cubicBezTo>
                    <a:pt x="240" y="94"/>
                    <a:pt x="239" y="95"/>
                    <a:pt x="238" y="95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6" y="93"/>
                    <a:pt x="235" y="91"/>
                    <a:pt x="233" y="89"/>
                  </a:cubicBezTo>
                  <a:cubicBezTo>
                    <a:pt x="234" y="88"/>
                    <a:pt x="235" y="87"/>
                    <a:pt x="236" y="86"/>
                  </a:cubicBezTo>
                  <a:cubicBezTo>
                    <a:pt x="237" y="84"/>
                    <a:pt x="235" y="81"/>
                    <a:pt x="233" y="83"/>
                  </a:cubicBezTo>
                  <a:cubicBezTo>
                    <a:pt x="232" y="84"/>
                    <a:pt x="231" y="85"/>
                    <a:pt x="230" y="86"/>
                  </a:cubicBezTo>
                  <a:cubicBezTo>
                    <a:pt x="225" y="80"/>
                    <a:pt x="220" y="75"/>
                    <a:pt x="214" y="70"/>
                  </a:cubicBezTo>
                  <a:cubicBezTo>
                    <a:pt x="217" y="67"/>
                    <a:pt x="220" y="65"/>
                    <a:pt x="222" y="62"/>
                  </a:cubicBezTo>
                  <a:cubicBezTo>
                    <a:pt x="224" y="60"/>
                    <a:pt x="221" y="58"/>
                    <a:pt x="220" y="60"/>
                  </a:cubicBezTo>
                  <a:cubicBezTo>
                    <a:pt x="217" y="62"/>
                    <a:pt x="214" y="65"/>
                    <a:pt x="211" y="67"/>
                  </a:cubicBezTo>
                  <a:cubicBezTo>
                    <a:pt x="208" y="64"/>
                    <a:pt x="204" y="61"/>
                    <a:pt x="201" y="58"/>
                  </a:cubicBezTo>
                  <a:cubicBezTo>
                    <a:pt x="204" y="54"/>
                    <a:pt x="207" y="51"/>
                    <a:pt x="210" y="48"/>
                  </a:cubicBezTo>
                  <a:cubicBezTo>
                    <a:pt x="212" y="48"/>
                    <a:pt x="212" y="47"/>
                    <a:pt x="212" y="46"/>
                  </a:cubicBezTo>
                  <a:cubicBezTo>
                    <a:pt x="216" y="42"/>
                    <a:pt x="220" y="38"/>
                    <a:pt x="224" y="34"/>
                  </a:cubicBezTo>
                  <a:cubicBezTo>
                    <a:pt x="225" y="34"/>
                    <a:pt x="227" y="33"/>
                    <a:pt x="226" y="32"/>
                  </a:cubicBezTo>
                  <a:cubicBezTo>
                    <a:pt x="229" y="28"/>
                    <a:pt x="233" y="24"/>
                    <a:pt x="237" y="20"/>
                  </a:cubicBezTo>
                  <a:cubicBezTo>
                    <a:pt x="238" y="21"/>
                    <a:pt x="239" y="21"/>
                    <a:pt x="240" y="22"/>
                  </a:cubicBezTo>
                  <a:cubicBezTo>
                    <a:pt x="242" y="23"/>
                    <a:pt x="243" y="20"/>
                    <a:pt x="242" y="19"/>
                  </a:cubicBezTo>
                  <a:cubicBezTo>
                    <a:pt x="241" y="18"/>
                    <a:pt x="240" y="18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ubicBezTo>
                    <a:pt x="242" y="15"/>
                    <a:pt x="238" y="11"/>
                    <a:pt x="236" y="14"/>
                  </a:cubicBezTo>
                  <a:cubicBezTo>
                    <a:pt x="236" y="14"/>
                    <a:pt x="236" y="14"/>
                    <a:pt x="235" y="14"/>
                  </a:cubicBezTo>
                  <a:cubicBezTo>
                    <a:pt x="233" y="12"/>
                    <a:pt x="231" y="9"/>
                    <a:pt x="229" y="6"/>
                  </a:cubicBezTo>
                  <a:cubicBezTo>
                    <a:pt x="230" y="5"/>
                    <a:pt x="231" y="4"/>
                    <a:pt x="233" y="2"/>
                  </a:cubicBezTo>
                  <a:cubicBezTo>
                    <a:pt x="234" y="1"/>
                    <a:pt x="232" y="0"/>
                    <a:pt x="231" y="1"/>
                  </a:cubicBezTo>
                  <a:cubicBezTo>
                    <a:pt x="218" y="11"/>
                    <a:pt x="206" y="22"/>
                    <a:pt x="194" y="33"/>
                  </a:cubicBezTo>
                  <a:cubicBezTo>
                    <a:pt x="193" y="33"/>
                    <a:pt x="193" y="32"/>
                    <a:pt x="193" y="32"/>
                  </a:cubicBezTo>
                  <a:cubicBezTo>
                    <a:pt x="192" y="31"/>
                    <a:pt x="191" y="33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29" y="91"/>
                    <a:pt x="71" y="153"/>
                    <a:pt x="5" y="206"/>
                  </a:cubicBezTo>
                  <a:cubicBezTo>
                    <a:pt x="5" y="206"/>
                    <a:pt x="5" y="206"/>
                    <a:pt x="5" y="206"/>
                  </a:cubicBezTo>
                  <a:cubicBezTo>
                    <a:pt x="4" y="205"/>
                    <a:pt x="2" y="207"/>
                    <a:pt x="3" y="208"/>
                  </a:cubicBezTo>
                  <a:cubicBezTo>
                    <a:pt x="3" y="208"/>
                    <a:pt x="3" y="208"/>
                    <a:pt x="3" y="208"/>
                  </a:cubicBezTo>
                  <a:cubicBezTo>
                    <a:pt x="2" y="209"/>
                    <a:pt x="2" y="209"/>
                    <a:pt x="1" y="210"/>
                  </a:cubicBezTo>
                  <a:cubicBezTo>
                    <a:pt x="0" y="210"/>
                    <a:pt x="1" y="212"/>
                    <a:pt x="2" y="211"/>
                  </a:cubicBezTo>
                  <a:cubicBezTo>
                    <a:pt x="3" y="211"/>
                    <a:pt x="4" y="210"/>
                    <a:pt x="4" y="210"/>
                  </a:cubicBezTo>
                  <a:cubicBezTo>
                    <a:pt x="8" y="213"/>
                    <a:pt x="11" y="216"/>
                    <a:pt x="14" y="219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2" y="221"/>
                    <a:pt x="14" y="223"/>
                    <a:pt x="16" y="222"/>
                  </a:cubicBezTo>
                  <a:cubicBezTo>
                    <a:pt x="16" y="222"/>
                    <a:pt x="16" y="222"/>
                    <a:pt x="16" y="222"/>
                  </a:cubicBezTo>
                  <a:cubicBezTo>
                    <a:pt x="32" y="239"/>
                    <a:pt x="49" y="257"/>
                    <a:pt x="67" y="272"/>
                  </a:cubicBezTo>
                  <a:cubicBezTo>
                    <a:pt x="69" y="274"/>
                    <a:pt x="72" y="271"/>
                    <a:pt x="70" y="269"/>
                  </a:cubicBezTo>
                  <a:cubicBezTo>
                    <a:pt x="69" y="268"/>
                    <a:pt x="68" y="268"/>
                    <a:pt x="68" y="267"/>
                  </a:cubicBezTo>
                  <a:cubicBezTo>
                    <a:pt x="71" y="263"/>
                    <a:pt x="75" y="260"/>
                    <a:pt x="79" y="256"/>
                  </a:cubicBezTo>
                  <a:cubicBezTo>
                    <a:pt x="80" y="256"/>
                    <a:pt x="80" y="256"/>
                    <a:pt x="80" y="255"/>
                  </a:cubicBezTo>
                  <a:cubicBezTo>
                    <a:pt x="90" y="246"/>
                    <a:pt x="100" y="236"/>
                    <a:pt x="110" y="226"/>
                  </a:cubicBezTo>
                  <a:cubicBezTo>
                    <a:pt x="112" y="227"/>
                    <a:pt x="113" y="226"/>
                    <a:pt x="113" y="224"/>
                  </a:cubicBezTo>
                  <a:cubicBezTo>
                    <a:pt x="122" y="215"/>
                    <a:pt x="132" y="206"/>
                    <a:pt x="141" y="196"/>
                  </a:cubicBezTo>
                  <a:cubicBezTo>
                    <a:pt x="141" y="196"/>
                    <a:pt x="142" y="196"/>
                    <a:pt x="142" y="196"/>
                  </a:cubicBezTo>
                  <a:cubicBezTo>
                    <a:pt x="143" y="197"/>
                    <a:pt x="145" y="195"/>
                    <a:pt x="144" y="194"/>
                  </a:cubicBezTo>
                  <a:cubicBezTo>
                    <a:pt x="148" y="190"/>
                    <a:pt x="152" y="186"/>
                    <a:pt x="156" y="182"/>
                  </a:cubicBezTo>
                  <a:cubicBezTo>
                    <a:pt x="185" y="153"/>
                    <a:pt x="217" y="126"/>
                    <a:pt x="244" y="96"/>
                  </a:cubicBezTo>
                  <a:cubicBezTo>
                    <a:pt x="246" y="94"/>
                    <a:pt x="243" y="91"/>
                    <a:pt x="241" y="93"/>
                  </a:cubicBezTo>
                  <a:close/>
                  <a:moveTo>
                    <a:pt x="226" y="90"/>
                  </a:moveTo>
                  <a:cubicBezTo>
                    <a:pt x="222" y="94"/>
                    <a:pt x="218" y="97"/>
                    <a:pt x="215" y="101"/>
                  </a:cubicBezTo>
                  <a:cubicBezTo>
                    <a:pt x="212" y="99"/>
                    <a:pt x="210" y="97"/>
                    <a:pt x="208" y="95"/>
                  </a:cubicBezTo>
                  <a:cubicBezTo>
                    <a:pt x="212" y="92"/>
                    <a:pt x="216" y="89"/>
                    <a:pt x="221" y="85"/>
                  </a:cubicBezTo>
                  <a:cubicBezTo>
                    <a:pt x="222" y="87"/>
                    <a:pt x="224" y="89"/>
                    <a:pt x="226" y="90"/>
                  </a:cubicBezTo>
                  <a:close/>
                  <a:moveTo>
                    <a:pt x="113" y="165"/>
                  </a:moveTo>
                  <a:cubicBezTo>
                    <a:pt x="117" y="160"/>
                    <a:pt x="122" y="156"/>
                    <a:pt x="127" y="152"/>
                  </a:cubicBezTo>
                  <a:cubicBezTo>
                    <a:pt x="128" y="153"/>
                    <a:pt x="130" y="155"/>
                    <a:pt x="131" y="156"/>
                  </a:cubicBezTo>
                  <a:cubicBezTo>
                    <a:pt x="127" y="161"/>
                    <a:pt x="122" y="165"/>
                    <a:pt x="117" y="169"/>
                  </a:cubicBezTo>
                  <a:cubicBezTo>
                    <a:pt x="116" y="167"/>
                    <a:pt x="114" y="166"/>
                    <a:pt x="113" y="165"/>
                  </a:cubicBezTo>
                  <a:close/>
                  <a:moveTo>
                    <a:pt x="113" y="173"/>
                  </a:moveTo>
                  <a:cubicBezTo>
                    <a:pt x="109" y="176"/>
                    <a:pt x="104" y="180"/>
                    <a:pt x="100" y="184"/>
                  </a:cubicBezTo>
                  <a:cubicBezTo>
                    <a:pt x="99" y="182"/>
                    <a:pt x="97" y="181"/>
                    <a:pt x="96" y="180"/>
                  </a:cubicBezTo>
                  <a:cubicBezTo>
                    <a:pt x="100" y="176"/>
                    <a:pt x="104" y="172"/>
                    <a:pt x="109" y="168"/>
                  </a:cubicBezTo>
                  <a:cubicBezTo>
                    <a:pt x="110" y="170"/>
                    <a:pt x="112" y="171"/>
                    <a:pt x="113" y="173"/>
                  </a:cubicBezTo>
                  <a:close/>
                  <a:moveTo>
                    <a:pt x="130" y="148"/>
                  </a:moveTo>
                  <a:cubicBezTo>
                    <a:pt x="135" y="145"/>
                    <a:pt x="139" y="141"/>
                    <a:pt x="143" y="137"/>
                  </a:cubicBezTo>
                  <a:cubicBezTo>
                    <a:pt x="145" y="139"/>
                    <a:pt x="146" y="140"/>
                    <a:pt x="148" y="142"/>
                  </a:cubicBezTo>
                  <a:cubicBezTo>
                    <a:pt x="144" y="145"/>
                    <a:pt x="140" y="149"/>
                    <a:pt x="136" y="153"/>
                  </a:cubicBezTo>
                  <a:cubicBezTo>
                    <a:pt x="136" y="153"/>
                    <a:pt x="136" y="153"/>
                    <a:pt x="135" y="153"/>
                  </a:cubicBezTo>
                  <a:cubicBezTo>
                    <a:pt x="134" y="152"/>
                    <a:pt x="133" y="151"/>
                    <a:pt x="132" y="150"/>
                  </a:cubicBezTo>
                  <a:cubicBezTo>
                    <a:pt x="132" y="149"/>
                    <a:pt x="131" y="149"/>
                    <a:pt x="130" y="148"/>
                  </a:cubicBezTo>
                  <a:close/>
                  <a:moveTo>
                    <a:pt x="146" y="134"/>
                  </a:moveTo>
                  <a:cubicBezTo>
                    <a:pt x="150" y="130"/>
                    <a:pt x="155" y="126"/>
                    <a:pt x="159" y="122"/>
                  </a:cubicBezTo>
                  <a:cubicBezTo>
                    <a:pt x="161" y="124"/>
                    <a:pt x="162" y="125"/>
                    <a:pt x="164" y="127"/>
                  </a:cubicBezTo>
                  <a:cubicBezTo>
                    <a:pt x="160" y="131"/>
                    <a:pt x="155" y="135"/>
                    <a:pt x="151" y="139"/>
                  </a:cubicBezTo>
                  <a:cubicBezTo>
                    <a:pt x="149" y="137"/>
                    <a:pt x="148" y="136"/>
                    <a:pt x="146" y="134"/>
                  </a:cubicBezTo>
                  <a:close/>
                  <a:moveTo>
                    <a:pt x="163" y="119"/>
                  </a:moveTo>
                  <a:cubicBezTo>
                    <a:pt x="168" y="114"/>
                    <a:pt x="173" y="109"/>
                    <a:pt x="178" y="104"/>
                  </a:cubicBezTo>
                  <a:cubicBezTo>
                    <a:pt x="180" y="106"/>
                    <a:pt x="182" y="107"/>
                    <a:pt x="184" y="109"/>
                  </a:cubicBezTo>
                  <a:cubicBezTo>
                    <a:pt x="179" y="114"/>
                    <a:pt x="173" y="118"/>
                    <a:pt x="168" y="123"/>
                  </a:cubicBezTo>
                  <a:cubicBezTo>
                    <a:pt x="166" y="122"/>
                    <a:pt x="165" y="120"/>
                    <a:pt x="163" y="119"/>
                  </a:cubicBezTo>
                  <a:close/>
                  <a:moveTo>
                    <a:pt x="182" y="101"/>
                  </a:moveTo>
                  <a:cubicBezTo>
                    <a:pt x="185" y="98"/>
                    <a:pt x="189" y="94"/>
                    <a:pt x="193" y="90"/>
                  </a:cubicBezTo>
                  <a:cubicBezTo>
                    <a:pt x="195" y="92"/>
                    <a:pt x="197" y="94"/>
                    <a:pt x="199" y="96"/>
                  </a:cubicBezTo>
                  <a:cubicBezTo>
                    <a:pt x="195" y="99"/>
                    <a:pt x="191" y="102"/>
                    <a:pt x="187" y="106"/>
                  </a:cubicBezTo>
                  <a:cubicBezTo>
                    <a:pt x="185" y="104"/>
                    <a:pt x="183" y="103"/>
                    <a:pt x="182" y="101"/>
                  </a:cubicBezTo>
                  <a:close/>
                  <a:moveTo>
                    <a:pt x="177" y="97"/>
                  </a:moveTo>
                  <a:cubicBezTo>
                    <a:pt x="174" y="95"/>
                    <a:pt x="171" y="93"/>
                    <a:pt x="168" y="90"/>
                  </a:cubicBezTo>
                  <a:cubicBezTo>
                    <a:pt x="172" y="86"/>
                    <a:pt x="176" y="82"/>
                    <a:pt x="180" y="79"/>
                  </a:cubicBezTo>
                  <a:cubicBezTo>
                    <a:pt x="183" y="81"/>
                    <a:pt x="186" y="84"/>
                    <a:pt x="189" y="87"/>
                  </a:cubicBezTo>
                  <a:cubicBezTo>
                    <a:pt x="185" y="90"/>
                    <a:pt x="181" y="94"/>
                    <a:pt x="177" y="97"/>
                  </a:cubicBezTo>
                  <a:close/>
                  <a:moveTo>
                    <a:pt x="174" y="100"/>
                  </a:moveTo>
                  <a:cubicBezTo>
                    <a:pt x="168" y="105"/>
                    <a:pt x="163" y="110"/>
                    <a:pt x="158" y="114"/>
                  </a:cubicBezTo>
                  <a:cubicBezTo>
                    <a:pt x="155" y="112"/>
                    <a:pt x="152" y="110"/>
                    <a:pt x="150" y="108"/>
                  </a:cubicBezTo>
                  <a:cubicBezTo>
                    <a:pt x="155" y="103"/>
                    <a:pt x="161" y="98"/>
                    <a:pt x="166" y="92"/>
                  </a:cubicBezTo>
                  <a:cubicBezTo>
                    <a:pt x="169" y="95"/>
                    <a:pt x="171" y="97"/>
                    <a:pt x="174" y="100"/>
                  </a:cubicBezTo>
                  <a:close/>
                  <a:moveTo>
                    <a:pt x="154" y="118"/>
                  </a:moveTo>
                  <a:cubicBezTo>
                    <a:pt x="150" y="122"/>
                    <a:pt x="145" y="126"/>
                    <a:pt x="141" y="130"/>
                  </a:cubicBezTo>
                  <a:cubicBezTo>
                    <a:pt x="139" y="127"/>
                    <a:pt x="136" y="125"/>
                    <a:pt x="134" y="123"/>
                  </a:cubicBezTo>
                  <a:cubicBezTo>
                    <a:pt x="138" y="119"/>
                    <a:pt x="142" y="115"/>
                    <a:pt x="147" y="111"/>
                  </a:cubicBezTo>
                  <a:cubicBezTo>
                    <a:pt x="149" y="113"/>
                    <a:pt x="152" y="115"/>
                    <a:pt x="154" y="118"/>
                  </a:cubicBezTo>
                  <a:close/>
                  <a:moveTo>
                    <a:pt x="138" y="132"/>
                  </a:moveTo>
                  <a:cubicBezTo>
                    <a:pt x="134" y="136"/>
                    <a:pt x="130" y="140"/>
                    <a:pt x="126" y="144"/>
                  </a:cubicBezTo>
                  <a:cubicBezTo>
                    <a:pt x="123" y="141"/>
                    <a:pt x="121" y="139"/>
                    <a:pt x="119" y="137"/>
                  </a:cubicBezTo>
                  <a:cubicBezTo>
                    <a:pt x="123" y="133"/>
                    <a:pt x="127" y="129"/>
                    <a:pt x="131" y="126"/>
                  </a:cubicBezTo>
                  <a:cubicBezTo>
                    <a:pt x="133" y="128"/>
                    <a:pt x="136" y="130"/>
                    <a:pt x="138" y="132"/>
                  </a:cubicBezTo>
                  <a:close/>
                  <a:moveTo>
                    <a:pt x="122" y="147"/>
                  </a:moveTo>
                  <a:cubicBezTo>
                    <a:pt x="117" y="151"/>
                    <a:pt x="113" y="156"/>
                    <a:pt x="108" y="161"/>
                  </a:cubicBezTo>
                  <a:cubicBezTo>
                    <a:pt x="105" y="158"/>
                    <a:pt x="102" y="156"/>
                    <a:pt x="100" y="154"/>
                  </a:cubicBezTo>
                  <a:cubicBezTo>
                    <a:pt x="105" y="149"/>
                    <a:pt x="110" y="145"/>
                    <a:pt x="116" y="140"/>
                  </a:cubicBezTo>
                  <a:cubicBezTo>
                    <a:pt x="118" y="142"/>
                    <a:pt x="120" y="145"/>
                    <a:pt x="122" y="147"/>
                  </a:cubicBezTo>
                  <a:close/>
                  <a:moveTo>
                    <a:pt x="104" y="164"/>
                  </a:moveTo>
                  <a:cubicBezTo>
                    <a:pt x="100" y="168"/>
                    <a:pt x="96" y="172"/>
                    <a:pt x="91" y="176"/>
                  </a:cubicBezTo>
                  <a:cubicBezTo>
                    <a:pt x="89" y="173"/>
                    <a:pt x="86" y="171"/>
                    <a:pt x="83" y="168"/>
                  </a:cubicBezTo>
                  <a:cubicBezTo>
                    <a:pt x="88" y="164"/>
                    <a:pt x="92" y="161"/>
                    <a:pt x="96" y="157"/>
                  </a:cubicBezTo>
                  <a:cubicBezTo>
                    <a:pt x="99" y="159"/>
                    <a:pt x="101" y="162"/>
                    <a:pt x="104" y="164"/>
                  </a:cubicBezTo>
                  <a:close/>
                  <a:moveTo>
                    <a:pt x="80" y="193"/>
                  </a:moveTo>
                  <a:cubicBezTo>
                    <a:pt x="84" y="190"/>
                    <a:pt x="88" y="187"/>
                    <a:pt x="92" y="183"/>
                  </a:cubicBezTo>
                  <a:cubicBezTo>
                    <a:pt x="93" y="185"/>
                    <a:pt x="94" y="186"/>
                    <a:pt x="96" y="187"/>
                  </a:cubicBezTo>
                  <a:cubicBezTo>
                    <a:pt x="92" y="191"/>
                    <a:pt x="88" y="194"/>
                    <a:pt x="84" y="197"/>
                  </a:cubicBezTo>
                  <a:cubicBezTo>
                    <a:pt x="83" y="196"/>
                    <a:pt x="82" y="195"/>
                    <a:pt x="80" y="193"/>
                  </a:cubicBezTo>
                  <a:close/>
                  <a:moveTo>
                    <a:pt x="81" y="200"/>
                  </a:moveTo>
                  <a:cubicBezTo>
                    <a:pt x="77" y="204"/>
                    <a:pt x="73" y="208"/>
                    <a:pt x="69" y="212"/>
                  </a:cubicBezTo>
                  <a:cubicBezTo>
                    <a:pt x="67" y="211"/>
                    <a:pt x="66" y="209"/>
                    <a:pt x="64" y="208"/>
                  </a:cubicBezTo>
                  <a:cubicBezTo>
                    <a:pt x="68" y="204"/>
                    <a:pt x="73" y="200"/>
                    <a:pt x="77" y="196"/>
                  </a:cubicBezTo>
                  <a:cubicBezTo>
                    <a:pt x="78" y="198"/>
                    <a:pt x="80" y="199"/>
                    <a:pt x="81" y="200"/>
                  </a:cubicBezTo>
                  <a:close/>
                  <a:moveTo>
                    <a:pt x="88" y="179"/>
                  </a:moveTo>
                  <a:cubicBezTo>
                    <a:pt x="84" y="183"/>
                    <a:pt x="80" y="186"/>
                    <a:pt x="77" y="190"/>
                  </a:cubicBezTo>
                  <a:cubicBezTo>
                    <a:pt x="74" y="187"/>
                    <a:pt x="71" y="184"/>
                    <a:pt x="68" y="181"/>
                  </a:cubicBezTo>
                  <a:cubicBezTo>
                    <a:pt x="72" y="178"/>
                    <a:pt x="76" y="174"/>
                    <a:pt x="80" y="171"/>
                  </a:cubicBezTo>
                  <a:cubicBezTo>
                    <a:pt x="83" y="173"/>
                    <a:pt x="85" y="176"/>
                    <a:pt x="88" y="179"/>
                  </a:cubicBezTo>
                  <a:close/>
                  <a:moveTo>
                    <a:pt x="74" y="193"/>
                  </a:moveTo>
                  <a:cubicBezTo>
                    <a:pt x="69" y="197"/>
                    <a:pt x="65" y="201"/>
                    <a:pt x="61" y="205"/>
                  </a:cubicBezTo>
                  <a:cubicBezTo>
                    <a:pt x="57" y="202"/>
                    <a:pt x="54" y="199"/>
                    <a:pt x="50" y="196"/>
                  </a:cubicBezTo>
                  <a:cubicBezTo>
                    <a:pt x="55" y="192"/>
                    <a:pt x="60" y="187"/>
                    <a:pt x="65" y="183"/>
                  </a:cubicBezTo>
                  <a:cubicBezTo>
                    <a:pt x="68" y="186"/>
                    <a:pt x="71" y="190"/>
                    <a:pt x="74" y="193"/>
                  </a:cubicBezTo>
                  <a:close/>
                  <a:moveTo>
                    <a:pt x="57" y="208"/>
                  </a:moveTo>
                  <a:cubicBezTo>
                    <a:pt x="54" y="212"/>
                    <a:pt x="50" y="215"/>
                    <a:pt x="46" y="219"/>
                  </a:cubicBezTo>
                  <a:cubicBezTo>
                    <a:pt x="42" y="215"/>
                    <a:pt x="38" y="212"/>
                    <a:pt x="34" y="208"/>
                  </a:cubicBezTo>
                  <a:cubicBezTo>
                    <a:pt x="39" y="205"/>
                    <a:pt x="43" y="201"/>
                    <a:pt x="47" y="198"/>
                  </a:cubicBezTo>
                  <a:cubicBezTo>
                    <a:pt x="50" y="201"/>
                    <a:pt x="54" y="205"/>
                    <a:pt x="57" y="208"/>
                  </a:cubicBezTo>
                  <a:close/>
                  <a:moveTo>
                    <a:pt x="60" y="211"/>
                  </a:moveTo>
                  <a:cubicBezTo>
                    <a:pt x="62" y="213"/>
                    <a:pt x="63" y="214"/>
                    <a:pt x="65" y="216"/>
                  </a:cubicBezTo>
                  <a:cubicBezTo>
                    <a:pt x="61" y="219"/>
                    <a:pt x="58" y="223"/>
                    <a:pt x="55" y="226"/>
                  </a:cubicBezTo>
                  <a:cubicBezTo>
                    <a:pt x="53" y="225"/>
                    <a:pt x="51" y="223"/>
                    <a:pt x="49" y="221"/>
                  </a:cubicBezTo>
                  <a:cubicBezTo>
                    <a:pt x="53" y="218"/>
                    <a:pt x="57" y="215"/>
                    <a:pt x="60" y="211"/>
                  </a:cubicBezTo>
                  <a:close/>
                  <a:moveTo>
                    <a:pt x="70" y="221"/>
                  </a:moveTo>
                  <a:cubicBezTo>
                    <a:pt x="73" y="224"/>
                    <a:pt x="76" y="226"/>
                    <a:pt x="79" y="228"/>
                  </a:cubicBezTo>
                  <a:cubicBezTo>
                    <a:pt x="75" y="232"/>
                    <a:pt x="71" y="235"/>
                    <a:pt x="67" y="239"/>
                  </a:cubicBezTo>
                  <a:cubicBezTo>
                    <a:pt x="65" y="236"/>
                    <a:pt x="62" y="233"/>
                    <a:pt x="59" y="230"/>
                  </a:cubicBezTo>
                  <a:cubicBezTo>
                    <a:pt x="63" y="227"/>
                    <a:pt x="67" y="224"/>
                    <a:pt x="70" y="221"/>
                  </a:cubicBezTo>
                  <a:close/>
                  <a:moveTo>
                    <a:pt x="74" y="218"/>
                  </a:moveTo>
                  <a:cubicBezTo>
                    <a:pt x="79" y="214"/>
                    <a:pt x="83" y="210"/>
                    <a:pt x="87" y="206"/>
                  </a:cubicBezTo>
                  <a:cubicBezTo>
                    <a:pt x="89" y="209"/>
                    <a:pt x="92" y="211"/>
                    <a:pt x="95" y="214"/>
                  </a:cubicBezTo>
                  <a:cubicBezTo>
                    <a:pt x="91" y="218"/>
                    <a:pt x="86" y="222"/>
                    <a:pt x="82" y="225"/>
                  </a:cubicBezTo>
                  <a:cubicBezTo>
                    <a:pt x="80" y="223"/>
                    <a:pt x="77" y="220"/>
                    <a:pt x="74" y="218"/>
                  </a:cubicBezTo>
                  <a:close/>
                  <a:moveTo>
                    <a:pt x="90" y="203"/>
                  </a:moveTo>
                  <a:cubicBezTo>
                    <a:pt x="94" y="200"/>
                    <a:pt x="97" y="196"/>
                    <a:pt x="101" y="193"/>
                  </a:cubicBezTo>
                  <a:cubicBezTo>
                    <a:pt x="104" y="196"/>
                    <a:pt x="106" y="198"/>
                    <a:pt x="109" y="201"/>
                  </a:cubicBezTo>
                  <a:cubicBezTo>
                    <a:pt x="105" y="204"/>
                    <a:pt x="102" y="207"/>
                    <a:pt x="98" y="211"/>
                  </a:cubicBezTo>
                  <a:cubicBezTo>
                    <a:pt x="96" y="208"/>
                    <a:pt x="93" y="206"/>
                    <a:pt x="90" y="203"/>
                  </a:cubicBezTo>
                  <a:close/>
                  <a:moveTo>
                    <a:pt x="105" y="189"/>
                  </a:moveTo>
                  <a:cubicBezTo>
                    <a:pt x="109" y="185"/>
                    <a:pt x="114" y="181"/>
                    <a:pt x="118" y="177"/>
                  </a:cubicBezTo>
                  <a:cubicBezTo>
                    <a:pt x="121" y="179"/>
                    <a:pt x="124" y="182"/>
                    <a:pt x="127" y="185"/>
                  </a:cubicBezTo>
                  <a:cubicBezTo>
                    <a:pt x="122" y="189"/>
                    <a:pt x="118" y="193"/>
                    <a:pt x="113" y="197"/>
                  </a:cubicBezTo>
                  <a:cubicBezTo>
                    <a:pt x="111" y="194"/>
                    <a:pt x="108" y="191"/>
                    <a:pt x="105" y="189"/>
                  </a:cubicBezTo>
                  <a:close/>
                  <a:moveTo>
                    <a:pt x="122" y="173"/>
                  </a:moveTo>
                  <a:cubicBezTo>
                    <a:pt x="125" y="170"/>
                    <a:pt x="128" y="167"/>
                    <a:pt x="131" y="164"/>
                  </a:cubicBezTo>
                  <a:cubicBezTo>
                    <a:pt x="132" y="163"/>
                    <a:pt x="134" y="162"/>
                    <a:pt x="135" y="160"/>
                  </a:cubicBezTo>
                  <a:cubicBezTo>
                    <a:pt x="138" y="163"/>
                    <a:pt x="141" y="166"/>
                    <a:pt x="144" y="168"/>
                  </a:cubicBezTo>
                  <a:cubicBezTo>
                    <a:pt x="140" y="172"/>
                    <a:pt x="135" y="177"/>
                    <a:pt x="131" y="181"/>
                  </a:cubicBezTo>
                  <a:cubicBezTo>
                    <a:pt x="128" y="178"/>
                    <a:pt x="125" y="175"/>
                    <a:pt x="122" y="173"/>
                  </a:cubicBezTo>
                  <a:close/>
                  <a:moveTo>
                    <a:pt x="139" y="157"/>
                  </a:moveTo>
                  <a:cubicBezTo>
                    <a:pt x="144" y="153"/>
                    <a:pt x="148" y="149"/>
                    <a:pt x="152" y="145"/>
                  </a:cubicBezTo>
                  <a:cubicBezTo>
                    <a:pt x="155" y="148"/>
                    <a:pt x="158" y="150"/>
                    <a:pt x="161" y="153"/>
                  </a:cubicBezTo>
                  <a:cubicBezTo>
                    <a:pt x="156" y="157"/>
                    <a:pt x="152" y="161"/>
                    <a:pt x="148" y="164"/>
                  </a:cubicBezTo>
                  <a:cubicBezTo>
                    <a:pt x="145" y="162"/>
                    <a:pt x="142" y="159"/>
                    <a:pt x="139" y="157"/>
                  </a:cubicBezTo>
                  <a:close/>
                  <a:moveTo>
                    <a:pt x="155" y="142"/>
                  </a:moveTo>
                  <a:cubicBezTo>
                    <a:pt x="159" y="138"/>
                    <a:pt x="164" y="134"/>
                    <a:pt x="168" y="130"/>
                  </a:cubicBezTo>
                  <a:cubicBezTo>
                    <a:pt x="171" y="133"/>
                    <a:pt x="174" y="135"/>
                    <a:pt x="177" y="137"/>
                  </a:cubicBezTo>
                  <a:cubicBezTo>
                    <a:pt x="172" y="142"/>
                    <a:pt x="168" y="146"/>
                    <a:pt x="163" y="150"/>
                  </a:cubicBezTo>
                  <a:cubicBezTo>
                    <a:pt x="160" y="148"/>
                    <a:pt x="158" y="145"/>
                    <a:pt x="155" y="142"/>
                  </a:cubicBezTo>
                  <a:close/>
                  <a:moveTo>
                    <a:pt x="172" y="126"/>
                  </a:moveTo>
                  <a:cubicBezTo>
                    <a:pt x="178" y="122"/>
                    <a:pt x="183" y="117"/>
                    <a:pt x="188" y="112"/>
                  </a:cubicBezTo>
                  <a:cubicBezTo>
                    <a:pt x="191" y="114"/>
                    <a:pt x="194" y="117"/>
                    <a:pt x="196" y="119"/>
                  </a:cubicBezTo>
                  <a:cubicBezTo>
                    <a:pt x="191" y="124"/>
                    <a:pt x="186" y="129"/>
                    <a:pt x="181" y="134"/>
                  </a:cubicBezTo>
                  <a:cubicBezTo>
                    <a:pt x="178" y="131"/>
                    <a:pt x="175" y="129"/>
                    <a:pt x="172" y="126"/>
                  </a:cubicBezTo>
                  <a:close/>
                  <a:moveTo>
                    <a:pt x="192" y="109"/>
                  </a:moveTo>
                  <a:cubicBezTo>
                    <a:pt x="196" y="106"/>
                    <a:pt x="199" y="103"/>
                    <a:pt x="203" y="99"/>
                  </a:cubicBezTo>
                  <a:cubicBezTo>
                    <a:pt x="206" y="101"/>
                    <a:pt x="208" y="103"/>
                    <a:pt x="210" y="105"/>
                  </a:cubicBezTo>
                  <a:cubicBezTo>
                    <a:pt x="207" y="109"/>
                    <a:pt x="203" y="112"/>
                    <a:pt x="200" y="116"/>
                  </a:cubicBezTo>
                  <a:cubicBezTo>
                    <a:pt x="197" y="113"/>
                    <a:pt x="194" y="111"/>
                    <a:pt x="192" y="109"/>
                  </a:cubicBezTo>
                  <a:close/>
                  <a:moveTo>
                    <a:pt x="217" y="82"/>
                  </a:moveTo>
                  <a:cubicBezTo>
                    <a:pt x="213" y="85"/>
                    <a:pt x="208" y="89"/>
                    <a:pt x="204" y="92"/>
                  </a:cubicBezTo>
                  <a:cubicBezTo>
                    <a:pt x="202" y="90"/>
                    <a:pt x="199" y="88"/>
                    <a:pt x="197" y="87"/>
                  </a:cubicBezTo>
                  <a:cubicBezTo>
                    <a:pt x="201" y="82"/>
                    <a:pt x="205" y="78"/>
                    <a:pt x="210" y="74"/>
                  </a:cubicBezTo>
                  <a:cubicBezTo>
                    <a:pt x="212" y="77"/>
                    <a:pt x="215" y="79"/>
                    <a:pt x="217" y="82"/>
                  </a:cubicBezTo>
                  <a:close/>
                  <a:moveTo>
                    <a:pt x="207" y="71"/>
                  </a:moveTo>
                  <a:cubicBezTo>
                    <a:pt x="202" y="75"/>
                    <a:pt x="197" y="79"/>
                    <a:pt x="193" y="83"/>
                  </a:cubicBezTo>
                  <a:cubicBezTo>
                    <a:pt x="189" y="81"/>
                    <a:pt x="186" y="78"/>
                    <a:pt x="183" y="76"/>
                  </a:cubicBezTo>
                  <a:cubicBezTo>
                    <a:pt x="188" y="71"/>
                    <a:pt x="193" y="66"/>
                    <a:pt x="198" y="61"/>
                  </a:cubicBezTo>
                  <a:cubicBezTo>
                    <a:pt x="201" y="64"/>
                    <a:pt x="204" y="68"/>
                    <a:pt x="207" y="71"/>
                  </a:cubicBezTo>
                  <a:close/>
                  <a:moveTo>
                    <a:pt x="226" y="9"/>
                  </a:moveTo>
                  <a:cubicBezTo>
                    <a:pt x="228" y="12"/>
                    <a:pt x="230" y="15"/>
                    <a:pt x="233" y="17"/>
                  </a:cubicBezTo>
                  <a:cubicBezTo>
                    <a:pt x="229" y="21"/>
                    <a:pt x="225" y="25"/>
                    <a:pt x="222" y="28"/>
                  </a:cubicBezTo>
                  <a:cubicBezTo>
                    <a:pt x="219" y="26"/>
                    <a:pt x="216" y="24"/>
                    <a:pt x="214" y="22"/>
                  </a:cubicBezTo>
                  <a:cubicBezTo>
                    <a:pt x="218" y="18"/>
                    <a:pt x="222" y="13"/>
                    <a:pt x="226" y="9"/>
                  </a:cubicBezTo>
                  <a:close/>
                  <a:moveTo>
                    <a:pt x="212" y="24"/>
                  </a:moveTo>
                  <a:cubicBezTo>
                    <a:pt x="215" y="26"/>
                    <a:pt x="217" y="28"/>
                    <a:pt x="220" y="30"/>
                  </a:cubicBezTo>
                  <a:cubicBezTo>
                    <a:pt x="216" y="35"/>
                    <a:pt x="212" y="39"/>
                    <a:pt x="207" y="43"/>
                  </a:cubicBezTo>
                  <a:cubicBezTo>
                    <a:pt x="204" y="41"/>
                    <a:pt x="201" y="39"/>
                    <a:pt x="198" y="37"/>
                  </a:cubicBezTo>
                  <a:cubicBezTo>
                    <a:pt x="203" y="33"/>
                    <a:pt x="207" y="28"/>
                    <a:pt x="212" y="24"/>
                  </a:cubicBezTo>
                  <a:close/>
                  <a:moveTo>
                    <a:pt x="196" y="39"/>
                  </a:moveTo>
                  <a:cubicBezTo>
                    <a:pt x="199" y="42"/>
                    <a:pt x="202" y="44"/>
                    <a:pt x="205" y="45"/>
                  </a:cubicBezTo>
                  <a:cubicBezTo>
                    <a:pt x="202" y="48"/>
                    <a:pt x="199" y="51"/>
                    <a:pt x="197" y="54"/>
                  </a:cubicBezTo>
                  <a:cubicBezTo>
                    <a:pt x="194" y="51"/>
                    <a:pt x="191" y="49"/>
                    <a:pt x="189" y="46"/>
                  </a:cubicBezTo>
                  <a:cubicBezTo>
                    <a:pt x="191" y="44"/>
                    <a:pt x="194" y="41"/>
                    <a:pt x="196" y="39"/>
                  </a:cubicBezTo>
                  <a:close/>
                  <a:moveTo>
                    <a:pt x="186" y="49"/>
                  </a:moveTo>
                  <a:cubicBezTo>
                    <a:pt x="189" y="51"/>
                    <a:pt x="191" y="54"/>
                    <a:pt x="194" y="57"/>
                  </a:cubicBezTo>
                  <a:cubicBezTo>
                    <a:pt x="188" y="62"/>
                    <a:pt x="183" y="67"/>
                    <a:pt x="178" y="72"/>
                  </a:cubicBezTo>
                  <a:cubicBezTo>
                    <a:pt x="175" y="70"/>
                    <a:pt x="172" y="68"/>
                    <a:pt x="170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4" y="60"/>
                    <a:pt x="180" y="54"/>
                    <a:pt x="186" y="49"/>
                  </a:cubicBezTo>
                  <a:close/>
                  <a:moveTo>
                    <a:pt x="167" y="67"/>
                  </a:moveTo>
                  <a:cubicBezTo>
                    <a:pt x="167" y="67"/>
                    <a:pt x="167" y="67"/>
                    <a:pt x="168" y="68"/>
                  </a:cubicBezTo>
                  <a:cubicBezTo>
                    <a:pt x="170" y="70"/>
                    <a:pt x="173" y="72"/>
                    <a:pt x="175" y="74"/>
                  </a:cubicBezTo>
                  <a:cubicBezTo>
                    <a:pt x="171" y="78"/>
                    <a:pt x="167" y="82"/>
                    <a:pt x="164" y="86"/>
                  </a:cubicBezTo>
                  <a:cubicBezTo>
                    <a:pt x="161" y="83"/>
                    <a:pt x="159" y="81"/>
                    <a:pt x="156" y="79"/>
                  </a:cubicBezTo>
                  <a:cubicBezTo>
                    <a:pt x="156" y="78"/>
                    <a:pt x="154" y="79"/>
                    <a:pt x="155" y="80"/>
                  </a:cubicBezTo>
                  <a:cubicBezTo>
                    <a:pt x="157" y="82"/>
                    <a:pt x="159" y="85"/>
                    <a:pt x="162" y="87"/>
                  </a:cubicBezTo>
                  <a:cubicBezTo>
                    <a:pt x="156" y="93"/>
                    <a:pt x="150" y="98"/>
                    <a:pt x="144" y="104"/>
                  </a:cubicBezTo>
                  <a:cubicBezTo>
                    <a:pt x="141" y="101"/>
                    <a:pt x="138" y="99"/>
                    <a:pt x="135" y="96"/>
                  </a:cubicBezTo>
                  <a:cubicBezTo>
                    <a:pt x="146" y="86"/>
                    <a:pt x="156" y="77"/>
                    <a:pt x="167" y="67"/>
                  </a:cubicBezTo>
                  <a:close/>
                  <a:moveTo>
                    <a:pt x="133" y="98"/>
                  </a:moveTo>
                  <a:cubicBezTo>
                    <a:pt x="136" y="101"/>
                    <a:pt x="139" y="104"/>
                    <a:pt x="142" y="106"/>
                  </a:cubicBezTo>
                  <a:cubicBezTo>
                    <a:pt x="137" y="110"/>
                    <a:pt x="133" y="114"/>
                    <a:pt x="128" y="118"/>
                  </a:cubicBezTo>
                  <a:cubicBezTo>
                    <a:pt x="125" y="116"/>
                    <a:pt x="122" y="113"/>
                    <a:pt x="119" y="111"/>
                  </a:cubicBezTo>
                  <a:cubicBezTo>
                    <a:pt x="124" y="107"/>
                    <a:pt x="128" y="102"/>
                    <a:pt x="133" y="98"/>
                  </a:cubicBezTo>
                  <a:close/>
                  <a:moveTo>
                    <a:pt x="114" y="115"/>
                  </a:moveTo>
                  <a:cubicBezTo>
                    <a:pt x="115" y="114"/>
                    <a:pt x="116" y="114"/>
                    <a:pt x="117" y="113"/>
                  </a:cubicBezTo>
                  <a:cubicBezTo>
                    <a:pt x="120" y="115"/>
                    <a:pt x="123" y="118"/>
                    <a:pt x="126" y="121"/>
                  </a:cubicBezTo>
                  <a:cubicBezTo>
                    <a:pt x="122" y="124"/>
                    <a:pt x="118" y="128"/>
                    <a:pt x="114" y="132"/>
                  </a:cubicBezTo>
                  <a:cubicBezTo>
                    <a:pt x="111" y="129"/>
                    <a:pt x="108" y="126"/>
                    <a:pt x="106" y="124"/>
                  </a:cubicBezTo>
                  <a:cubicBezTo>
                    <a:pt x="108" y="121"/>
                    <a:pt x="111" y="118"/>
                    <a:pt x="114" y="115"/>
                  </a:cubicBezTo>
                  <a:close/>
                  <a:moveTo>
                    <a:pt x="103" y="126"/>
                  </a:moveTo>
                  <a:cubicBezTo>
                    <a:pt x="106" y="129"/>
                    <a:pt x="108" y="131"/>
                    <a:pt x="111" y="134"/>
                  </a:cubicBezTo>
                  <a:cubicBezTo>
                    <a:pt x="105" y="139"/>
                    <a:pt x="100" y="144"/>
                    <a:pt x="94" y="149"/>
                  </a:cubicBezTo>
                  <a:cubicBezTo>
                    <a:pt x="91" y="147"/>
                    <a:pt x="89" y="145"/>
                    <a:pt x="86" y="143"/>
                  </a:cubicBezTo>
                  <a:cubicBezTo>
                    <a:pt x="92" y="137"/>
                    <a:pt x="98" y="131"/>
                    <a:pt x="103" y="126"/>
                  </a:cubicBezTo>
                  <a:close/>
                  <a:moveTo>
                    <a:pt x="84" y="144"/>
                  </a:moveTo>
                  <a:cubicBezTo>
                    <a:pt x="86" y="147"/>
                    <a:pt x="89" y="149"/>
                    <a:pt x="91" y="152"/>
                  </a:cubicBezTo>
                  <a:cubicBezTo>
                    <a:pt x="87" y="156"/>
                    <a:pt x="83" y="160"/>
                    <a:pt x="78" y="163"/>
                  </a:cubicBezTo>
                  <a:cubicBezTo>
                    <a:pt x="77" y="162"/>
                    <a:pt x="75" y="161"/>
                    <a:pt x="74" y="159"/>
                  </a:cubicBezTo>
                  <a:cubicBezTo>
                    <a:pt x="73" y="158"/>
                    <a:pt x="71" y="160"/>
                    <a:pt x="72" y="161"/>
                  </a:cubicBezTo>
                  <a:cubicBezTo>
                    <a:pt x="73" y="163"/>
                    <a:pt x="75" y="164"/>
                    <a:pt x="76" y="165"/>
                  </a:cubicBezTo>
                  <a:cubicBezTo>
                    <a:pt x="72" y="169"/>
                    <a:pt x="68" y="173"/>
                    <a:pt x="63" y="176"/>
                  </a:cubicBezTo>
                  <a:cubicBezTo>
                    <a:pt x="61" y="174"/>
                    <a:pt x="59" y="172"/>
                    <a:pt x="57" y="169"/>
                  </a:cubicBezTo>
                  <a:cubicBezTo>
                    <a:pt x="66" y="161"/>
                    <a:pt x="75" y="153"/>
                    <a:pt x="84" y="144"/>
                  </a:cubicBezTo>
                  <a:close/>
                  <a:moveTo>
                    <a:pt x="55" y="171"/>
                  </a:moveTo>
                  <a:cubicBezTo>
                    <a:pt x="57" y="174"/>
                    <a:pt x="59" y="176"/>
                    <a:pt x="61" y="178"/>
                  </a:cubicBezTo>
                  <a:cubicBezTo>
                    <a:pt x="56" y="183"/>
                    <a:pt x="51" y="187"/>
                    <a:pt x="46" y="192"/>
                  </a:cubicBezTo>
                  <a:cubicBezTo>
                    <a:pt x="43" y="190"/>
                    <a:pt x="41" y="187"/>
                    <a:pt x="38" y="185"/>
                  </a:cubicBezTo>
                  <a:cubicBezTo>
                    <a:pt x="44" y="181"/>
                    <a:pt x="49" y="176"/>
                    <a:pt x="55" y="171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7"/>
                    <a:pt x="36" y="187"/>
                  </a:cubicBezTo>
                  <a:cubicBezTo>
                    <a:pt x="39" y="189"/>
                    <a:pt x="41" y="192"/>
                    <a:pt x="43" y="194"/>
                  </a:cubicBezTo>
                  <a:cubicBezTo>
                    <a:pt x="39" y="198"/>
                    <a:pt x="35" y="201"/>
                    <a:pt x="31" y="205"/>
                  </a:cubicBezTo>
                  <a:cubicBezTo>
                    <a:pt x="28" y="202"/>
                    <a:pt x="25" y="200"/>
                    <a:pt x="22" y="197"/>
                  </a:cubicBezTo>
                  <a:cubicBezTo>
                    <a:pt x="27" y="194"/>
                    <a:pt x="31" y="190"/>
                    <a:pt x="36" y="187"/>
                  </a:cubicBezTo>
                  <a:close/>
                  <a:moveTo>
                    <a:pt x="7" y="208"/>
                  </a:moveTo>
                  <a:cubicBezTo>
                    <a:pt x="11" y="205"/>
                    <a:pt x="16" y="202"/>
                    <a:pt x="20" y="199"/>
                  </a:cubicBezTo>
                  <a:cubicBezTo>
                    <a:pt x="20" y="199"/>
                    <a:pt x="20" y="199"/>
                    <a:pt x="20" y="199"/>
                  </a:cubicBezTo>
                  <a:cubicBezTo>
                    <a:pt x="23" y="202"/>
                    <a:pt x="25" y="204"/>
                    <a:pt x="28" y="207"/>
                  </a:cubicBezTo>
                  <a:cubicBezTo>
                    <a:pt x="24" y="210"/>
                    <a:pt x="20" y="214"/>
                    <a:pt x="17" y="217"/>
                  </a:cubicBezTo>
                  <a:cubicBezTo>
                    <a:pt x="13" y="214"/>
                    <a:pt x="10" y="211"/>
                    <a:pt x="7" y="208"/>
                  </a:cubicBezTo>
                  <a:close/>
                  <a:moveTo>
                    <a:pt x="19" y="219"/>
                  </a:moveTo>
                  <a:cubicBezTo>
                    <a:pt x="23" y="216"/>
                    <a:pt x="27" y="213"/>
                    <a:pt x="31" y="210"/>
                  </a:cubicBezTo>
                  <a:cubicBezTo>
                    <a:pt x="35" y="214"/>
                    <a:pt x="39" y="218"/>
                    <a:pt x="43" y="222"/>
                  </a:cubicBezTo>
                  <a:cubicBezTo>
                    <a:pt x="39" y="225"/>
                    <a:pt x="36" y="228"/>
                    <a:pt x="33" y="232"/>
                  </a:cubicBezTo>
                  <a:cubicBezTo>
                    <a:pt x="28" y="227"/>
                    <a:pt x="24" y="223"/>
                    <a:pt x="19" y="219"/>
                  </a:cubicBezTo>
                  <a:close/>
                  <a:moveTo>
                    <a:pt x="35" y="234"/>
                  </a:moveTo>
                  <a:cubicBezTo>
                    <a:pt x="38" y="231"/>
                    <a:pt x="42" y="228"/>
                    <a:pt x="45" y="225"/>
                  </a:cubicBezTo>
                  <a:cubicBezTo>
                    <a:pt x="47" y="227"/>
                    <a:pt x="49" y="229"/>
                    <a:pt x="51" y="231"/>
                  </a:cubicBezTo>
                  <a:cubicBezTo>
                    <a:pt x="49" y="232"/>
                    <a:pt x="48" y="234"/>
                    <a:pt x="46" y="236"/>
                  </a:cubicBezTo>
                  <a:cubicBezTo>
                    <a:pt x="45" y="237"/>
                    <a:pt x="46" y="239"/>
                    <a:pt x="48" y="238"/>
                  </a:cubicBezTo>
                  <a:cubicBezTo>
                    <a:pt x="50" y="237"/>
                    <a:pt x="52" y="235"/>
                    <a:pt x="54" y="234"/>
                  </a:cubicBezTo>
                  <a:cubicBezTo>
                    <a:pt x="57" y="237"/>
                    <a:pt x="60" y="240"/>
                    <a:pt x="63" y="243"/>
                  </a:cubicBezTo>
                  <a:cubicBezTo>
                    <a:pt x="60" y="246"/>
                    <a:pt x="57" y="248"/>
                    <a:pt x="53" y="251"/>
                  </a:cubicBezTo>
                  <a:cubicBezTo>
                    <a:pt x="47" y="245"/>
                    <a:pt x="41" y="239"/>
                    <a:pt x="35" y="234"/>
                  </a:cubicBezTo>
                  <a:close/>
                  <a:moveTo>
                    <a:pt x="65" y="264"/>
                  </a:moveTo>
                  <a:cubicBezTo>
                    <a:pt x="62" y="260"/>
                    <a:pt x="59" y="257"/>
                    <a:pt x="55" y="253"/>
                  </a:cubicBezTo>
                  <a:cubicBezTo>
                    <a:pt x="59" y="250"/>
                    <a:pt x="62" y="248"/>
                    <a:pt x="65" y="245"/>
                  </a:cubicBezTo>
                  <a:cubicBezTo>
                    <a:pt x="68" y="248"/>
                    <a:pt x="72" y="251"/>
                    <a:pt x="75" y="254"/>
                  </a:cubicBezTo>
                  <a:cubicBezTo>
                    <a:pt x="72" y="257"/>
                    <a:pt x="69" y="261"/>
                    <a:pt x="65" y="264"/>
                  </a:cubicBezTo>
                  <a:close/>
                  <a:moveTo>
                    <a:pt x="78" y="251"/>
                  </a:moveTo>
                  <a:cubicBezTo>
                    <a:pt x="75" y="248"/>
                    <a:pt x="73" y="244"/>
                    <a:pt x="70" y="241"/>
                  </a:cubicBezTo>
                  <a:cubicBezTo>
                    <a:pt x="74" y="238"/>
                    <a:pt x="78" y="234"/>
                    <a:pt x="82" y="231"/>
                  </a:cubicBezTo>
                  <a:cubicBezTo>
                    <a:pt x="83" y="232"/>
                    <a:pt x="84" y="233"/>
                    <a:pt x="86" y="234"/>
                  </a:cubicBezTo>
                  <a:cubicBezTo>
                    <a:pt x="87" y="235"/>
                    <a:pt x="89" y="233"/>
                    <a:pt x="88" y="232"/>
                  </a:cubicBezTo>
                  <a:cubicBezTo>
                    <a:pt x="87" y="230"/>
                    <a:pt x="86" y="229"/>
                    <a:pt x="85" y="228"/>
                  </a:cubicBezTo>
                  <a:cubicBezTo>
                    <a:pt x="89" y="224"/>
                    <a:pt x="93" y="220"/>
                    <a:pt x="98" y="217"/>
                  </a:cubicBezTo>
                  <a:cubicBezTo>
                    <a:pt x="101" y="219"/>
                    <a:pt x="103" y="221"/>
                    <a:pt x="106" y="224"/>
                  </a:cubicBezTo>
                  <a:cubicBezTo>
                    <a:pt x="97" y="233"/>
                    <a:pt x="87" y="242"/>
                    <a:pt x="78" y="251"/>
                  </a:cubicBezTo>
                  <a:close/>
                  <a:moveTo>
                    <a:pt x="109" y="221"/>
                  </a:moveTo>
                  <a:cubicBezTo>
                    <a:pt x="107" y="218"/>
                    <a:pt x="104" y="216"/>
                    <a:pt x="102" y="213"/>
                  </a:cubicBezTo>
                  <a:cubicBezTo>
                    <a:pt x="105" y="210"/>
                    <a:pt x="109" y="207"/>
                    <a:pt x="112" y="204"/>
                  </a:cubicBezTo>
                  <a:cubicBezTo>
                    <a:pt x="114" y="206"/>
                    <a:pt x="117" y="208"/>
                    <a:pt x="119" y="210"/>
                  </a:cubicBezTo>
                  <a:cubicBezTo>
                    <a:pt x="119" y="210"/>
                    <a:pt x="119" y="210"/>
                    <a:pt x="120" y="210"/>
                  </a:cubicBezTo>
                  <a:cubicBezTo>
                    <a:pt x="116" y="214"/>
                    <a:pt x="113" y="217"/>
                    <a:pt x="109" y="221"/>
                  </a:cubicBezTo>
                  <a:close/>
                  <a:moveTo>
                    <a:pt x="122" y="208"/>
                  </a:moveTo>
                  <a:cubicBezTo>
                    <a:pt x="122" y="208"/>
                    <a:pt x="122" y="207"/>
                    <a:pt x="122" y="207"/>
                  </a:cubicBezTo>
                  <a:cubicBezTo>
                    <a:pt x="120" y="205"/>
                    <a:pt x="118" y="203"/>
                    <a:pt x="116" y="200"/>
                  </a:cubicBezTo>
                  <a:cubicBezTo>
                    <a:pt x="121" y="196"/>
                    <a:pt x="126" y="192"/>
                    <a:pt x="130" y="188"/>
                  </a:cubicBezTo>
                  <a:cubicBezTo>
                    <a:pt x="133" y="190"/>
                    <a:pt x="135" y="191"/>
                    <a:pt x="138" y="193"/>
                  </a:cubicBezTo>
                  <a:cubicBezTo>
                    <a:pt x="132" y="198"/>
                    <a:pt x="127" y="203"/>
                    <a:pt x="122" y="208"/>
                  </a:cubicBezTo>
                  <a:close/>
                  <a:moveTo>
                    <a:pt x="153" y="179"/>
                  </a:moveTo>
                  <a:cubicBezTo>
                    <a:pt x="149" y="182"/>
                    <a:pt x="145" y="186"/>
                    <a:pt x="141" y="190"/>
                  </a:cubicBezTo>
                  <a:cubicBezTo>
                    <a:pt x="139" y="188"/>
                    <a:pt x="136" y="186"/>
                    <a:pt x="134" y="184"/>
                  </a:cubicBezTo>
                  <a:cubicBezTo>
                    <a:pt x="139" y="180"/>
                    <a:pt x="144" y="176"/>
                    <a:pt x="148" y="171"/>
                  </a:cubicBezTo>
                  <a:cubicBezTo>
                    <a:pt x="150" y="173"/>
                    <a:pt x="153" y="175"/>
                    <a:pt x="155" y="176"/>
                  </a:cubicBezTo>
                  <a:cubicBezTo>
                    <a:pt x="154" y="177"/>
                    <a:pt x="153" y="178"/>
                    <a:pt x="153" y="179"/>
                  </a:cubicBezTo>
                  <a:close/>
                  <a:moveTo>
                    <a:pt x="157" y="174"/>
                  </a:moveTo>
                  <a:cubicBezTo>
                    <a:pt x="156" y="172"/>
                    <a:pt x="154" y="170"/>
                    <a:pt x="152" y="168"/>
                  </a:cubicBezTo>
                  <a:cubicBezTo>
                    <a:pt x="156" y="164"/>
                    <a:pt x="160" y="160"/>
                    <a:pt x="165" y="156"/>
                  </a:cubicBezTo>
                  <a:cubicBezTo>
                    <a:pt x="166" y="156"/>
                    <a:pt x="167" y="155"/>
                    <a:pt x="166" y="154"/>
                  </a:cubicBezTo>
                  <a:cubicBezTo>
                    <a:pt x="171" y="150"/>
                    <a:pt x="176" y="145"/>
                    <a:pt x="181" y="141"/>
                  </a:cubicBezTo>
                  <a:cubicBezTo>
                    <a:pt x="182" y="142"/>
                    <a:pt x="184" y="143"/>
                    <a:pt x="186" y="144"/>
                  </a:cubicBezTo>
                  <a:cubicBezTo>
                    <a:pt x="186" y="145"/>
                    <a:pt x="186" y="145"/>
                    <a:pt x="187" y="145"/>
                  </a:cubicBezTo>
                  <a:cubicBezTo>
                    <a:pt x="177" y="154"/>
                    <a:pt x="167" y="164"/>
                    <a:pt x="157" y="174"/>
                  </a:cubicBezTo>
                  <a:close/>
                  <a:moveTo>
                    <a:pt x="189" y="142"/>
                  </a:moveTo>
                  <a:cubicBezTo>
                    <a:pt x="189" y="142"/>
                    <a:pt x="189" y="141"/>
                    <a:pt x="188" y="141"/>
                  </a:cubicBezTo>
                  <a:cubicBezTo>
                    <a:pt x="187" y="140"/>
                    <a:pt x="186" y="138"/>
                    <a:pt x="184" y="137"/>
                  </a:cubicBezTo>
                  <a:cubicBezTo>
                    <a:pt x="190" y="132"/>
                    <a:pt x="195" y="127"/>
                    <a:pt x="201" y="121"/>
                  </a:cubicBezTo>
                  <a:cubicBezTo>
                    <a:pt x="202" y="122"/>
                    <a:pt x="204" y="123"/>
                    <a:pt x="206" y="124"/>
                  </a:cubicBezTo>
                  <a:cubicBezTo>
                    <a:pt x="207" y="125"/>
                    <a:pt x="209" y="123"/>
                    <a:pt x="208" y="122"/>
                  </a:cubicBezTo>
                  <a:cubicBezTo>
                    <a:pt x="206" y="121"/>
                    <a:pt x="205" y="120"/>
                    <a:pt x="203" y="118"/>
                  </a:cubicBezTo>
                  <a:cubicBezTo>
                    <a:pt x="207" y="115"/>
                    <a:pt x="211" y="111"/>
                    <a:pt x="214" y="108"/>
                  </a:cubicBezTo>
                  <a:cubicBezTo>
                    <a:pt x="215" y="109"/>
                    <a:pt x="216" y="110"/>
                    <a:pt x="218" y="110"/>
                  </a:cubicBezTo>
                  <a:cubicBezTo>
                    <a:pt x="220" y="112"/>
                    <a:pt x="223" y="108"/>
                    <a:pt x="221" y="107"/>
                  </a:cubicBezTo>
                  <a:cubicBezTo>
                    <a:pt x="220" y="106"/>
                    <a:pt x="219" y="105"/>
                    <a:pt x="218" y="104"/>
                  </a:cubicBezTo>
                  <a:cubicBezTo>
                    <a:pt x="221" y="100"/>
                    <a:pt x="225" y="97"/>
                    <a:pt x="229" y="93"/>
                  </a:cubicBezTo>
                  <a:cubicBezTo>
                    <a:pt x="231" y="95"/>
                    <a:pt x="233" y="96"/>
                    <a:pt x="235" y="98"/>
                  </a:cubicBezTo>
                  <a:cubicBezTo>
                    <a:pt x="235" y="98"/>
                    <a:pt x="235" y="98"/>
                    <a:pt x="235" y="98"/>
                  </a:cubicBezTo>
                  <a:cubicBezTo>
                    <a:pt x="219" y="112"/>
                    <a:pt x="204" y="127"/>
                    <a:pt x="189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42"/>
            <p:cNvSpPr>
              <a:spLocks noEditPoints="1"/>
            </p:cNvSpPr>
            <p:nvPr/>
          </p:nvSpPr>
          <p:spPr bwMode="auto">
            <a:xfrm>
              <a:off x="7945438" y="1687513"/>
              <a:ext cx="212725" cy="177800"/>
            </a:xfrm>
            <a:custGeom>
              <a:avLst/>
              <a:gdLst>
                <a:gd name="T0" fmla="*/ 61 w 67"/>
                <a:gd name="T1" fmla="*/ 27 h 56"/>
                <a:gd name="T2" fmla="*/ 61 w 67"/>
                <a:gd name="T3" fmla="*/ 22 h 56"/>
                <a:gd name="T4" fmla="*/ 34 w 67"/>
                <a:gd name="T5" fmla="*/ 2 h 56"/>
                <a:gd name="T6" fmla="*/ 35 w 67"/>
                <a:gd name="T7" fmla="*/ 10 h 56"/>
                <a:gd name="T8" fmla="*/ 27 w 67"/>
                <a:gd name="T9" fmla="*/ 9 h 56"/>
                <a:gd name="T10" fmla="*/ 27 w 67"/>
                <a:gd name="T11" fmla="*/ 4 h 56"/>
                <a:gd name="T12" fmla="*/ 10 w 67"/>
                <a:gd name="T13" fmla="*/ 28 h 56"/>
                <a:gd name="T14" fmla="*/ 23 w 67"/>
                <a:gd name="T15" fmla="*/ 23 h 56"/>
                <a:gd name="T16" fmla="*/ 4 w 67"/>
                <a:gd name="T17" fmla="*/ 27 h 56"/>
                <a:gd name="T18" fmla="*/ 17 w 67"/>
                <a:gd name="T19" fmla="*/ 43 h 56"/>
                <a:gd name="T20" fmla="*/ 29 w 67"/>
                <a:gd name="T21" fmla="*/ 53 h 56"/>
                <a:gd name="T22" fmla="*/ 33 w 67"/>
                <a:gd name="T23" fmla="*/ 52 h 56"/>
                <a:gd name="T24" fmla="*/ 44 w 67"/>
                <a:gd name="T25" fmla="*/ 43 h 56"/>
                <a:gd name="T26" fmla="*/ 47 w 67"/>
                <a:gd name="T27" fmla="*/ 40 h 56"/>
                <a:gd name="T28" fmla="*/ 63 w 67"/>
                <a:gd name="T29" fmla="*/ 35 h 56"/>
                <a:gd name="T30" fmla="*/ 44 w 67"/>
                <a:gd name="T31" fmla="*/ 19 h 56"/>
                <a:gd name="T32" fmla="*/ 35 w 67"/>
                <a:gd name="T33" fmla="*/ 15 h 56"/>
                <a:gd name="T34" fmla="*/ 44 w 67"/>
                <a:gd name="T35" fmla="*/ 19 h 56"/>
                <a:gd name="T36" fmla="*/ 38 w 67"/>
                <a:gd name="T37" fmla="*/ 23 h 56"/>
                <a:gd name="T38" fmla="*/ 33 w 67"/>
                <a:gd name="T39" fmla="*/ 28 h 56"/>
                <a:gd name="T40" fmla="*/ 28 w 67"/>
                <a:gd name="T41" fmla="*/ 23 h 56"/>
                <a:gd name="T42" fmla="*/ 20 w 67"/>
                <a:gd name="T43" fmla="*/ 16 h 56"/>
                <a:gd name="T44" fmla="*/ 30 w 67"/>
                <a:gd name="T45" fmla="*/ 15 h 56"/>
                <a:gd name="T46" fmla="*/ 25 w 67"/>
                <a:gd name="T47" fmla="*/ 21 h 56"/>
                <a:gd name="T48" fmla="*/ 21 w 67"/>
                <a:gd name="T49" fmla="*/ 41 h 56"/>
                <a:gd name="T50" fmla="*/ 15 w 67"/>
                <a:gd name="T51" fmla="*/ 36 h 56"/>
                <a:gd name="T52" fmla="*/ 30 w 67"/>
                <a:gd name="T53" fmla="*/ 31 h 56"/>
                <a:gd name="T54" fmla="*/ 21 w 67"/>
                <a:gd name="T55" fmla="*/ 40 h 56"/>
                <a:gd name="T56" fmla="*/ 30 w 67"/>
                <a:gd name="T57" fmla="*/ 49 h 56"/>
                <a:gd name="T58" fmla="*/ 33 w 67"/>
                <a:gd name="T59" fmla="*/ 34 h 56"/>
                <a:gd name="T60" fmla="*/ 30 w 67"/>
                <a:gd name="T61" fmla="*/ 49 h 56"/>
                <a:gd name="T62" fmla="*/ 43 w 67"/>
                <a:gd name="T63" fmla="*/ 38 h 56"/>
                <a:gd name="T64" fmla="*/ 41 w 67"/>
                <a:gd name="T65" fmla="*/ 27 h 56"/>
                <a:gd name="T66" fmla="*/ 45 w 67"/>
                <a:gd name="T67" fmla="*/ 37 h 56"/>
                <a:gd name="T68" fmla="*/ 44 w 67"/>
                <a:gd name="T69" fmla="*/ 24 h 56"/>
                <a:gd name="T70" fmla="*/ 54 w 67"/>
                <a:gd name="T7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56">
                  <a:moveTo>
                    <a:pt x="65" y="32"/>
                  </a:moveTo>
                  <a:cubicBezTo>
                    <a:pt x="64" y="30"/>
                    <a:pt x="62" y="29"/>
                    <a:pt x="61" y="27"/>
                  </a:cubicBezTo>
                  <a:cubicBezTo>
                    <a:pt x="62" y="26"/>
                    <a:pt x="62" y="25"/>
                    <a:pt x="63" y="24"/>
                  </a:cubicBezTo>
                  <a:cubicBezTo>
                    <a:pt x="63" y="23"/>
                    <a:pt x="62" y="21"/>
                    <a:pt x="61" y="22"/>
                  </a:cubicBezTo>
                  <a:cubicBezTo>
                    <a:pt x="60" y="22"/>
                    <a:pt x="59" y="23"/>
                    <a:pt x="58" y="24"/>
                  </a:cubicBezTo>
                  <a:cubicBezTo>
                    <a:pt x="50" y="16"/>
                    <a:pt x="42" y="9"/>
                    <a:pt x="34" y="2"/>
                  </a:cubicBezTo>
                  <a:cubicBezTo>
                    <a:pt x="31" y="0"/>
                    <a:pt x="28" y="3"/>
                    <a:pt x="30" y="5"/>
                  </a:cubicBezTo>
                  <a:cubicBezTo>
                    <a:pt x="32" y="7"/>
                    <a:pt x="33" y="8"/>
                    <a:pt x="35" y="10"/>
                  </a:cubicBezTo>
                  <a:cubicBezTo>
                    <a:pt x="34" y="11"/>
                    <a:pt x="33" y="12"/>
                    <a:pt x="32" y="13"/>
                  </a:cubicBezTo>
                  <a:cubicBezTo>
                    <a:pt x="30" y="11"/>
                    <a:pt x="28" y="10"/>
                    <a:pt x="27" y="9"/>
                  </a:cubicBezTo>
                  <a:cubicBezTo>
                    <a:pt x="27" y="8"/>
                    <a:pt x="28" y="7"/>
                    <a:pt x="29" y="6"/>
                  </a:cubicBezTo>
                  <a:cubicBezTo>
                    <a:pt x="29" y="6"/>
                    <a:pt x="29" y="4"/>
                    <a:pt x="27" y="4"/>
                  </a:cubicBezTo>
                  <a:cubicBezTo>
                    <a:pt x="18" y="8"/>
                    <a:pt x="12" y="18"/>
                    <a:pt x="8" y="26"/>
                  </a:cubicBezTo>
                  <a:cubicBezTo>
                    <a:pt x="7" y="28"/>
                    <a:pt x="9" y="29"/>
                    <a:pt x="10" y="28"/>
                  </a:cubicBezTo>
                  <a:cubicBezTo>
                    <a:pt x="12" y="24"/>
                    <a:pt x="15" y="21"/>
                    <a:pt x="18" y="18"/>
                  </a:cubicBezTo>
                  <a:cubicBezTo>
                    <a:pt x="19" y="20"/>
                    <a:pt x="21" y="21"/>
                    <a:pt x="23" y="2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32"/>
                    <a:pt x="7" y="29"/>
                    <a:pt x="4" y="27"/>
                  </a:cubicBezTo>
                  <a:cubicBezTo>
                    <a:pt x="3" y="26"/>
                    <a:pt x="0" y="28"/>
                    <a:pt x="2" y="2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0" y="46"/>
                    <a:pt x="23" y="49"/>
                    <a:pt x="27" y="52"/>
                  </a:cubicBezTo>
                  <a:cubicBezTo>
                    <a:pt x="27" y="53"/>
                    <a:pt x="28" y="54"/>
                    <a:pt x="29" y="53"/>
                  </a:cubicBezTo>
                  <a:cubicBezTo>
                    <a:pt x="30" y="54"/>
                    <a:pt x="30" y="54"/>
                    <a:pt x="31" y="55"/>
                  </a:cubicBezTo>
                  <a:cubicBezTo>
                    <a:pt x="33" y="56"/>
                    <a:pt x="35" y="54"/>
                    <a:pt x="33" y="52"/>
                  </a:cubicBezTo>
                  <a:cubicBezTo>
                    <a:pt x="33" y="52"/>
                    <a:pt x="33" y="52"/>
                    <a:pt x="33" y="51"/>
                  </a:cubicBezTo>
                  <a:cubicBezTo>
                    <a:pt x="36" y="49"/>
                    <a:pt x="40" y="46"/>
                    <a:pt x="44" y="43"/>
                  </a:cubicBezTo>
                  <a:cubicBezTo>
                    <a:pt x="44" y="43"/>
                    <a:pt x="45" y="43"/>
                    <a:pt x="45" y="42"/>
                  </a:cubicBezTo>
                  <a:cubicBezTo>
                    <a:pt x="46" y="41"/>
                    <a:pt x="47" y="41"/>
                    <a:pt x="47" y="40"/>
                  </a:cubicBezTo>
                  <a:cubicBezTo>
                    <a:pt x="51" y="38"/>
                    <a:pt x="55" y="35"/>
                    <a:pt x="58" y="31"/>
                  </a:cubicBezTo>
                  <a:cubicBezTo>
                    <a:pt x="59" y="32"/>
                    <a:pt x="61" y="34"/>
                    <a:pt x="63" y="35"/>
                  </a:cubicBezTo>
                  <a:cubicBezTo>
                    <a:pt x="65" y="37"/>
                    <a:pt x="67" y="33"/>
                    <a:pt x="65" y="32"/>
                  </a:cubicBezTo>
                  <a:close/>
                  <a:moveTo>
                    <a:pt x="44" y="19"/>
                  </a:moveTo>
                  <a:cubicBezTo>
                    <a:pt x="43" y="19"/>
                    <a:pt x="42" y="20"/>
                    <a:pt x="41" y="21"/>
                  </a:cubicBezTo>
                  <a:cubicBezTo>
                    <a:pt x="39" y="19"/>
                    <a:pt x="37" y="17"/>
                    <a:pt x="35" y="15"/>
                  </a:cubicBezTo>
                  <a:cubicBezTo>
                    <a:pt x="36" y="14"/>
                    <a:pt x="37" y="13"/>
                    <a:pt x="37" y="12"/>
                  </a:cubicBezTo>
                  <a:cubicBezTo>
                    <a:pt x="40" y="14"/>
                    <a:pt x="42" y="16"/>
                    <a:pt x="44" y="19"/>
                  </a:cubicBezTo>
                  <a:close/>
                  <a:moveTo>
                    <a:pt x="33" y="18"/>
                  </a:moveTo>
                  <a:cubicBezTo>
                    <a:pt x="35" y="19"/>
                    <a:pt x="36" y="21"/>
                    <a:pt x="38" y="23"/>
                  </a:cubicBezTo>
                  <a:cubicBezTo>
                    <a:pt x="36" y="25"/>
                    <a:pt x="35" y="26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1" y="26"/>
                    <a:pt x="29" y="25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1"/>
                    <a:pt x="31" y="19"/>
                    <a:pt x="33" y="18"/>
                  </a:cubicBezTo>
                  <a:close/>
                  <a:moveTo>
                    <a:pt x="20" y="16"/>
                  </a:moveTo>
                  <a:cubicBezTo>
                    <a:pt x="21" y="14"/>
                    <a:pt x="23" y="12"/>
                    <a:pt x="25" y="11"/>
                  </a:cubicBezTo>
                  <a:cubicBezTo>
                    <a:pt x="27" y="12"/>
                    <a:pt x="28" y="13"/>
                    <a:pt x="30" y="15"/>
                  </a:cubicBezTo>
                  <a:cubicBezTo>
                    <a:pt x="28" y="17"/>
                    <a:pt x="27" y="19"/>
                    <a:pt x="25" y="20"/>
                  </a:cubicBezTo>
                  <a:cubicBezTo>
                    <a:pt x="25" y="21"/>
                    <a:pt x="25" y="21"/>
                    <a:pt x="25" y="21"/>
                  </a:cubicBezTo>
                  <a:lnTo>
                    <a:pt x="20" y="16"/>
                  </a:lnTo>
                  <a:close/>
                  <a:moveTo>
                    <a:pt x="21" y="41"/>
                  </a:moveTo>
                  <a:cubicBezTo>
                    <a:pt x="20" y="40"/>
                    <a:pt x="19" y="40"/>
                    <a:pt x="19" y="39"/>
                  </a:cubicBezTo>
                  <a:cubicBezTo>
                    <a:pt x="18" y="38"/>
                    <a:pt x="17" y="37"/>
                    <a:pt x="15" y="36"/>
                  </a:cubicBezTo>
                  <a:cubicBezTo>
                    <a:pt x="19" y="33"/>
                    <a:pt x="22" y="29"/>
                    <a:pt x="25" y="26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7" y="34"/>
                    <a:pt x="24" y="37"/>
                    <a:pt x="21" y="40"/>
                  </a:cubicBezTo>
                  <a:cubicBezTo>
                    <a:pt x="21" y="40"/>
                    <a:pt x="21" y="41"/>
                    <a:pt x="21" y="41"/>
                  </a:cubicBezTo>
                  <a:close/>
                  <a:moveTo>
                    <a:pt x="30" y="49"/>
                  </a:moveTo>
                  <a:cubicBezTo>
                    <a:pt x="28" y="47"/>
                    <a:pt x="26" y="45"/>
                    <a:pt x="23" y="42"/>
                  </a:cubicBezTo>
                  <a:cubicBezTo>
                    <a:pt x="26" y="40"/>
                    <a:pt x="30" y="37"/>
                    <a:pt x="33" y="34"/>
                  </a:cubicBezTo>
                  <a:cubicBezTo>
                    <a:pt x="35" y="36"/>
                    <a:pt x="38" y="39"/>
                    <a:pt x="40" y="41"/>
                  </a:cubicBezTo>
                  <a:cubicBezTo>
                    <a:pt x="37" y="44"/>
                    <a:pt x="34" y="46"/>
                    <a:pt x="30" y="49"/>
                  </a:cubicBezTo>
                  <a:close/>
                  <a:moveTo>
                    <a:pt x="45" y="37"/>
                  </a:moveTo>
                  <a:cubicBezTo>
                    <a:pt x="45" y="37"/>
                    <a:pt x="44" y="38"/>
                    <a:pt x="43" y="38"/>
                  </a:cubicBezTo>
                  <a:cubicBezTo>
                    <a:pt x="41" y="36"/>
                    <a:pt x="39" y="34"/>
                    <a:pt x="36" y="31"/>
                  </a:cubicBezTo>
                  <a:cubicBezTo>
                    <a:pt x="38" y="30"/>
                    <a:pt x="40" y="28"/>
                    <a:pt x="41" y="27"/>
                  </a:cubicBezTo>
                  <a:cubicBezTo>
                    <a:pt x="43" y="29"/>
                    <a:pt x="46" y="32"/>
                    <a:pt x="48" y="34"/>
                  </a:cubicBezTo>
                  <a:cubicBezTo>
                    <a:pt x="47" y="35"/>
                    <a:pt x="46" y="36"/>
                    <a:pt x="45" y="37"/>
                  </a:cubicBezTo>
                  <a:close/>
                  <a:moveTo>
                    <a:pt x="50" y="31"/>
                  </a:moveTo>
                  <a:cubicBezTo>
                    <a:pt x="49" y="29"/>
                    <a:pt x="46" y="26"/>
                    <a:pt x="44" y="24"/>
                  </a:cubicBezTo>
                  <a:cubicBezTo>
                    <a:pt x="45" y="23"/>
                    <a:pt x="46" y="22"/>
                    <a:pt x="47" y="21"/>
                  </a:cubicBezTo>
                  <a:cubicBezTo>
                    <a:pt x="49" y="23"/>
                    <a:pt x="51" y="26"/>
                    <a:pt x="54" y="28"/>
                  </a:cubicBezTo>
                  <a:cubicBezTo>
                    <a:pt x="53" y="29"/>
                    <a:pt x="51" y="30"/>
                    <a:pt x="50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6" name="Freeform 43"/>
          <p:cNvSpPr>
            <a:spLocks noEditPoints="1"/>
          </p:cNvSpPr>
          <p:nvPr/>
        </p:nvSpPr>
        <p:spPr bwMode="auto">
          <a:xfrm>
            <a:off x="4737418" y="2419350"/>
            <a:ext cx="881063" cy="874713"/>
          </a:xfrm>
          <a:custGeom>
            <a:avLst/>
            <a:gdLst>
              <a:gd name="T0" fmla="*/ 275 w 277"/>
              <a:gd name="T1" fmla="*/ 3 h 275"/>
              <a:gd name="T2" fmla="*/ 271 w 277"/>
              <a:gd name="T3" fmla="*/ 1 h 275"/>
              <a:gd name="T4" fmla="*/ 136 w 277"/>
              <a:gd name="T5" fmla="*/ 77 h 275"/>
              <a:gd name="T6" fmla="*/ 3 w 277"/>
              <a:gd name="T7" fmla="*/ 154 h 275"/>
              <a:gd name="T8" fmla="*/ 4 w 277"/>
              <a:gd name="T9" fmla="*/ 160 h 275"/>
              <a:gd name="T10" fmla="*/ 6 w 277"/>
              <a:gd name="T11" fmla="*/ 163 h 275"/>
              <a:gd name="T12" fmla="*/ 10 w 277"/>
              <a:gd name="T13" fmla="*/ 166 h 275"/>
              <a:gd name="T14" fmla="*/ 13 w 277"/>
              <a:gd name="T15" fmla="*/ 168 h 275"/>
              <a:gd name="T16" fmla="*/ 85 w 277"/>
              <a:gd name="T17" fmla="*/ 205 h 275"/>
              <a:gd name="T18" fmla="*/ 86 w 277"/>
              <a:gd name="T19" fmla="*/ 205 h 275"/>
              <a:gd name="T20" fmla="*/ 90 w 277"/>
              <a:gd name="T21" fmla="*/ 206 h 275"/>
              <a:gd name="T22" fmla="*/ 92 w 277"/>
              <a:gd name="T23" fmla="*/ 208 h 275"/>
              <a:gd name="T24" fmla="*/ 115 w 277"/>
              <a:gd name="T25" fmla="*/ 212 h 275"/>
              <a:gd name="T26" fmla="*/ 111 w 277"/>
              <a:gd name="T27" fmla="*/ 218 h 275"/>
              <a:gd name="T28" fmla="*/ 113 w 277"/>
              <a:gd name="T29" fmla="*/ 222 h 275"/>
              <a:gd name="T30" fmla="*/ 205 w 277"/>
              <a:gd name="T31" fmla="*/ 274 h 275"/>
              <a:gd name="T32" fmla="*/ 209 w 277"/>
              <a:gd name="T33" fmla="*/ 271 h 275"/>
              <a:gd name="T34" fmla="*/ 210 w 277"/>
              <a:gd name="T35" fmla="*/ 270 h 275"/>
              <a:gd name="T36" fmla="*/ 223 w 277"/>
              <a:gd name="T37" fmla="*/ 206 h 275"/>
              <a:gd name="T38" fmla="*/ 240 w 277"/>
              <a:gd name="T39" fmla="*/ 138 h 275"/>
              <a:gd name="T40" fmla="*/ 275 w 277"/>
              <a:gd name="T41" fmla="*/ 9 h 275"/>
              <a:gd name="T42" fmla="*/ 276 w 277"/>
              <a:gd name="T43" fmla="*/ 7 h 275"/>
              <a:gd name="T44" fmla="*/ 275 w 277"/>
              <a:gd name="T45" fmla="*/ 3 h 275"/>
              <a:gd name="T46" fmla="*/ 94 w 277"/>
              <a:gd name="T47" fmla="*/ 203 h 275"/>
              <a:gd name="T48" fmla="*/ 229 w 277"/>
              <a:gd name="T49" fmla="*/ 60 h 275"/>
              <a:gd name="T50" fmla="*/ 119 w 277"/>
              <a:gd name="T51" fmla="*/ 207 h 275"/>
              <a:gd name="T52" fmla="*/ 94 w 277"/>
              <a:gd name="T53" fmla="*/ 203 h 275"/>
              <a:gd name="T54" fmla="*/ 232 w 277"/>
              <a:gd name="T55" fmla="*/ 140 h 275"/>
              <a:gd name="T56" fmla="*/ 204 w 277"/>
              <a:gd name="T57" fmla="*/ 267 h 275"/>
              <a:gd name="T58" fmla="*/ 115 w 277"/>
              <a:gd name="T59" fmla="*/ 223 h 275"/>
              <a:gd name="T60" fmla="*/ 115 w 277"/>
              <a:gd name="T61" fmla="*/ 222 h 275"/>
              <a:gd name="T62" fmla="*/ 115 w 277"/>
              <a:gd name="T63" fmla="*/ 221 h 275"/>
              <a:gd name="T64" fmla="*/ 263 w 277"/>
              <a:gd name="T65" fmla="*/ 25 h 275"/>
              <a:gd name="T66" fmla="*/ 232 w 277"/>
              <a:gd name="T67" fmla="*/ 140 h 275"/>
              <a:gd name="T68" fmla="*/ 86 w 277"/>
              <a:gd name="T69" fmla="*/ 201 h 275"/>
              <a:gd name="T70" fmla="*/ 47 w 277"/>
              <a:gd name="T71" fmla="*/ 180 h 275"/>
              <a:gd name="T72" fmla="*/ 20 w 277"/>
              <a:gd name="T73" fmla="*/ 164 h 275"/>
              <a:gd name="T74" fmla="*/ 14 w 277"/>
              <a:gd name="T75" fmla="*/ 160 h 275"/>
              <a:gd name="T76" fmla="*/ 11 w 277"/>
              <a:gd name="T77" fmla="*/ 157 h 275"/>
              <a:gd name="T78" fmla="*/ 140 w 277"/>
              <a:gd name="T79" fmla="*/ 84 h 275"/>
              <a:gd name="T80" fmla="*/ 264 w 277"/>
              <a:gd name="T81" fmla="*/ 12 h 275"/>
              <a:gd name="T82" fmla="*/ 86 w 277"/>
              <a:gd name="T83" fmla="*/ 201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77" h="275">
                <a:moveTo>
                  <a:pt x="275" y="3"/>
                </a:moveTo>
                <a:cubicBezTo>
                  <a:pt x="275" y="1"/>
                  <a:pt x="273" y="0"/>
                  <a:pt x="271" y="1"/>
                </a:cubicBezTo>
                <a:cubicBezTo>
                  <a:pt x="224" y="23"/>
                  <a:pt x="181" y="51"/>
                  <a:pt x="136" y="77"/>
                </a:cubicBezTo>
                <a:cubicBezTo>
                  <a:pt x="92" y="102"/>
                  <a:pt x="44" y="125"/>
                  <a:pt x="3" y="154"/>
                </a:cubicBezTo>
                <a:cubicBezTo>
                  <a:pt x="0" y="156"/>
                  <a:pt x="1" y="159"/>
                  <a:pt x="4" y="160"/>
                </a:cubicBezTo>
                <a:cubicBezTo>
                  <a:pt x="4" y="161"/>
                  <a:pt x="4" y="162"/>
                  <a:pt x="6" y="163"/>
                </a:cubicBezTo>
                <a:cubicBezTo>
                  <a:pt x="7" y="164"/>
                  <a:pt x="9" y="165"/>
                  <a:pt x="10" y="166"/>
                </a:cubicBezTo>
                <a:cubicBezTo>
                  <a:pt x="11" y="167"/>
                  <a:pt x="12" y="167"/>
                  <a:pt x="13" y="168"/>
                </a:cubicBezTo>
                <a:cubicBezTo>
                  <a:pt x="33" y="185"/>
                  <a:pt x="61" y="198"/>
                  <a:pt x="85" y="205"/>
                </a:cubicBezTo>
                <a:cubicBezTo>
                  <a:pt x="85" y="205"/>
                  <a:pt x="86" y="205"/>
                  <a:pt x="86" y="205"/>
                </a:cubicBezTo>
                <a:cubicBezTo>
                  <a:pt x="87" y="206"/>
                  <a:pt x="89" y="207"/>
                  <a:pt x="90" y="206"/>
                </a:cubicBezTo>
                <a:cubicBezTo>
                  <a:pt x="91" y="207"/>
                  <a:pt x="91" y="208"/>
                  <a:pt x="92" y="208"/>
                </a:cubicBezTo>
                <a:cubicBezTo>
                  <a:pt x="100" y="210"/>
                  <a:pt x="108" y="211"/>
                  <a:pt x="115" y="212"/>
                </a:cubicBezTo>
                <a:cubicBezTo>
                  <a:pt x="114" y="214"/>
                  <a:pt x="113" y="216"/>
                  <a:pt x="111" y="218"/>
                </a:cubicBezTo>
                <a:cubicBezTo>
                  <a:pt x="110" y="220"/>
                  <a:pt x="111" y="222"/>
                  <a:pt x="113" y="222"/>
                </a:cubicBezTo>
                <a:cubicBezTo>
                  <a:pt x="111" y="228"/>
                  <a:pt x="196" y="269"/>
                  <a:pt x="205" y="274"/>
                </a:cubicBezTo>
                <a:cubicBezTo>
                  <a:pt x="207" y="275"/>
                  <a:pt x="209" y="273"/>
                  <a:pt x="209" y="271"/>
                </a:cubicBezTo>
                <a:cubicBezTo>
                  <a:pt x="209" y="271"/>
                  <a:pt x="210" y="270"/>
                  <a:pt x="210" y="270"/>
                </a:cubicBezTo>
                <a:cubicBezTo>
                  <a:pt x="216" y="249"/>
                  <a:pt x="219" y="227"/>
                  <a:pt x="223" y="206"/>
                </a:cubicBezTo>
                <a:cubicBezTo>
                  <a:pt x="228" y="183"/>
                  <a:pt x="234" y="160"/>
                  <a:pt x="240" y="138"/>
                </a:cubicBezTo>
                <a:cubicBezTo>
                  <a:pt x="250" y="95"/>
                  <a:pt x="262" y="52"/>
                  <a:pt x="275" y="9"/>
                </a:cubicBezTo>
                <a:cubicBezTo>
                  <a:pt x="275" y="8"/>
                  <a:pt x="276" y="8"/>
                  <a:pt x="276" y="7"/>
                </a:cubicBezTo>
                <a:cubicBezTo>
                  <a:pt x="277" y="6"/>
                  <a:pt x="276" y="4"/>
                  <a:pt x="275" y="3"/>
                </a:cubicBezTo>
                <a:close/>
                <a:moveTo>
                  <a:pt x="94" y="203"/>
                </a:moveTo>
                <a:cubicBezTo>
                  <a:pt x="135" y="152"/>
                  <a:pt x="184" y="108"/>
                  <a:pt x="229" y="60"/>
                </a:cubicBezTo>
                <a:cubicBezTo>
                  <a:pt x="192" y="109"/>
                  <a:pt x="155" y="157"/>
                  <a:pt x="119" y="207"/>
                </a:cubicBezTo>
                <a:cubicBezTo>
                  <a:pt x="111" y="205"/>
                  <a:pt x="102" y="204"/>
                  <a:pt x="94" y="203"/>
                </a:cubicBezTo>
                <a:close/>
                <a:moveTo>
                  <a:pt x="232" y="140"/>
                </a:moveTo>
                <a:cubicBezTo>
                  <a:pt x="222" y="181"/>
                  <a:pt x="208" y="225"/>
                  <a:pt x="204" y="267"/>
                </a:cubicBezTo>
                <a:cubicBezTo>
                  <a:pt x="186" y="258"/>
                  <a:pt x="115" y="223"/>
                  <a:pt x="115" y="223"/>
                </a:cubicBezTo>
                <a:cubicBezTo>
                  <a:pt x="115" y="222"/>
                  <a:pt x="115" y="222"/>
                  <a:pt x="115" y="222"/>
                </a:cubicBezTo>
                <a:cubicBezTo>
                  <a:pt x="115" y="222"/>
                  <a:pt x="115" y="221"/>
                  <a:pt x="115" y="221"/>
                </a:cubicBezTo>
                <a:cubicBezTo>
                  <a:pt x="168" y="158"/>
                  <a:pt x="215" y="91"/>
                  <a:pt x="263" y="25"/>
                </a:cubicBezTo>
                <a:cubicBezTo>
                  <a:pt x="252" y="63"/>
                  <a:pt x="242" y="101"/>
                  <a:pt x="232" y="140"/>
                </a:cubicBezTo>
                <a:close/>
                <a:moveTo>
                  <a:pt x="86" y="201"/>
                </a:moveTo>
                <a:cubicBezTo>
                  <a:pt x="74" y="193"/>
                  <a:pt x="60" y="187"/>
                  <a:pt x="47" y="180"/>
                </a:cubicBezTo>
                <a:cubicBezTo>
                  <a:pt x="38" y="175"/>
                  <a:pt x="29" y="168"/>
                  <a:pt x="20" y="164"/>
                </a:cubicBezTo>
                <a:cubicBezTo>
                  <a:pt x="18" y="162"/>
                  <a:pt x="16" y="161"/>
                  <a:pt x="14" y="160"/>
                </a:cubicBezTo>
                <a:cubicBezTo>
                  <a:pt x="13" y="159"/>
                  <a:pt x="12" y="158"/>
                  <a:pt x="11" y="157"/>
                </a:cubicBezTo>
                <a:cubicBezTo>
                  <a:pt x="55" y="136"/>
                  <a:pt x="98" y="108"/>
                  <a:pt x="140" y="84"/>
                </a:cubicBezTo>
                <a:cubicBezTo>
                  <a:pt x="181" y="60"/>
                  <a:pt x="224" y="38"/>
                  <a:pt x="264" y="12"/>
                </a:cubicBezTo>
                <a:cubicBezTo>
                  <a:pt x="208" y="78"/>
                  <a:pt x="141" y="134"/>
                  <a:pt x="86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7" name="Freeform 44"/>
          <p:cNvSpPr>
            <a:spLocks noEditPoints="1"/>
          </p:cNvSpPr>
          <p:nvPr/>
        </p:nvSpPr>
        <p:spPr bwMode="auto">
          <a:xfrm>
            <a:off x="664394" y="758824"/>
            <a:ext cx="4371474" cy="3400425"/>
          </a:xfrm>
          <a:custGeom>
            <a:avLst/>
            <a:gdLst>
              <a:gd name="T0" fmla="*/ 1112 w 1157"/>
              <a:gd name="T1" fmla="*/ 885 h 1069"/>
              <a:gd name="T2" fmla="*/ 1055 w 1157"/>
              <a:gd name="T3" fmla="*/ 950 h 1069"/>
              <a:gd name="T4" fmla="*/ 1013 w 1157"/>
              <a:gd name="T5" fmla="*/ 931 h 1069"/>
              <a:gd name="T6" fmla="*/ 1041 w 1157"/>
              <a:gd name="T7" fmla="*/ 962 h 1069"/>
              <a:gd name="T8" fmla="*/ 1017 w 1157"/>
              <a:gd name="T9" fmla="*/ 992 h 1069"/>
              <a:gd name="T10" fmla="*/ 738 w 1157"/>
              <a:gd name="T11" fmla="*/ 1058 h 1069"/>
              <a:gd name="T12" fmla="*/ 468 w 1157"/>
              <a:gd name="T13" fmla="*/ 986 h 1069"/>
              <a:gd name="T14" fmla="*/ 410 w 1157"/>
              <a:gd name="T15" fmla="*/ 915 h 1069"/>
              <a:gd name="T16" fmla="*/ 379 w 1157"/>
              <a:gd name="T17" fmla="*/ 925 h 1069"/>
              <a:gd name="T18" fmla="*/ 250 w 1157"/>
              <a:gd name="T19" fmla="*/ 903 h 1069"/>
              <a:gd name="T20" fmla="*/ 81 w 1157"/>
              <a:gd name="T21" fmla="*/ 342 h 1069"/>
              <a:gd name="T22" fmla="*/ 144 w 1157"/>
              <a:gd name="T23" fmla="*/ 345 h 1069"/>
              <a:gd name="T24" fmla="*/ 82 w 1157"/>
              <a:gd name="T25" fmla="*/ 331 h 1069"/>
              <a:gd name="T26" fmla="*/ 100 w 1157"/>
              <a:gd name="T27" fmla="*/ 147 h 1069"/>
              <a:gd name="T28" fmla="*/ 310 w 1157"/>
              <a:gd name="T29" fmla="*/ 28 h 1069"/>
              <a:gd name="T30" fmla="*/ 180 w 1157"/>
              <a:gd name="T31" fmla="*/ 51 h 1069"/>
              <a:gd name="T32" fmla="*/ 69 w 1157"/>
              <a:gd name="T33" fmla="*/ 316 h 1069"/>
              <a:gd name="T34" fmla="*/ 103 w 1157"/>
              <a:gd name="T35" fmla="*/ 764 h 1069"/>
              <a:gd name="T36" fmla="*/ 386 w 1157"/>
              <a:gd name="T37" fmla="*/ 932 h 1069"/>
              <a:gd name="T38" fmla="*/ 529 w 1157"/>
              <a:gd name="T39" fmla="*/ 1024 h 1069"/>
              <a:gd name="T40" fmla="*/ 928 w 1157"/>
              <a:gd name="T41" fmla="*/ 1041 h 1069"/>
              <a:gd name="T42" fmla="*/ 1074 w 1157"/>
              <a:gd name="T43" fmla="*/ 948 h 1069"/>
              <a:gd name="T44" fmla="*/ 1151 w 1157"/>
              <a:gd name="T45" fmla="*/ 776 h 1069"/>
              <a:gd name="T46" fmla="*/ 123 w 1157"/>
              <a:gd name="T47" fmla="*/ 354 h 1069"/>
              <a:gd name="T48" fmla="*/ 86 w 1157"/>
              <a:gd name="T49" fmla="*/ 337 h 1069"/>
              <a:gd name="T50" fmla="*/ 386 w 1157"/>
              <a:gd name="T51" fmla="*/ 922 h 1069"/>
              <a:gd name="T52" fmla="*/ 382 w 1157"/>
              <a:gd name="T53" fmla="*/ 895 h 1069"/>
              <a:gd name="T54" fmla="*/ 389 w 1157"/>
              <a:gd name="T55" fmla="*/ 921 h 1069"/>
              <a:gd name="T56" fmla="*/ 1027 w 1157"/>
              <a:gd name="T57" fmla="*/ 947 h 1069"/>
              <a:gd name="T58" fmla="*/ 1020 w 1157"/>
              <a:gd name="T59" fmla="*/ 932 h 1069"/>
              <a:gd name="T60" fmla="*/ 1027 w 1157"/>
              <a:gd name="T61" fmla="*/ 921 h 1069"/>
              <a:gd name="T62" fmla="*/ 1047 w 1157"/>
              <a:gd name="T63" fmla="*/ 942 h 1069"/>
              <a:gd name="T64" fmla="*/ 1045 w 1157"/>
              <a:gd name="T65" fmla="*/ 953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7" h="1069">
                <a:moveTo>
                  <a:pt x="1151" y="776"/>
                </a:moveTo>
                <a:cubicBezTo>
                  <a:pt x="1140" y="814"/>
                  <a:pt x="1132" y="850"/>
                  <a:pt x="1112" y="885"/>
                </a:cubicBezTo>
                <a:cubicBezTo>
                  <a:pt x="1102" y="901"/>
                  <a:pt x="1091" y="917"/>
                  <a:pt x="1078" y="931"/>
                </a:cubicBezTo>
                <a:cubicBezTo>
                  <a:pt x="1071" y="938"/>
                  <a:pt x="1064" y="946"/>
                  <a:pt x="1055" y="950"/>
                </a:cubicBezTo>
                <a:cubicBezTo>
                  <a:pt x="1059" y="934"/>
                  <a:pt x="1056" y="914"/>
                  <a:pt x="1037" y="909"/>
                </a:cubicBezTo>
                <a:cubicBezTo>
                  <a:pt x="1021" y="905"/>
                  <a:pt x="1014" y="918"/>
                  <a:pt x="1013" y="931"/>
                </a:cubicBezTo>
                <a:cubicBezTo>
                  <a:pt x="1011" y="938"/>
                  <a:pt x="1012" y="946"/>
                  <a:pt x="1017" y="952"/>
                </a:cubicBezTo>
                <a:cubicBezTo>
                  <a:pt x="1024" y="960"/>
                  <a:pt x="1033" y="963"/>
                  <a:pt x="1041" y="962"/>
                </a:cubicBezTo>
                <a:cubicBezTo>
                  <a:pt x="1041" y="963"/>
                  <a:pt x="1041" y="963"/>
                  <a:pt x="1041" y="963"/>
                </a:cubicBezTo>
                <a:cubicBezTo>
                  <a:pt x="1035" y="974"/>
                  <a:pt x="1026" y="984"/>
                  <a:pt x="1017" y="992"/>
                </a:cubicBezTo>
                <a:cubicBezTo>
                  <a:pt x="994" y="1010"/>
                  <a:pt x="967" y="1020"/>
                  <a:pt x="940" y="1028"/>
                </a:cubicBezTo>
                <a:cubicBezTo>
                  <a:pt x="875" y="1049"/>
                  <a:pt x="806" y="1059"/>
                  <a:pt x="738" y="1058"/>
                </a:cubicBezTo>
                <a:cubicBezTo>
                  <a:pt x="675" y="1057"/>
                  <a:pt x="612" y="1046"/>
                  <a:pt x="553" y="1025"/>
                </a:cubicBezTo>
                <a:cubicBezTo>
                  <a:pt x="524" y="1014"/>
                  <a:pt x="495" y="1002"/>
                  <a:pt x="468" y="986"/>
                </a:cubicBezTo>
                <a:cubicBezTo>
                  <a:pt x="441" y="971"/>
                  <a:pt x="411" y="954"/>
                  <a:pt x="392" y="929"/>
                </a:cubicBezTo>
                <a:cubicBezTo>
                  <a:pt x="399" y="926"/>
                  <a:pt x="405" y="921"/>
                  <a:pt x="410" y="915"/>
                </a:cubicBezTo>
                <a:cubicBezTo>
                  <a:pt x="421" y="902"/>
                  <a:pt x="425" y="871"/>
                  <a:pt x="400" y="871"/>
                </a:cubicBezTo>
                <a:cubicBezTo>
                  <a:pt x="373" y="872"/>
                  <a:pt x="370" y="907"/>
                  <a:pt x="379" y="925"/>
                </a:cubicBezTo>
                <a:cubicBezTo>
                  <a:pt x="368" y="929"/>
                  <a:pt x="355" y="930"/>
                  <a:pt x="343" y="930"/>
                </a:cubicBezTo>
                <a:cubicBezTo>
                  <a:pt x="311" y="928"/>
                  <a:pt x="278" y="918"/>
                  <a:pt x="250" y="903"/>
                </a:cubicBezTo>
                <a:cubicBezTo>
                  <a:pt x="188" y="871"/>
                  <a:pt x="141" y="818"/>
                  <a:pt x="109" y="757"/>
                </a:cubicBezTo>
                <a:cubicBezTo>
                  <a:pt x="41" y="632"/>
                  <a:pt x="16" y="473"/>
                  <a:pt x="81" y="342"/>
                </a:cubicBezTo>
                <a:cubicBezTo>
                  <a:pt x="87" y="349"/>
                  <a:pt x="94" y="356"/>
                  <a:pt x="103" y="359"/>
                </a:cubicBezTo>
                <a:cubicBezTo>
                  <a:pt x="119" y="365"/>
                  <a:pt x="137" y="360"/>
                  <a:pt x="144" y="345"/>
                </a:cubicBezTo>
                <a:cubicBezTo>
                  <a:pt x="150" y="331"/>
                  <a:pt x="144" y="316"/>
                  <a:pt x="130" y="311"/>
                </a:cubicBezTo>
                <a:cubicBezTo>
                  <a:pt x="110" y="303"/>
                  <a:pt x="94" y="316"/>
                  <a:pt x="82" y="331"/>
                </a:cubicBezTo>
                <a:cubicBezTo>
                  <a:pt x="73" y="314"/>
                  <a:pt x="71" y="292"/>
                  <a:pt x="70" y="275"/>
                </a:cubicBezTo>
                <a:cubicBezTo>
                  <a:pt x="68" y="231"/>
                  <a:pt x="79" y="186"/>
                  <a:pt x="100" y="147"/>
                </a:cubicBezTo>
                <a:cubicBezTo>
                  <a:pt x="120" y="111"/>
                  <a:pt x="150" y="80"/>
                  <a:pt x="185" y="58"/>
                </a:cubicBezTo>
                <a:cubicBezTo>
                  <a:pt x="218" y="37"/>
                  <a:pt x="270" y="13"/>
                  <a:pt x="310" y="28"/>
                </a:cubicBezTo>
                <a:cubicBezTo>
                  <a:pt x="312" y="29"/>
                  <a:pt x="313" y="26"/>
                  <a:pt x="311" y="25"/>
                </a:cubicBezTo>
                <a:cubicBezTo>
                  <a:pt x="275" y="0"/>
                  <a:pt x="212" y="31"/>
                  <a:pt x="180" y="51"/>
                </a:cubicBezTo>
                <a:cubicBezTo>
                  <a:pt x="136" y="78"/>
                  <a:pt x="102" y="118"/>
                  <a:pt x="82" y="166"/>
                </a:cubicBezTo>
                <a:cubicBezTo>
                  <a:pt x="63" y="212"/>
                  <a:pt x="55" y="268"/>
                  <a:pt x="69" y="316"/>
                </a:cubicBezTo>
                <a:cubicBezTo>
                  <a:pt x="71" y="323"/>
                  <a:pt x="74" y="330"/>
                  <a:pt x="78" y="336"/>
                </a:cubicBezTo>
                <a:cubicBezTo>
                  <a:pt x="0" y="466"/>
                  <a:pt x="34" y="638"/>
                  <a:pt x="103" y="764"/>
                </a:cubicBezTo>
                <a:cubicBezTo>
                  <a:pt x="137" y="826"/>
                  <a:pt x="185" y="880"/>
                  <a:pt x="248" y="912"/>
                </a:cubicBezTo>
                <a:cubicBezTo>
                  <a:pt x="283" y="929"/>
                  <a:pt x="345" y="950"/>
                  <a:pt x="386" y="932"/>
                </a:cubicBezTo>
                <a:cubicBezTo>
                  <a:pt x="399" y="955"/>
                  <a:pt x="425" y="969"/>
                  <a:pt x="447" y="983"/>
                </a:cubicBezTo>
                <a:cubicBezTo>
                  <a:pt x="473" y="999"/>
                  <a:pt x="500" y="1013"/>
                  <a:pt x="529" y="1024"/>
                </a:cubicBezTo>
                <a:cubicBezTo>
                  <a:pt x="589" y="1049"/>
                  <a:pt x="654" y="1062"/>
                  <a:pt x="719" y="1065"/>
                </a:cubicBezTo>
                <a:cubicBezTo>
                  <a:pt x="789" y="1069"/>
                  <a:pt x="860" y="1060"/>
                  <a:pt x="928" y="1041"/>
                </a:cubicBezTo>
                <a:cubicBezTo>
                  <a:pt x="974" y="1027"/>
                  <a:pt x="1031" y="1008"/>
                  <a:pt x="1052" y="960"/>
                </a:cubicBezTo>
                <a:cubicBezTo>
                  <a:pt x="1060" y="958"/>
                  <a:pt x="1068" y="953"/>
                  <a:pt x="1074" y="948"/>
                </a:cubicBezTo>
                <a:cubicBezTo>
                  <a:pt x="1119" y="909"/>
                  <a:pt x="1156" y="836"/>
                  <a:pt x="1157" y="777"/>
                </a:cubicBezTo>
                <a:cubicBezTo>
                  <a:pt x="1157" y="773"/>
                  <a:pt x="1152" y="773"/>
                  <a:pt x="1151" y="776"/>
                </a:cubicBezTo>
                <a:close/>
                <a:moveTo>
                  <a:pt x="125" y="317"/>
                </a:moveTo>
                <a:cubicBezTo>
                  <a:pt x="145" y="324"/>
                  <a:pt x="139" y="348"/>
                  <a:pt x="123" y="354"/>
                </a:cubicBezTo>
                <a:cubicBezTo>
                  <a:pt x="116" y="356"/>
                  <a:pt x="104" y="353"/>
                  <a:pt x="98" y="349"/>
                </a:cubicBezTo>
                <a:cubicBezTo>
                  <a:pt x="93" y="346"/>
                  <a:pt x="89" y="341"/>
                  <a:pt x="86" y="337"/>
                </a:cubicBezTo>
                <a:cubicBezTo>
                  <a:pt x="95" y="324"/>
                  <a:pt x="109" y="312"/>
                  <a:pt x="125" y="317"/>
                </a:cubicBezTo>
                <a:close/>
                <a:moveTo>
                  <a:pt x="386" y="922"/>
                </a:moveTo>
                <a:cubicBezTo>
                  <a:pt x="386" y="922"/>
                  <a:pt x="386" y="922"/>
                  <a:pt x="386" y="922"/>
                </a:cubicBezTo>
                <a:cubicBezTo>
                  <a:pt x="381" y="914"/>
                  <a:pt x="380" y="905"/>
                  <a:pt x="382" y="895"/>
                </a:cubicBezTo>
                <a:cubicBezTo>
                  <a:pt x="390" y="875"/>
                  <a:pt x="399" y="875"/>
                  <a:pt x="410" y="898"/>
                </a:cubicBezTo>
                <a:cubicBezTo>
                  <a:pt x="409" y="908"/>
                  <a:pt x="397" y="917"/>
                  <a:pt x="389" y="921"/>
                </a:cubicBezTo>
                <a:cubicBezTo>
                  <a:pt x="388" y="922"/>
                  <a:pt x="387" y="922"/>
                  <a:pt x="386" y="922"/>
                </a:cubicBezTo>
                <a:close/>
                <a:moveTo>
                  <a:pt x="1027" y="947"/>
                </a:moveTo>
                <a:cubicBezTo>
                  <a:pt x="1023" y="943"/>
                  <a:pt x="1020" y="939"/>
                  <a:pt x="1020" y="935"/>
                </a:cubicBezTo>
                <a:cubicBezTo>
                  <a:pt x="1020" y="934"/>
                  <a:pt x="1020" y="933"/>
                  <a:pt x="1020" y="932"/>
                </a:cubicBezTo>
                <a:cubicBezTo>
                  <a:pt x="1022" y="928"/>
                  <a:pt x="1024" y="924"/>
                  <a:pt x="1026" y="922"/>
                </a:cubicBezTo>
                <a:cubicBezTo>
                  <a:pt x="1026" y="922"/>
                  <a:pt x="1027" y="922"/>
                  <a:pt x="1027" y="921"/>
                </a:cubicBezTo>
                <a:cubicBezTo>
                  <a:pt x="1034" y="923"/>
                  <a:pt x="1039" y="926"/>
                  <a:pt x="1043" y="931"/>
                </a:cubicBezTo>
                <a:cubicBezTo>
                  <a:pt x="1045" y="934"/>
                  <a:pt x="1047" y="938"/>
                  <a:pt x="1047" y="942"/>
                </a:cubicBezTo>
                <a:cubicBezTo>
                  <a:pt x="1048" y="944"/>
                  <a:pt x="1047" y="947"/>
                  <a:pt x="1047" y="949"/>
                </a:cubicBezTo>
                <a:cubicBezTo>
                  <a:pt x="1046" y="950"/>
                  <a:pt x="1046" y="952"/>
                  <a:pt x="1045" y="953"/>
                </a:cubicBezTo>
                <a:cubicBezTo>
                  <a:pt x="1039" y="954"/>
                  <a:pt x="1034" y="953"/>
                  <a:pt x="1027" y="9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6" name="矩形 1045"/>
          <p:cNvSpPr/>
          <p:nvPr/>
        </p:nvSpPr>
        <p:spPr>
          <a:xfrm>
            <a:off x="1549151" y="154137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敬请老师</a:t>
            </a:r>
            <a:endParaRPr lang="en-US" altLang="zh-CN" sz="36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批评指正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656830" y="2978562"/>
            <a:ext cx="174306" cy="174304"/>
            <a:chOff x="801291" y="3535885"/>
            <a:chExt cx="219347" cy="219347"/>
          </a:xfrm>
        </p:grpSpPr>
        <p:sp>
          <p:nvSpPr>
            <p:cNvPr id="56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1844131" y="2927215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答辩人：高健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16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3233" y="2200746"/>
            <a:ext cx="3230372" cy="75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板块模块的前端模板（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groups/templates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添加修改板块的实现（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groups/</a:t>
            </a:r>
            <a:r>
              <a:rPr lang="en-US" altLang="zh-CN" sz="1000" dirty="0" err="1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views.py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退出板块的部分实现（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groups/</a:t>
            </a:r>
            <a:r>
              <a:rPr lang="en-US" altLang="zh-CN" sz="1000" dirty="0" err="1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views.py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87264" y="1681569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张家铭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331640" y="1752310"/>
            <a:ext cx="1560292" cy="1520334"/>
            <a:chOff x="2162095" y="1474764"/>
            <a:chExt cx="2054900" cy="2002277"/>
          </a:xfrm>
        </p:grpSpPr>
        <p:sp>
          <p:nvSpPr>
            <p:cNvPr id="9" name="Freeform 44"/>
            <p:cNvSpPr>
              <a:spLocks noEditPoints="1"/>
            </p:cNvSpPr>
            <p:nvPr/>
          </p:nvSpPr>
          <p:spPr bwMode="auto">
            <a:xfrm>
              <a:off x="2162095" y="1875449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4"/>
            <p:cNvSpPr>
              <a:spLocks noEditPoints="1"/>
            </p:cNvSpPr>
            <p:nvPr/>
          </p:nvSpPr>
          <p:spPr bwMode="auto">
            <a:xfrm rot="10800000">
              <a:off x="2476969" y="1474764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18908" y="2082783"/>
            <a:ext cx="824290" cy="859388"/>
            <a:chOff x="3413125" y="2571750"/>
            <a:chExt cx="1304926" cy="1360488"/>
          </a:xfrm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19500" y="2819400"/>
              <a:ext cx="752475" cy="1112838"/>
            </a:xfrm>
            <a:custGeom>
              <a:avLst/>
              <a:gdLst>
                <a:gd name="T0" fmla="*/ 99 w 201"/>
                <a:gd name="T1" fmla="*/ 3 h 297"/>
                <a:gd name="T2" fmla="*/ 60 w 201"/>
                <a:gd name="T3" fmla="*/ 191 h 297"/>
                <a:gd name="T4" fmla="*/ 55 w 201"/>
                <a:gd name="T5" fmla="*/ 214 h 297"/>
                <a:gd name="T6" fmla="*/ 49 w 201"/>
                <a:gd name="T7" fmla="*/ 229 h 297"/>
                <a:gd name="T8" fmla="*/ 57 w 201"/>
                <a:gd name="T9" fmla="*/ 244 h 297"/>
                <a:gd name="T10" fmla="*/ 58 w 201"/>
                <a:gd name="T11" fmla="*/ 266 h 297"/>
                <a:gd name="T12" fmla="*/ 65 w 201"/>
                <a:gd name="T13" fmla="*/ 274 h 297"/>
                <a:gd name="T14" fmla="*/ 146 w 201"/>
                <a:gd name="T15" fmla="*/ 274 h 297"/>
                <a:gd name="T16" fmla="*/ 152 w 201"/>
                <a:gd name="T17" fmla="*/ 243 h 297"/>
                <a:gd name="T18" fmla="*/ 152 w 201"/>
                <a:gd name="T19" fmla="*/ 220 h 297"/>
                <a:gd name="T20" fmla="*/ 153 w 201"/>
                <a:gd name="T21" fmla="*/ 219 h 297"/>
                <a:gd name="T22" fmla="*/ 186 w 201"/>
                <a:gd name="T23" fmla="*/ 123 h 297"/>
                <a:gd name="T24" fmla="*/ 141 w 201"/>
                <a:gd name="T25" fmla="*/ 274 h 297"/>
                <a:gd name="T26" fmla="*/ 71 w 201"/>
                <a:gd name="T27" fmla="*/ 276 h 297"/>
                <a:gd name="T28" fmla="*/ 141 w 201"/>
                <a:gd name="T29" fmla="*/ 274 h 297"/>
                <a:gd name="T30" fmla="*/ 137 w 201"/>
                <a:gd name="T31" fmla="*/ 270 h 297"/>
                <a:gd name="T32" fmla="*/ 63 w 201"/>
                <a:gd name="T33" fmla="*/ 264 h 297"/>
                <a:gd name="T34" fmla="*/ 59 w 201"/>
                <a:gd name="T35" fmla="*/ 255 h 297"/>
                <a:gd name="T36" fmla="*/ 60 w 201"/>
                <a:gd name="T37" fmla="*/ 249 h 297"/>
                <a:gd name="T38" fmla="*/ 63 w 201"/>
                <a:gd name="T39" fmla="*/ 248 h 297"/>
                <a:gd name="T40" fmla="*/ 121 w 201"/>
                <a:gd name="T41" fmla="*/ 253 h 297"/>
                <a:gd name="T42" fmla="*/ 137 w 201"/>
                <a:gd name="T43" fmla="*/ 270 h 297"/>
                <a:gd name="T44" fmla="*/ 60 w 201"/>
                <a:gd name="T45" fmla="*/ 239 h 297"/>
                <a:gd name="T46" fmla="*/ 57 w 201"/>
                <a:gd name="T47" fmla="*/ 235 h 297"/>
                <a:gd name="T48" fmla="*/ 57 w 201"/>
                <a:gd name="T49" fmla="*/ 217 h 297"/>
                <a:gd name="T50" fmla="*/ 90 w 201"/>
                <a:gd name="T51" fmla="*/ 226 h 297"/>
                <a:gd name="T52" fmla="*/ 150 w 201"/>
                <a:gd name="T53" fmla="*/ 223 h 297"/>
                <a:gd name="T54" fmla="*/ 151 w 201"/>
                <a:gd name="T55" fmla="*/ 215 h 297"/>
                <a:gd name="T56" fmla="*/ 105 w 201"/>
                <a:gd name="T57" fmla="*/ 222 h 297"/>
                <a:gd name="T58" fmla="*/ 57 w 201"/>
                <a:gd name="T59" fmla="*/ 202 h 297"/>
                <a:gd name="T60" fmla="*/ 63 w 201"/>
                <a:gd name="T61" fmla="*/ 193 h 297"/>
                <a:gd name="T62" fmla="*/ 142 w 201"/>
                <a:gd name="T63" fmla="*/ 195 h 297"/>
                <a:gd name="T64" fmla="*/ 143 w 201"/>
                <a:gd name="T65" fmla="*/ 195 h 297"/>
                <a:gd name="T66" fmla="*/ 75 w 201"/>
                <a:gd name="T67" fmla="*/ 107 h 297"/>
                <a:gd name="T68" fmla="*/ 122 w 201"/>
                <a:gd name="T69" fmla="*/ 103 h 297"/>
                <a:gd name="T70" fmla="*/ 113 w 201"/>
                <a:gd name="T71" fmla="*/ 194 h 297"/>
                <a:gd name="T72" fmla="*/ 75 w 201"/>
                <a:gd name="T73" fmla="*/ 107 h 297"/>
                <a:gd name="T74" fmla="*/ 139 w 201"/>
                <a:gd name="T75" fmla="*/ 190 h 297"/>
                <a:gd name="T76" fmla="*/ 121 w 201"/>
                <a:gd name="T77" fmla="*/ 138 h 297"/>
                <a:gd name="T78" fmla="*/ 133 w 201"/>
                <a:gd name="T79" fmla="*/ 107 h 297"/>
                <a:gd name="T80" fmla="*/ 151 w 201"/>
                <a:gd name="T81" fmla="*/ 94 h 297"/>
                <a:gd name="T82" fmla="*/ 140 w 201"/>
                <a:gd name="T83" fmla="*/ 77 h 297"/>
                <a:gd name="T84" fmla="*/ 124 w 201"/>
                <a:gd name="T85" fmla="*/ 96 h 297"/>
                <a:gd name="T86" fmla="*/ 83 w 201"/>
                <a:gd name="T87" fmla="*/ 96 h 297"/>
                <a:gd name="T88" fmla="*/ 65 w 201"/>
                <a:gd name="T89" fmla="*/ 90 h 297"/>
                <a:gd name="T90" fmla="*/ 68 w 201"/>
                <a:gd name="T91" fmla="*/ 106 h 297"/>
                <a:gd name="T92" fmla="*/ 61 w 201"/>
                <a:gd name="T93" fmla="*/ 130 h 297"/>
                <a:gd name="T94" fmla="*/ 83 w 201"/>
                <a:gd name="T95" fmla="*/ 193 h 297"/>
                <a:gd name="T96" fmla="*/ 66 w 201"/>
                <a:gd name="T97" fmla="*/ 190 h 297"/>
                <a:gd name="T98" fmla="*/ 90 w 201"/>
                <a:gd name="T99" fmla="*/ 11 h 297"/>
                <a:gd name="T100" fmla="*/ 140 w 201"/>
                <a:gd name="T101" fmla="*/ 188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" h="297">
                  <a:moveTo>
                    <a:pt x="194" y="56"/>
                  </a:moveTo>
                  <a:cubicBezTo>
                    <a:pt x="181" y="14"/>
                    <a:pt x="140" y="0"/>
                    <a:pt x="99" y="3"/>
                  </a:cubicBezTo>
                  <a:cubicBezTo>
                    <a:pt x="59" y="5"/>
                    <a:pt x="18" y="27"/>
                    <a:pt x="10" y="70"/>
                  </a:cubicBezTo>
                  <a:cubicBezTo>
                    <a:pt x="0" y="122"/>
                    <a:pt x="50" y="145"/>
                    <a:pt x="60" y="191"/>
                  </a:cubicBezTo>
                  <a:cubicBezTo>
                    <a:pt x="56" y="193"/>
                    <a:pt x="53" y="196"/>
                    <a:pt x="52" y="201"/>
                  </a:cubicBezTo>
                  <a:cubicBezTo>
                    <a:pt x="51" y="205"/>
                    <a:pt x="51" y="212"/>
                    <a:pt x="55" y="214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1" y="218"/>
                    <a:pt x="49" y="224"/>
                    <a:pt x="49" y="229"/>
                  </a:cubicBezTo>
                  <a:cubicBezTo>
                    <a:pt x="50" y="232"/>
                    <a:pt x="52" y="237"/>
                    <a:pt x="54" y="239"/>
                  </a:cubicBezTo>
                  <a:cubicBezTo>
                    <a:pt x="55" y="241"/>
                    <a:pt x="56" y="243"/>
                    <a:pt x="57" y="244"/>
                  </a:cubicBezTo>
                  <a:cubicBezTo>
                    <a:pt x="55" y="246"/>
                    <a:pt x="55" y="249"/>
                    <a:pt x="54" y="251"/>
                  </a:cubicBezTo>
                  <a:cubicBezTo>
                    <a:pt x="53" y="256"/>
                    <a:pt x="53" y="264"/>
                    <a:pt x="58" y="266"/>
                  </a:cubicBezTo>
                  <a:cubicBezTo>
                    <a:pt x="60" y="268"/>
                    <a:pt x="62" y="271"/>
                    <a:pt x="64" y="272"/>
                  </a:cubicBezTo>
                  <a:cubicBezTo>
                    <a:pt x="64" y="273"/>
                    <a:pt x="64" y="273"/>
                    <a:pt x="65" y="274"/>
                  </a:cubicBezTo>
                  <a:cubicBezTo>
                    <a:pt x="76" y="289"/>
                    <a:pt x="93" y="297"/>
                    <a:pt x="112" y="296"/>
                  </a:cubicBezTo>
                  <a:cubicBezTo>
                    <a:pt x="122" y="295"/>
                    <a:pt x="149" y="289"/>
                    <a:pt x="146" y="274"/>
                  </a:cubicBezTo>
                  <a:cubicBezTo>
                    <a:pt x="146" y="273"/>
                    <a:pt x="146" y="273"/>
                    <a:pt x="145" y="272"/>
                  </a:cubicBezTo>
                  <a:cubicBezTo>
                    <a:pt x="154" y="268"/>
                    <a:pt x="158" y="259"/>
                    <a:pt x="152" y="243"/>
                  </a:cubicBezTo>
                  <a:cubicBezTo>
                    <a:pt x="157" y="238"/>
                    <a:pt x="159" y="231"/>
                    <a:pt x="155" y="221"/>
                  </a:cubicBezTo>
                  <a:cubicBezTo>
                    <a:pt x="154" y="220"/>
                    <a:pt x="153" y="220"/>
                    <a:pt x="152" y="220"/>
                  </a:cubicBezTo>
                  <a:cubicBezTo>
                    <a:pt x="153" y="219"/>
                    <a:pt x="153" y="219"/>
                    <a:pt x="153" y="219"/>
                  </a:cubicBezTo>
                  <a:cubicBezTo>
                    <a:pt x="153" y="219"/>
                    <a:pt x="153" y="219"/>
                    <a:pt x="153" y="219"/>
                  </a:cubicBezTo>
                  <a:cubicBezTo>
                    <a:pt x="164" y="209"/>
                    <a:pt x="159" y="194"/>
                    <a:pt x="147" y="190"/>
                  </a:cubicBezTo>
                  <a:cubicBezTo>
                    <a:pt x="155" y="164"/>
                    <a:pt x="174" y="146"/>
                    <a:pt x="186" y="123"/>
                  </a:cubicBezTo>
                  <a:cubicBezTo>
                    <a:pt x="197" y="103"/>
                    <a:pt x="201" y="79"/>
                    <a:pt x="194" y="56"/>
                  </a:cubicBezTo>
                  <a:close/>
                  <a:moveTo>
                    <a:pt x="141" y="274"/>
                  </a:moveTo>
                  <a:cubicBezTo>
                    <a:pt x="139" y="288"/>
                    <a:pt x="111" y="290"/>
                    <a:pt x="102" y="289"/>
                  </a:cubicBezTo>
                  <a:cubicBezTo>
                    <a:pt x="90" y="288"/>
                    <a:pt x="80" y="283"/>
                    <a:pt x="71" y="276"/>
                  </a:cubicBezTo>
                  <a:cubicBezTo>
                    <a:pt x="87" y="281"/>
                    <a:pt x="112" y="277"/>
                    <a:pt x="122" y="277"/>
                  </a:cubicBezTo>
                  <a:cubicBezTo>
                    <a:pt x="129" y="277"/>
                    <a:pt x="136" y="276"/>
                    <a:pt x="141" y="274"/>
                  </a:cubicBezTo>
                  <a:cubicBezTo>
                    <a:pt x="141" y="274"/>
                    <a:pt x="141" y="274"/>
                    <a:pt x="141" y="274"/>
                  </a:cubicBezTo>
                  <a:close/>
                  <a:moveTo>
                    <a:pt x="137" y="270"/>
                  </a:moveTo>
                  <a:cubicBezTo>
                    <a:pt x="131" y="273"/>
                    <a:pt x="117" y="272"/>
                    <a:pt x="110" y="272"/>
                  </a:cubicBezTo>
                  <a:cubicBezTo>
                    <a:pt x="98" y="272"/>
                    <a:pt x="72" y="275"/>
                    <a:pt x="63" y="264"/>
                  </a:cubicBezTo>
                  <a:cubicBezTo>
                    <a:pt x="63" y="264"/>
                    <a:pt x="63" y="264"/>
                    <a:pt x="62" y="263"/>
                  </a:cubicBezTo>
                  <a:cubicBezTo>
                    <a:pt x="60" y="261"/>
                    <a:pt x="59" y="259"/>
                    <a:pt x="59" y="255"/>
                  </a:cubicBezTo>
                  <a:cubicBezTo>
                    <a:pt x="59" y="254"/>
                    <a:pt x="60" y="252"/>
                    <a:pt x="60" y="251"/>
                  </a:cubicBezTo>
                  <a:cubicBezTo>
                    <a:pt x="60" y="250"/>
                    <a:pt x="60" y="250"/>
                    <a:pt x="60" y="249"/>
                  </a:cubicBezTo>
                  <a:cubicBezTo>
                    <a:pt x="61" y="248"/>
                    <a:pt x="61" y="248"/>
                    <a:pt x="61" y="247"/>
                  </a:cubicBezTo>
                  <a:cubicBezTo>
                    <a:pt x="61" y="249"/>
                    <a:pt x="63" y="249"/>
                    <a:pt x="63" y="248"/>
                  </a:cubicBezTo>
                  <a:cubicBezTo>
                    <a:pt x="64" y="248"/>
                    <a:pt x="65" y="248"/>
                    <a:pt x="66" y="249"/>
                  </a:cubicBezTo>
                  <a:cubicBezTo>
                    <a:pt x="82" y="253"/>
                    <a:pt x="104" y="253"/>
                    <a:pt x="121" y="253"/>
                  </a:cubicBezTo>
                  <a:cubicBezTo>
                    <a:pt x="130" y="253"/>
                    <a:pt x="140" y="251"/>
                    <a:pt x="148" y="246"/>
                  </a:cubicBezTo>
                  <a:cubicBezTo>
                    <a:pt x="150" y="256"/>
                    <a:pt x="148" y="265"/>
                    <a:pt x="137" y="270"/>
                  </a:cubicBezTo>
                  <a:close/>
                  <a:moveTo>
                    <a:pt x="105" y="246"/>
                  </a:moveTo>
                  <a:cubicBezTo>
                    <a:pt x="96" y="245"/>
                    <a:pt x="70" y="246"/>
                    <a:pt x="60" y="239"/>
                  </a:cubicBezTo>
                  <a:cubicBezTo>
                    <a:pt x="60" y="239"/>
                    <a:pt x="60" y="239"/>
                    <a:pt x="60" y="238"/>
                  </a:cubicBezTo>
                  <a:cubicBezTo>
                    <a:pt x="59" y="237"/>
                    <a:pt x="58" y="236"/>
                    <a:pt x="57" y="235"/>
                  </a:cubicBezTo>
                  <a:cubicBezTo>
                    <a:pt x="56" y="233"/>
                    <a:pt x="55" y="231"/>
                    <a:pt x="55" y="229"/>
                  </a:cubicBezTo>
                  <a:cubicBezTo>
                    <a:pt x="54" y="224"/>
                    <a:pt x="54" y="220"/>
                    <a:pt x="57" y="217"/>
                  </a:cubicBezTo>
                  <a:cubicBezTo>
                    <a:pt x="57" y="217"/>
                    <a:pt x="57" y="216"/>
                    <a:pt x="57" y="216"/>
                  </a:cubicBezTo>
                  <a:cubicBezTo>
                    <a:pt x="63" y="225"/>
                    <a:pt x="81" y="225"/>
                    <a:pt x="90" y="226"/>
                  </a:cubicBezTo>
                  <a:cubicBezTo>
                    <a:pt x="107" y="228"/>
                    <a:pt x="135" y="233"/>
                    <a:pt x="150" y="222"/>
                  </a:cubicBezTo>
                  <a:cubicBezTo>
                    <a:pt x="150" y="222"/>
                    <a:pt x="150" y="223"/>
                    <a:pt x="150" y="223"/>
                  </a:cubicBezTo>
                  <a:cubicBezTo>
                    <a:pt x="161" y="250"/>
                    <a:pt x="119" y="247"/>
                    <a:pt x="105" y="246"/>
                  </a:cubicBezTo>
                  <a:close/>
                  <a:moveTo>
                    <a:pt x="151" y="215"/>
                  </a:moveTo>
                  <a:cubicBezTo>
                    <a:pt x="151" y="215"/>
                    <a:pt x="151" y="215"/>
                    <a:pt x="150" y="215"/>
                  </a:cubicBezTo>
                  <a:cubicBezTo>
                    <a:pt x="137" y="224"/>
                    <a:pt x="120" y="223"/>
                    <a:pt x="105" y="222"/>
                  </a:cubicBezTo>
                  <a:cubicBezTo>
                    <a:pt x="94" y="221"/>
                    <a:pt x="66" y="221"/>
                    <a:pt x="58" y="211"/>
                  </a:cubicBezTo>
                  <a:cubicBezTo>
                    <a:pt x="57" y="208"/>
                    <a:pt x="56" y="205"/>
                    <a:pt x="57" y="202"/>
                  </a:cubicBezTo>
                  <a:cubicBezTo>
                    <a:pt x="58" y="199"/>
                    <a:pt x="60" y="195"/>
                    <a:pt x="62" y="193"/>
                  </a:cubicBezTo>
                  <a:cubicBezTo>
                    <a:pt x="62" y="193"/>
                    <a:pt x="62" y="193"/>
                    <a:pt x="63" y="193"/>
                  </a:cubicBezTo>
                  <a:cubicBezTo>
                    <a:pt x="63" y="193"/>
                    <a:pt x="63" y="194"/>
                    <a:pt x="64" y="194"/>
                  </a:cubicBezTo>
                  <a:cubicBezTo>
                    <a:pt x="88" y="203"/>
                    <a:pt x="117" y="205"/>
                    <a:pt x="142" y="195"/>
                  </a:cubicBezTo>
                  <a:cubicBezTo>
                    <a:pt x="142" y="195"/>
                    <a:pt x="143" y="195"/>
                    <a:pt x="143" y="194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53" y="197"/>
                    <a:pt x="156" y="207"/>
                    <a:pt x="151" y="215"/>
                  </a:cubicBezTo>
                  <a:close/>
                  <a:moveTo>
                    <a:pt x="75" y="107"/>
                  </a:moveTo>
                  <a:cubicBezTo>
                    <a:pt x="82" y="101"/>
                    <a:pt x="91" y="98"/>
                    <a:pt x="99" y="97"/>
                  </a:cubicBezTo>
                  <a:cubicBezTo>
                    <a:pt x="109" y="97"/>
                    <a:pt x="115" y="100"/>
                    <a:pt x="122" y="103"/>
                  </a:cubicBezTo>
                  <a:cubicBezTo>
                    <a:pt x="119" y="111"/>
                    <a:pt x="117" y="120"/>
                    <a:pt x="116" y="128"/>
                  </a:cubicBezTo>
                  <a:cubicBezTo>
                    <a:pt x="112" y="150"/>
                    <a:pt x="115" y="172"/>
                    <a:pt x="113" y="194"/>
                  </a:cubicBezTo>
                  <a:cubicBezTo>
                    <a:pt x="104" y="195"/>
                    <a:pt x="96" y="195"/>
                    <a:pt x="87" y="194"/>
                  </a:cubicBezTo>
                  <a:cubicBezTo>
                    <a:pt x="98" y="169"/>
                    <a:pt x="88" y="133"/>
                    <a:pt x="75" y="107"/>
                  </a:cubicBezTo>
                  <a:close/>
                  <a:moveTo>
                    <a:pt x="140" y="188"/>
                  </a:moveTo>
                  <a:cubicBezTo>
                    <a:pt x="139" y="189"/>
                    <a:pt x="139" y="190"/>
                    <a:pt x="139" y="190"/>
                  </a:cubicBezTo>
                  <a:cubicBezTo>
                    <a:pt x="132" y="192"/>
                    <a:pt x="125" y="193"/>
                    <a:pt x="117" y="194"/>
                  </a:cubicBezTo>
                  <a:cubicBezTo>
                    <a:pt x="120" y="176"/>
                    <a:pt x="118" y="157"/>
                    <a:pt x="121" y="138"/>
                  </a:cubicBezTo>
                  <a:cubicBezTo>
                    <a:pt x="122" y="127"/>
                    <a:pt x="125" y="116"/>
                    <a:pt x="129" y="106"/>
                  </a:cubicBezTo>
                  <a:cubicBezTo>
                    <a:pt x="130" y="106"/>
                    <a:pt x="132" y="106"/>
                    <a:pt x="133" y="107"/>
                  </a:cubicBezTo>
                  <a:cubicBezTo>
                    <a:pt x="142" y="109"/>
                    <a:pt x="153" y="107"/>
                    <a:pt x="156" y="96"/>
                  </a:cubicBezTo>
                  <a:cubicBezTo>
                    <a:pt x="157" y="93"/>
                    <a:pt x="153" y="91"/>
                    <a:pt x="151" y="94"/>
                  </a:cubicBezTo>
                  <a:cubicBezTo>
                    <a:pt x="145" y="102"/>
                    <a:pt x="138" y="101"/>
                    <a:pt x="131" y="99"/>
                  </a:cubicBezTo>
                  <a:cubicBezTo>
                    <a:pt x="134" y="92"/>
                    <a:pt x="137" y="84"/>
                    <a:pt x="140" y="77"/>
                  </a:cubicBezTo>
                  <a:cubicBezTo>
                    <a:pt x="141" y="74"/>
                    <a:pt x="137" y="72"/>
                    <a:pt x="135" y="75"/>
                  </a:cubicBezTo>
                  <a:cubicBezTo>
                    <a:pt x="131" y="81"/>
                    <a:pt x="127" y="89"/>
                    <a:pt x="124" y="96"/>
                  </a:cubicBezTo>
                  <a:cubicBezTo>
                    <a:pt x="120" y="94"/>
                    <a:pt x="116" y="92"/>
                    <a:pt x="111" y="91"/>
                  </a:cubicBezTo>
                  <a:cubicBezTo>
                    <a:pt x="102" y="89"/>
                    <a:pt x="92" y="92"/>
                    <a:pt x="83" y="96"/>
                  </a:cubicBezTo>
                  <a:cubicBezTo>
                    <a:pt x="80" y="97"/>
                    <a:pt x="76" y="100"/>
                    <a:pt x="73" y="102"/>
                  </a:cubicBezTo>
                  <a:cubicBezTo>
                    <a:pt x="70" y="98"/>
                    <a:pt x="68" y="93"/>
                    <a:pt x="65" y="90"/>
                  </a:cubicBezTo>
                  <a:cubicBezTo>
                    <a:pt x="64" y="87"/>
                    <a:pt x="60" y="90"/>
                    <a:pt x="61" y="92"/>
                  </a:cubicBezTo>
                  <a:cubicBezTo>
                    <a:pt x="63" y="97"/>
                    <a:pt x="66" y="101"/>
                    <a:pt x="68" y="106"/>
                  </a:cubicBezTo>
                  <a:cubicBezTo>
                    <a:pt x="61" y="112"/>
                    <a:pt x="57" y="120"/>
                    <a:pt x="58" y="130"/>
                  </a:cubicBezTo>
                  <a:cubicBezTo>
                    <a:pt x="58" y="132"/>
                    <a:pt x="61" y="132"/>
                    <a:pt x="61" y="130"/>
                  </a:cubicBezTo>
                  <a:cubicBezTo>
                    <a:pt x="62" y="123"/>
                    <a:pt x="65" y="116"/>
                    <a:pt x="70" y="111"/>
                  </a:cubicBezTo>
                  <a:cubicBezTo>
                    <a:pt x="81" y="137"/>
                    <a:pt x="92" y="168"/>
                    <a:pt x="83" y="193"/>
                  </a:cubicBezTo>
                  <a:cubicBezTo>
                    <a:pt x="77" y="193"/>
                    <a:pt x="71" y="192"/>
                    <a:pt x="66" y="190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0" y="156"/>
                    <a:pt x="29" y="136"/>
                    <a:pt x="19" y="104"/>
                  </a:cubicBezTo>
                  <a:cubicBezTo>
                    <a:pt x="5" y="55"/>
                    <a:pt x="44" y="17"/>
                    <a:pt x="90" y="11"/>
                  </a:cubicBezTo>
                  <a:cubicBezTo>
                    <a:pt x="136" y="5"/>
                    <a:pt x="188" y="24"/>
                    <a:pt x="189" y="78"/>
                  </a:cubicBezTo>
                  <a:cubicBezTo>
                    <a:pt x="190" y="123"/>
                    <a:pt x="150" y="148"/>
                    <a:pt x="140" y="188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auto">
            <a:xfrm>
              <a:off x="3573463" y="3482975"/>
              <a:ext cx="187325" cy="115888"/>
            </a:xfrm>
            <a:custGeom>
              <a:avLst/>
              <a:gdLst>
                <a:gd name="T0" fmla="*/ 45 w 50"/>
                <a:gd name="T1" fmla="*/ 0 h 31"/>
                <a:gd name="T2" fmla="*/ 23 w 50"/>
                <a:gd name="T3" fmla="*/ 12 h 31"/>
                <a:gd name="T4" fmla="*/ 3 w 50"/>
                <a:gd name="T5" fmla="*/ 25 h 31"/>
                <a:gd name="T6" fmla="*/ 6 w 50"/>
                <a:gd name="T7" fmla="*/ 30 h 31"/>
                <a:gd name="T8" fmla="*/ 28 w 50"/>
                <a:gd name="T9" fmla="*/ 17 h 31"/>
                <a:gd name="T10" fmla="*/ 48 w 50"/>
                <a:gd name="T11" fmla="*/ 4 h 31"/>
                <a:gd name="T12" fmla="*/ 45 w 50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1">
                  <a:moveTo>
                    <a:pt x="45" y="0"/>
                  </a:moveTo>
                  <a:cubicBezTo>
                    <a:pt x="37" y="4"/>
                    <a:pt x="30" y="8"/>
                    <a:pt x="23" y="12"/>
                  </a:cubicBezTo>
                  <a:cubicBezTo>
                    <a:pt x="16" y="16"/>
                    <a:pt x="8" y="20"/>
                    <a:pt x="3" y="25"/>
                  </a:cubicBezTo>
                  <a:cubicBezTo>
                    <a:pt x="0" y="27"/>
                    <a:pt x="3" y="31"/>
                    <a:pt x="6" y="30"/>
                  </a:cubicBezTo>
                  <a:cubicBezTo>
                    <a:pt x="14" y="27"/>
                    <a:pt x="21" y="21"/>
                    <a:pt x="28" y="17"/>
                  </a:cubicBezTo>
                  <a:cubicBezTo>
                    <a:pt x="35" y="13"/>
                    <a:pt x="42" y="9"/>
                    <a:pt x="48" y="4"/>
                  </a:cubicBezTo>
                  <a:cubicBezTo>
                    <a:pt x="50" y="3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auto">
            <a:xfrm>
              <a:off x="3416300" y="3282950"/>
              <a:ext cx="239713" cy="82550"/>
            </a:xfrm>
            <a:custGeom>
              <a:avLst/>
              <a:gdLst>
                <a:gd name="T0" fmla="*/ 60 w 64"/>
                <a:gd name="T1" fmla="*/ 0 h 22"/>
                <a:gd name="T2" fmla="*/ 29 w 64"/>
                <a:gd name="T3" fmla="*/ 8 h 22"/>
                <a:gd name="T4" fmla="*/ 2 w 64"/>
                <a:gd name="T5" fmla="*/ 17 h 22"/>
                <a:gd name="T6" fmla="*/ 4 w 64"/>
                <a:gd name="T7" fmla="*/ 21 h 22"/>
                <a:gd name="T8" fmla="*/ 34 w 64"/>
                <a:gd name="T9" fmla="*/ 13 h 22"/>
                <a:gd name="T10" fmla="*/ 61 w 64"/>
                <a:gd name="T11" fmla="*/ 5 h 22"/>
                <a:gd name="T12" fmla="*/ 60 w 6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2">
                  <a:moveTo>
                    <a:pt x="60" y="0"/>
                  </a:moveTo>
                  <a:cubicBezTo>
                    <a:pt x="50" y="3"/>
                    <a:pt x="39" y="6"/>
                    <a:pt x="29" y="8"/>
                  </a:cubicBezTo>
                  <a:cubicBezTo>
                    <a:pt x="20" y="11"/>
                    <a:pt x="11" y="13"/>
                    <a:pt x="2" y="17"/>
                  </a:cubicBezTo>
                  <a:cubicBezTo>
                    <a:pt x="0" y="18"/>
                    <a:pt x="1" y="22"/>
                    <a:pt x="4" y="21"/>
                  </a:cubicBezTo>
                  <a:cubicBezTo>
                    <a:pt x="14" y="21"/>
                    <a:pt x="25" y="16"/>
                    <a:pt x="34" y="13"/>
                  </a:cubicBezTo>
                  <a:cubicBezTo>
                    <a:pt x="44" y="11"/>
                    <a:pt x="53" y="8"/>
                    <a:pt x="61" y="5"/>
                  </a:cubicBezTo>
                  <a:cubicBezTo>
                    <a:pt x="64" y="4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3413125" y="2913063"/>
              <a:ext cx="217488" cy="88900"/>
            </a:xfrm>
            <a:custGeom>
              <a:avLst/>
              <a:gdLst>
                <a:gd name="T0" fmla="*/ 56 w 58"/>
                <a:gd name="T1" fmla="*/ 21 h 24"/>
                <a:gd name="T2" fmla="*/ 30 w 58"/>
                <a:gd name="T3" fmla="*/ 12 h 24"/>
                <a:gd name="T4" fmla="*/ 5 w 58"/>
                <a:gd name="T5" fmla="*/ 4 h 24"/>
                <a:gd name="T6" fmla="*/ 1 w 58"/>
                <a:gd name="T7" fmla="*/ 2 h 24"/>
                <a:gd name="T8" fmla="*/ 0 w 58"/>
                <a:gd name="T9" fmla="*/ 4 h 24"/>
                <a:gd name="T10" fmla="*/ 1 w 58"/>
                <a:gd name="T11" fmla="*/ 7 h 24"/>
                <a:gd name="T12" fmla="*/ 24 w 58"/>
                <a:gd name="T13" fmla="*/ 16 h 24"/>
                <a:gd name="T14" fmla="*/ 56 w 58"/>
                <a:gd name="T15" fmla="*/ 24 h 24"/>
                <a:gd name="T16" fmla="*/ 56 w 58"/>
                <a:gd name="T1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4">
                  <a:moveTo>
                    <a:pt x="56" y="21"/>
                  </a:moveTo>
                  <a:cubicBezTo>
                    <a:pt x="48" y="17"/>
                    <a:pt x="39" y="15"/>
                    <a:pt x="30" y="12"/>
                  </a:cubicBezTo>
                  <a:cubicBezTo>
                    <a:pt x="27" y="11"/>
                    <a:pt x="5" y="7"/>
                    <a:pt x="5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5" y="14"/>
                    <a:pt x="17" y="14"/>
                    <a:pt x="24" y="16"/>
                  </a:cubicBezTo>
                  <a:cubicBezTo>
                    <a:pt x="35" y="19"/>
                    <a:pt x="45" y="22"/>
                    <a:pt x="56" y="24"/>
                  </a:cubicBezTo>
                  <a:cubicBezTo>
                    <a:pt x="57" y="24"/>
                    <a:pt x="58" y="22"/>
                    <a:pt x="56" y="2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3697288" y="2605088"/>
              <a:ext cx="120650" cy="146050"/>
            </a:xfrm>
            <a:custGeom>
              <a:avLst/>
              <a:gdLst>
                <a:gd name="T0" fmla="*/ 23 w 32"/>
                <a:gd name="T1" fmla="*/ 21 h 39"/>
                <a:gd name="T2" fmla="*/ 5 w 32"/>
                <a:gd name="T3" fmla="*/ 1 h 39"/>
                <a:gd name="T4" fmla="*/ 1 w 32"/>
                <a:gd name="T5" fmla="*/ 5 h 39"/>
                <a:gd name="T6" fmla="*/ 14 w 32"/>
                <a:gd name="T7" fmla="*/ 21 h 39"/>
                <a:gd name="T8" fmla="*/ 28 w 32"/>
                <a:gd name="T9" fmla="*/ 37 h 39"/>
                <a:gd name="T10" fmla="*/ 32 w 32"/>
                <a:gd name="T11" fmla="*/ 37 h 39"/>
                <a:gd name="T12" fmla="*/ 23 w 32"/>
                <a:gd name="T13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9">
                  <a:moveTo>
                    <a:pt x="23" y="21"/>
                  </a:moveTo>
                  <a:cubicBezTo>
                    <a:pt x="17" y="15"/>
                    <a:pt x="12" y="7"/>
                    <a:pt x="5" y="1"/>
                  </a:cubicBezTo>
                  <a:cubicBezTo>
                    <a:pt x="3" y="0"/>
                    <a:pt x="0" y="2"/>
                    <a:pt x="1" y="5"/>
                  </a:cubicBezTo>
                  <a:cubicBezTo>
                    <a:pt x="4" y="11"/>
                    <a:pt x="10" y="16"/>
                    <a:pt x="14" y="21"/>
                  </a:cubicBezTo>
                  <a:cubicBezTo>
                    <a:pt x="19" y="25"/>
                    <a:pt x="26" y="30"/>
                    <a:pt x="28" y="37"/>
                  </a:cubicBezTo>
                  <a:cubicBezTo>
                    <a:pt x="28" y="39"/>
                    <a:pt x="32" y="39"/>
                    <a:pt x="32" y="37"/>
                  </a:cubicBezTo>
                  <a:cubicBezTo>
                    <a:pt x="32" y="30"/>
                    <a:pt x="27" y="25"/>
                    <a:pt x="23" y="2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4083050" y="2571750"/>
              <a:ext cx="38100" cy="190500"/>
            </a:xfrm>
            <a:custGeom>
              <a:avLst/>
              <a:gdLst>
                <a:gd name="T0" fmla="*/ 9 w 10"/>
                <a:gd name="T1" fmla="*/ 4 h 51"/>
                <a:gd name="T2" fmla="*/ 4 w 10"/>
                <a:gd name="T3" fmla="*/ 4 h 51"/>
                <a:gd name="T4" fmla="*/ 0 w 10"/>
                <a:gd name="T5" fmla="*/ 48 h 51"/>
                <a:gd name="T6" fmla="*/ 4 w 10"/>
                <a:gd name="T7" fmla="*/ 48 h 51"/>
                <a:gd name="T8" fmla="*/ 9 w 10"/>
                <a:gd name="T9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1">
                  <a:moveTo>
                    <a:pt x="9" y="4"/>
                  </a:moveTo>
                  <a:cubicBezTo>
                    <a:pt x="8" y="1"/>
                    <a:pt x="4" y="0"/>
                    <a:pt x="4" y="4"/>
                  </a:cubicBezTo>
                  <a:cubicBezTo>
                    <a:pt x="2" y="18"/>
                    <a:pt x="2" y="33"/>
                    <a:pt x="0" y="48"/>
                  </a:cubicBezTo>
                  <a:cubicBezTo>
                    <a:pt x="0" y="51"/>
                    <a:pt x="4" y="51"/>
                    <a:pt x="4" y="48"/>
                  </a:cubicBezTo>
                  <a:cubicBezTo>
                    <a:pt x="7" y="34"/>
                    <a:pt x="10" y="19"/>
                    <a:pt x="9" y="4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4302125" y="2657475"/>
              <a:ext cx="179388" cy="176213"/>
            </a:xfrm>
            <a:custGeom>
              <a:avLst/>
              <a:gdLst>
                <a:gd name="T0" fmla="*/ 42 w 48"/>
                <a:gd name="T1" fmla="*/ 2 h 47"/>
                <a:gd name="T2" fmla="*/ 24 w 48"/>
                <a:gd name="T3" fmla="*/ 21 h 47"/>
                <a:gd name="T4" fmla="*/ 4 w 48"/>
                <a:gd name="T5" fmla="*/ 39 h 47"/>
                <a:gd name="T6" fmla="*/ 2 w 48"/>
                <a:gd name="T7" fmla="*/ 43 h 47"/>
                <a:gd name="T8" fmla="*/ 20 w 48"/>
                <a:gd name="T9" fmla="*/ 32 h 47"/>
                <a:gd name="T10" fmla="*/ 46 w 48"/>
                <a:gd name="T11" fmla="*/ 5 h 47"/>
                <a:gd name="T12" fmla="*/ 42 w 48"/>
                <a:gd name="T13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42" y="2"/>
                  </a:moveTo>
                  <a:cubicBezTo>
                    <a:pt x="35" y="8"/>
                    <a:pt x="30" y="15"/>
                    <a:pt x="24" y="21"/>
                  </a:cubicBezTo>
                  <a:cubicBezTo>
                    <a:pt x="21" y="24"/>
                    <a:pt x="8" y="41"/>
                    <a:pt x="4" y="39"/>
                  </a:cubicBezTo>
                  <a:cubicBezTo>
                    <a:pt x="2" y="38"/>
                    <a:pt x="0" y="41"/>
                    <a:pt x="2" y="43"/>
                  </a:cubicBezTo>
                  <a:cubicBezTo>
                    <a:pt x="9" y="47"/>
                    <a:pt x="16" y="36"/>
                    <a:pt x="20" y="32"/>
                  </a:cubicBezTo>
                  <a:cubicBezTo>
                    <a:pt x="29" y="24"/>
                    <a:pt x="39" y="15"/>
                    <a:pt x="46" y="5"/>
                  </a:cubicBezTo>
                  <a:cubicBezTo>
                    <a:pt x="48" y="3"/>
                    <a:pt x="44" y="0"/>
                    <a:pt x="42" y="2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484688" y="3043238"/>
              <a:ext cx="233363" cy="71438"/>
            </a:xfrm>
            <a:custGeom>
              <a:avLst/>
              <a:gdLst>
                <a:gd name="T0" fmla="*/ 58 w 62"/>
                <a:gd name="T1" fmla="*/ 1 h 19"/>
                <a:gd name="T2" fmla="*/ 20 w 62"/>
                <a:gd name="T3" fmla="*/ 9 h 19"/>
                <a:gd name="T4" fmla="*/ 1 w 62"/>
                <a:gd name="T5" fmla="*/ 15 h 19"/>
                <a:gd name="T6" fmla="*/ 1 w 62"/>
                <a:gd name="T7" fmla="*/ 18 h 19"/>
                <a:gd name="T8" fmla="*/ 2 w 62"/>
                <a:gd name="T9" fmla="*/ 19 h 19"/>
                <a:gd name="T10" fmla="*/ 5 w 62"/>
                <a:gd name="T11" fmla="*/ 18 h 19"/>
                <a:gd name="T12" fmla="*/ 5 w 62"/>
                <a:gd name="T13" fmla="*/ 18 h 19"/>
                <a:gd name="T14" fmla="*/ 9 w 62"/>
                <a:gd name="T15" fmla="*/ 17 h 19"/>
                <a:gd name="T16" fmla="*/ 17 w 62"/>
                <a:gd name="T17" fmla="*/ 16 h 19"/>
                <a:gd name="T18" fmla="*/ 30 w 62"/>
                <a:gd name="T19" fmla="*/ 13 h 19"/>
                <a:gd name="T20" fmla="*/ 59 w 62"/>
                <a:gd name="T21" fmla="*/ 7 h 19"/>
                <a:gd name="T22" fmla="*/ 58 w 62"/>
                <a:gd name="T23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19">
                  <a:moveTo>
                    <a:pt x="58" y="1"/>
                  </a:moveTo>
                  <a:cubicBezTo>
                    <a:pt x="45" y="3"/>
                    <a:pt x="33" y="6"/>
                    <a:pt x="20" y="9"/>
                  </a:cubicBezTo>
                  <a:cubicBezTo>
                    <a:pt x="15" y="10"/>
                    <a:pt x="3" y="11"/>
                    <a:pt x="1" y="15"/>
                  </a:cubicBezTo>
                  <a:cubicBezTo>
                    <a:pt x="0" y="16"/>
                    <a:pt x="0" y="18"/>
                    <a:pt x="1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7" y="18"/>
                    <a:pt x="9" y="17"/>
                  </a:cubicBezTo>
                  <a:cubicBezTo>
                    <a:pt x="12" y="17"/>
                    <a:pt x="14" y="16"/>
                    <a:pt x="17" y="16"/>
                  </a:cubicBezTo>
                  <a:cubicBezTo>
                    <a:pt x="21" y="15"/>
                    <a:pt x="25" y="14"/>
                    <a:pt x="30" y="13"/>
                  </a:cubicBezTo>
                  <a:cubicBezTo>
                    <a:pt x="39" y="11"/>
                    <a:pt x="49" y="9"/>
                    <a:pt x="59" y="7"/>
                  </a:cubicBezTo>
                  <a:cubicBezTo>
                    <a:pt x="62" y="6"/>
                    <a:pt x="61" y="0"/>
                    <a:pt x="58" y="1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33"/>
            <p:cNvSpPr>
              <a:spLocks/>
            </p:cNvSpPr>
            <p:nvPr/>
          </p:nvSpPr>
          <p:spPr bwMode="auto">
            <a:xfrm>
              <a:off x="4341813" y="3381375"/>
              <a:ext cx="211138" cy="107950"/>
            </a:xfrm>
            <a:custGeom>
              <a:avLst/>
              <a:gdLst>
                <a:gd name="T0" fmla="*/ 53 w 56"/>
                <a:gd name="T1" fmla="*/ 24 h 29"/>
                <a:gd name="T2" fmla="*/ 5 w 56"/>
                <a:gd name="T3" fmla="*/ 1 h 29"/>
                <a:gd name="T4" fmla="*/ 3 w 56"/>
                <a:gd name="T5" fmla="*/ 5 h 29"/>
                <a:gd name="T6" fmla="*/ 51 w 56"/>
                <a:gd name="T7" fmla="*/ 28 h 29"/>
                <a:gd name="T8" fmla="*/ 53 w 56"/>
                <a:gd name="T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9">
                  <a:moveTo>
                    <a:pt x="53" y="24"/>
                  </a:moveTo>
                  <a:cubicBezTo>
                    <a:pt x="38" y="15"/>
                    <a:pt x="21" y="8"/>
                    <a:pt x="5" y="1"/>
                  </a:cubicBezTo>
                  <a:cubicBezTo>
                    <a:pt x="2" y="0"/>
                    <a:pt x="0" y="4"/>
                    <a:pt x="3" y="5"/>
                  </a:cubicBezTo>
                  <a:cubicBezTo>
                    <a:pt x="18" y="13"/>
                    <a:pt x="34" y="23"/>
                    <a:pt x="51" y="28"/>
                  </a:cubicBezTo>
                  <a:cubicBezTo>
                    <a:pt x="54" y="29"/>
                    <a:pt x="56" y="25"/>
                    <a:pt x="53" y="24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285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0AC38-F326-5E4A-80BF-BDCEAECD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601937"/>
            <a:ext cx="6160902" cy="42676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6F47565-A4D9-EB4F-815A-A80BAE51A2D2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349AC8-E3A1-1A42-AD30-A05382A3D057}"/>
              </a:ext>
            </a:extLst>
          </p:cNvPr>
          <p:cNvSpPr/>
          <p:nvPr/>
        </p:nvSpPr>
        <p:spPr>
          <a:xfrm>
            <a:off x="3844977" y="704538"/>
            <a:ext cx="1836295" cy="2016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014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34D08-CE79-A044-A970-F3A1BFC4A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411510"/>
            <a:ext cx="5582166" cy="4285459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ECD5F806-64BB-0A4B-8FAB-595327BCEA5C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endParaRPr lang="zh-CN" altLang="en-US" sz="20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A26D728-41BB-324C-8950-25136C0BA800}"/>
              </a:ext>
            </a:extLst>
          </p:cNvPr>
          <p:cNvSpPr/>
          <p:nvPr/>
        </p:nvSpPr>
        <p:spPr>
          <a:xfrm>
            <a:off x="3336652" y="1314072"/>
            <a:ext cx="2101303" cy="1217181"/>
          </a:xfrm>
          <a:custGeom>
            <a:avLst/>
            <a:gdLst>
              <a:gd name="connsiteX0" fmla="*/ 1083957 w 2101303"/>
              <a:gd name="connsiteY0" fmla="*/ 6055 h 1217181"/>
              <a:gd name="connsiteX1" fmla="*/ 1053679 w 2101303"/>
              <a:gd name="connsiteY1" fmla="*/ 18166 h 1217181"/>
              <a:gd name="connsiteX2" fmla="*/ 1011290 w 2101303"/>
              <a:gd name="connsiteY2" fmla="*/ 24222 h 1217181"/>
              <a:gd name="connsiteX3" fmla="*/ 841732 w 2101303"/>
              <a:gd name="connsiteY3" fmla="*/ 30278 h 1217181"/>
              <a:gd name="connsiteX4" fmla="*/ 714564 w 2101303"/>
              <a:gd name="connsiteY4" fmla="*/ 18166 h 1217181"/>
              <a:gd name="connsiteX5" fmla="*/ 641896 w 2101303"/>
              <a:gd name="connsiteY5" fmla="*/ 12111 h 1217181"/>
              <a:gd name="connsiteX6" fmla="*/ 502617 w 2101303"/>
              <a:gd name="connsiteY6" fmla="*/ 0 h 1217181"/>
              <a:gd name="connsiteX7" fmla="*/ 423894 w 2101303"/>
              <a:gd name="connsiteY7" fmla="*/ 6055 h 1217181"/>
              <a:gd name="connsiteX8" fmla="*/ 327004 w 2101303"/>
              <a:gd name="connsiteY8" fmla="*/ 18166 h 1217181"/>
              <a:gd name="connsiteX9" fmla="*/ 284614 w 2101303"/>
              <a:gd name="connsiteY9" fmla="*/ 30278 h 1217181"/>
              <a:gd name="connsiteX10" fmla="*/ 230114 w 2101303"/>
              <a:gd name="connsiteY10" fmla="*/ 42389 h 1217181"/>
              <a:gd name="connsiteX11" fmla="*/ 181669 w 2101303"/>
              <a:gd name="connsiteY11" fmla="*/ 66611 h 1217181"/>
              <a:gd name="connsiteX12" fmla="*/ 163502 w 2101303"/>
              <a:gd name="connsiteY12" fmla="*/ 72667 h 1217181"/>
              <a:gd name="connsiteX13" fmla="*/ 127168 w 2101303"/>
              <a:gd name="connsiteY13" fmla="*/ 102945 h 1217181"/>
              <a:gd name="connsiteX14" fmla="*/ 84778 w 2101303"/>
              <a:gd name="connsiteY14" fmla="*/ 139279 h 1217181"/>
              <a:gd name="connsiteX15" fmla="*/ 72667 w 2101303"/>
              <a:gd name="connsiteY15" fmla="*/ 163502 h 1217181"/>
              <a:gd name="connsiteX16" fmla="*/ 42389 w 2101303"/>
              <a:gd name="connsiteY16" fmla="*/ 199835 h 1217181"/>
              <a:gd name="connsiteX17" fmla="*/ 24222 w 2101303"/>
              <a:gd name="connsiteY17" fmla="*/ 260392 h 1217181"/>
              <a:gd name="connsiteX18" fmla="*/ 12111 w 2101303"/>
              <a:gd name="connsiteY18" fmla="*/ 296725 h 1217181"/>
              <a:gd name="connsiteX19" fmla="*/ 6055 w 2101303"/>
              <a:gd name="connsiteY19" fmla="*/ 314892 h 1217181"/>
              <a:gd name="connsiteX20" fmla="*/ 0 w 2101303"/>
              <a:gd name="connsiteY20" fmla="*/ 345170 h 1217181"/>
              <a:gd name="connsiteX21" fmla="*/ 12111 w 2101303"/>
              <a:gd name="connsiteY21" fmla="*/ 502617 h 1217181"/>
              <a:gd name="connsiteX22" fmla="*/ 24222 w 2101303"/>
              <a:gd name="connsiteY22" fmla="*/ 551062 h 1217181"/>
              <a:gd name="connsiteX23" fmla="*/ 36333 w 2101303"/>
              <a:gd name="connsiteY23" fmla="*/ 599507 h 1217181"/>
              <a:gd name="connsiteX24" fmla="*/ 42389 w 2101303"/>
              <a:gd name="connsiteY24" fmla="*/ 617674 h 1217181"/>
              <a:gd name="connsiteX25" fmla="*/ 54500 w 2101303"/>
              <a:gd name="connsiteY25" fmla="*/ 635841 h 1217181"/>
              <a:gd name="connsiteX26" fmla="*/ 72667 w 2101303"/>
              <a:gd name="connsiteY26" fmla="*/ 672174 h 1217181"/>
              <a:gd name="connsiteX27" fmla="*/ 84778 w 2101303"/>
              <a:gd name="connsiteY27" fmla="*/ 690341 h 1217181"/>
              <a:gd name="connsiteX28" fmla="*/ 102945 w 2101303"/>
              <a:gd name="connsiteY28" fmla="*/ 732731 h 1217181"/>
              <a:gd name="connsiteX29" fmla="*/ 115057 w 2101303"/>
              <a:gd name="connsiteY29" fmla="*/ 744842 h 1217181"/>
              <a:gd name="connsiteX30" fmla="*/ 145335 w 2101303"/>
              <a:gd name="connsiteY30" fmla="*/ 799343 h 1217181"/>
              <a:gd name="connsiteX31" fmla="*/ 181669 w 2101303"/>
              <a:gd name="connsiteY31" fmla="*/ 841732 h 1217181"/>
              <a:gd name="connsiteX32" fmla="*/ 199835 w 2101303"/>
              <a:gd name="connsiteY32" fmla="*/ 853843 h 1217181"/>
              <a:gd name="connsiteX33" fmla="*/ 224058 w 2101303"/>
              <a:gd name="connsiteY33" fmla="*/ 859899 h 1217181"/>
              <a:gd name="connsiteX34" fmla="*/ 242225 w 2101303"/>
              <a:gd name="connsiteY34" fmla="*/ 865954 h 1217181"/>
              <a:gd name="connsiteX35" fmla="*/ 278559 w 2101303"/>
              <a:gd name="connsiteY35" fmla="*/ 890177 h 1217181"/>
              <a:gd name="connsiteX36" fmla="*/ 314892 w 2101303"/>
              <a:gd name="connsiteY36" fmla="*/ 920455 h 1217181"/>
              <a:gd name="connsiteX37" fmla="*/ 345171 w 2101303"/>
              <a:gd name="connsiteY37" fmla="*/ 944678 h 1217181"/>
              <a:gd name="connsiteX38" fmla="*/ 363337 w 2101303"/>
              <a:gd name="connsiteY38" fmla="*/ 981011 h 1217181"/>
              <a:gd name="connsiteX39" fmla="*/ 423894 w 2101303"/>
              <a:gd name="connsiteY39" fmla="*/ 1017345 h 1217181"/>
              <a:gd name="connsiteX40" fmla="*/ 442061 w 2101303"/>
              <a:gd name="connsiteY40" fmla="*/ 1023401 h 1217181"/>
              <a:gd name="connsiteX41" fmla="*/ 478394 w 2101303"/>
              <a:gd name="connsiteY41" fmla="*/ 1047623 h 1217181"/>
              <a:gd name="connsiteX42" fmla="*/ 496561 w 2101303"/>
              <a:gd name="connsiteY42" fmla="*/ 1059735 h 1217181"/>
              <a:gd name="connsiteX43" fmla="*/ 520784 w 2101303"/>
              <a:gd name="connsiteY43" fmla="*/ 1065790 h 1217181"/>
              <a:gd name="connsiteX44" fmla="*/ 557118 w 2101303"/>
              <a:gd name="connsiteY44" fmla="*/ 1090013 h 1217181"/>
              <a:gd name="connsiteX45" fmla="*/ 581340 w 2101303"/>
              <a:gd name="connsiteY45" fmla="*/ 1096068 h 1217181"/>
              <a:gd name="connsiteX46" fmla="*/ 611618 w 2101303"/>
              <a:gd name="connsiteY46" fmla="*/ 1108180 h 1217181"/>
              <a:gd name="connsiteX47" fmla="*/ 660063 w 2101303"/>
              <a:gd name="connsiteY47" fmla="*/ 1120291 h 1217181"/>
              <a:gd name="connsiteX48" fmla="*/ 732731 w 2101303"/>
              <a:gd name="connsiteY48" fmla="*/ 1144513 h 1217181"/>
              <a:gd name="connsiteX49" fmla="*/ 750898 w 2101303"/>
              <a:gd name="connsiteY49" fmla="*/ 1150569 h 1217181"/>
              <a:gd name="connsiteX50" fmla="*/ 775120 w 2101303"/>
              <a:gd name="connsiteY50" fmla="*/ 1156625 h 1217181"/>
              <a:gd name="connsiteX51" fmla="*/ 805398 w 2101303"/>
              <a:gd name="connsiteY51" fmla="*/ 1162680 h 1217181"/>
              <a:gd name="connsiteX52" fmla="*/ 841732 w 2101303"/>
              <a:gd name="connsiteY52" fmla="*/ 1174792 h 1217181"/>
              <a:gd name="connsiteX53" fmla="*/ 944678 w 2101303"/>
              <a:gd name="connsiteY53" fmla="*/ 1192958 h 1217181"/>
              <a:gd name="connsiteX54" fmla="*/ 974956 w 2101303"/>
              <a:gd name="connsiteY54" fmla="*/ 1199014 h 1217181"/>
              <a:gd name="connsiteX55" fmla="*/ 1035512 w 2101303"/>
              <a:gd name="connsiteY55" fmla="*/ 1205070 h 1217181"/>
              <a:gd name="connsiteX56" fmla="*/ 1071846 w 2101303"/>
              <a:gd name="connsiteY56" fmla="*/ 1211125 h 1217181"/>
              <a:gd name="connsiteX57" fmla="*/ 1138458 w 2101303"/>
              <a:gd name="connsiteY57" fmla="*/ 1217181 h 1217181"/>
              <a:gd name="connsiteX58" fmla="*/ 1374627 w 2101303"/>
              <a:gd name="connsiteY58" fmla="*/ 1211125 h 1217181"/>
              <a:gd name="connsiteX59" fmla="*/ 1417017 w 2101303"/>
              <a:gd name="connsiteY59" fmla="*/ 1205070 h 1217181"/>
              <a:gd name="connsiteX60" fmla="*/ 1477573 w 2101303"/>
              <a:gd name="connsiteY60" fmla="*/ 1199014 h 1217181"/>
              <a:gd name="connsiteX61" fmla="*/ 1538129 w 2101303"/>
              <a:gd name="connsiteY61" fmla="*/ 1186903 h 1217181"/>
              <a:gd name="connsiteX62" fmla="*/ 1635020 w 2101303"/>
              <a:gd name="connsiteY62" fmla="*/ 1174792 h 1217181"/>
              <a:gd name="connsiteX63" fmla="*/ 1737965 w 2101303"/>
              <a:gd name="connsiteY63" fmla="*/ 1162680 h 1217181"/>
              <a:gd name="connsiteX64" fmla="*/ 1792466 w 2101303"/>
              <a:gd name="connsiteY64" fmla="*/ 1156625 h 1217181"/>
              <a:gd name="connsiteX65" fmla="*/ 1846967 w 2101303"/>
              <a:gd name="connsiteY65" fmla="*/ 1138458 h 1217181"/>
              <a:gd name="connsiteX66" fmla="*/ 1883300 w 2101303"/>
              <a:gd name="connsiteY66" fmla="*/ 1132402 h 1217181"/>
              <a:gd name="connsiteX67" fmla="*/ 1937801 w 2101303"/>
              <a:gd name="connsiteY67" fmla="*/ 1114235 h 1217181"/>
              <a:gd name="connsiteX68" fmla="*/ 1974135 w 2101303"/>
              <a:gd name="connsiteY68" fmla="*/ 1071846 h 1217181"/>
              <a:gd name="connsiteX69" fmla="*/ 1998357 w 2101303"/>
              <a:gd name="connsiteY69" fmla="*/ 1035512 h 1217181"/>
              <a:gd name="connsiteX70" fmla="*/ 2004413 w 2101303"/>
              <a:gd name="connsiteY70" fmla="*/ 1017345 h 1217181"/>
              <a:gd name="connsiteX71" fmla="*/ 2052858 w 2101303"/>
              <a:gd name="connsiteY71" fmla="*/ 944678 h 1217181"/>
              <a:gd name="connsiteX72" fmla="*/ 2071025 w 2101303"/>
              <a:gd name="connsiteY72" fmla="*/ 908344 h 1217181"/>
              <a:gd name="connsiteX73" fmla="*/ 2083136 w 2101303"/>
              <a:gd name="connsiteY73" fmla="*/ 859899 h 1217181"/>
              <a:gd name="connsiteX74" fmla="*/ 2095247 w 2101303"/>
              <a:gd name="connsiteY74" fmla="*/ 799343 h 1217181"/>
              <a:gd name="connsiteX75" fmla="*/ 2101303 w 2101303"/>
              <a:gd name="connsiteY75" fmla="*/ 732731 h 1217181"/>
              <a:gd name="connsiteX76" fmla="*/ 2083136 w 2101303"/>
              <a:gd name="connsiteY76" fmla="*/ 684286 h 1217181"/>
              <a:gd name="connsiteX77" fmla="*/ 2058914 w 2101303"/>
              <a:gd name="connsiteY77" fmla="*/ 617674 h 1217181"/>
              <a:gd name="connsiteX78" fmla="*/ 2046802 w 2101303"/>
              <a:gd name="connsiteY78" fmla="*/ 569229 h 1217181"/>
              <a:gd name="connsiteX79" fmla="*/ 2028635 w 2101303"/>
              <a:gd name="connsiteY79" fmla="*/ 526839 h 1217181"/>
              <a:gd name="connsiteX80" fmla="*/ 2010469 w 2101303"/>
              <a:gd name="connsiteY80" fmla="*/ 484450 h 1217181"/>
              <a:gd name="connsiteX81" fmla="*/ 1962023 w 2101303"/>
              <a:gd name="connsiteY81" fmla="*/ 405727 h 1217181"/>
              <a:gd name="connsiteX82" fmla="*/ 1943857 w 2101303"/>
              <a:gd name="connsiteY82" fmla="*/ 381504 h 1217181"/>
              <a:gd name="connsiteX83" fmla="*/ 1925690 w 2101303"/>
              <a:gd name="connsiteY83" fmla="*/ 351226 h 1217181"/>
              <a:gd name="connsiteX84" fmla="*/ 1895412 w 2101303"/>
              <a:gd name="connsiteY84" fmla="*/ 320948 h 1217181"/>
              <a:gd name="connsiteX85" fmla="*/ 1877245 w 2101303"/>
              <a:gd name="connsiteY85" fmla="*/ 296725 h 1217181"/>
              <a:gd name="connsiteX86" fmla="*/ 1846967 w 2101303"/>
              <a:gd name="connsiteY86" fmla="*/ 272503 h 1217181"/>
              <a:gd name="connsiteX87" fmla="*/ 1780355 w 2101303"/>
              <a:gd name="connsiteY87" fmla="*/ 205891 h 1217181"/>
              <a:gd name="connsiteX88" fmla="*/ 1750076 w 2101303"/>
              <a:gd name="connsiteY88" fmla="*/ 175613 h 1217181"/>
              <a:gd name="connsiteX89" fmla="*/ 1689520 w 2101303"/>
              <a:gd name="connsiteY89" fmla="*/ 127168 h 1217181"/>
              <a:gd name="connsiteX90" fmla="*/ 1677409 w 2101303"/>
              <a:gd name="connsiteY90" fmla="*/ 109001 h 1217181"/>
              <a:gd name="connsiteX91" fmla="*/ 1647131 w 2101303"/>
              <a:gd name="connsiteY91" fmla="*/ 96890 h 1217181"/>
              <a:gd name="connsiteX92" fmla="*/ 1622908 w 2101303"/>
              <a:gd name="connsiteY92" fmla="*/ 84778 h 1217181"/>
              <a:gd name="connsiteX93" fmla="*/ 1580519 w 2101303"/>
              <a:gd name="connsiteY93" fmla="*/ 60556 h 1217181"/>
              <a:gd name="connsiteX94" fmla="*/ 1519963 w 2101303"/>
              <a:gd name="connsiteY94" fmla="*/ 42389 h 1217181"/>
              <a:gd name="connsiteX95" fmla="*/ 1477573 w 2101303"/>
              <a:gd name="connsiteY95" fmla="*/ 30278 h 1217181"/>
              <a:gd name="connsiteX96" fmla="*/ 1435184 w 2101303"/>
              <a:gd name="connsiteY96" fmla="*/ 24222 h 1217181"/>
              <a:gd name="connsiteX97" fmla="*/ 1410961 w 2101303"/>
              <a:gd name="connsiteY97" fmla="*/ 18166 h 1217181"/>
              <a:gd name="connsiteX98" fmla="*/ 1308016 w 2101303"/>
              <a:gd name="connsiteY98" fmla="*/ 6055 h 1217181"/>
              <a:gd name="connsiteX99" fmla="*/ 1283793 w 2101303"/>
              <a:gd name="connsiteY99" fmla="*/ 0 h 1217181"/>
              <a:gd name="connsiteX100" fmla="*/ 1144514 w 2101303"/>
              <a:gd name="connsiteY100" fmla="*/ 6055 h 1217181"/>
              <a:gd name="connsiteX101" fmla="*/ 1047623 w 2101303"/>
              <a:gd name="connsiteY101" fmla="*/ 18166 h 1217181"/>
              <a:gd name="connsiteX102" fmla="*/ 1023401 w 2101303"/>
              <a:gd name="connsiteY102" fmla="*/ 24222 h 121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101303" h="1217181">
                <a:moveTo>
                  <a:pt x="1083957" y="6055"/>
                </a:moveTo>
                <a:cubicBezTo>
                  <a:pt x="1073864" y="10092"/>
                  <a:pt x="1064225" y="15530"/>
                  <a:pt x="1053679" y="18166"/>
                </a:cubicBezTo>
                <a:cubicBezTo>
                  <a:pt x="1039832" y="21628"/>
                  <a:pt x="1025540" y="23408"/>
                  <a:pt x="1011290" y="24222"/>
                </a:cubicBezTo>
                <a:cubicBezTo>
                  <a:pt x="954827" y="27449"/>
                  <a:pt x="898251" y="28259"/>
                  <a:pt x="841732" y="30278"/>
                </a:cubicBezTo>
                <a:cubicBezTo>
                  <a:pt x="777358" y="17402"/>
                  <a:pt x="829163" y="26351"/>
                  <a:pt x="714564" y="18166"/>
                </a:cubicBezTo>
                <a:cubicBezTo>
                  <a:pt x="690319" y="16434"/>
                  <a:pt x="666136" y="13907"/>
                  <a:pt x="641896" y="12111"/>
                </a:cubicBezTo>
                <a:cubicBezTo>
                  <a:pt x="519259" y="3027"/>
                  <a:pt x="589520" y="10862"/>
                  <a:pt x="502617" y="0"/>
                </a:cubicBezTo>
                <a:lnTo>
                  <a:pt x="423894" y="6055"/>
                </a:lnTo>
                <a:cubicBezTo>
                  <a:pt x="381935" y="9869"/>
                  <a:pt x="366617" y="12507"/>
                  <a:pt x="327004" y="18166"/>
                </a:cubicBezTo>
                <a:cubicBezTo>
                  <a:pt x="306775" y="24909"/>
                  <a:pt x="307423" y="25209"/>
                  <a:pt x="284614" y="30278"/>
                </a:cubicBezTo>
                <a:cubicBezTo>
                  <a:pt x="270201" y="33481"/>
                  <a:pt x="244893" y="37463"/>
                  <a:pt x="230114" y="42389"/>
                </a:cubicBezTo>
                <a:cubicBezTo>
                  <a:pt x="167245" y="63345"/>
                  <a:pt x="226174" y="44358"/>
                  <a:pt x="181669" y="66611"/>
                </a:cubicBezTo>
                <a:cubicBezTo>
                  <a:pt x="175960" y="69466"/>
                  <a:pt x="169558" y="70648"/>
                  <a:pt x="163502" y="72667"/>
                </a:cubicBezTo>
                <a:cubicBezTo>
                  <a:pt x="100505" y="135664"/>
                  <a:pt x="186185" y="52360"/>
                  <a:pt x="127168" y="102945"/>
                </a:cubicBezTo>
                <a:cubicBezTo>
                  <a:pt x="75772" y="146998"/>
                  <a:pt x="126485" y="111475"/>
                  <a:pt x="84778" y="139279"/>
                </a:cubicBezTo>
                <a:cubicBezTo>
                  <a:pt x="80741" y="147353"/>
                  <a:pt x="77914" y="156156"/>
                  <a:pt x="72667" y="163502"/>
                </a:cubicBezTo>
                <a:cubicBezTo>
                  <a:pt x="55887" y="186994"/>
                  <a:pt x="53698" y="174390"/>
                  <a:pt x="42389" y="199835"/>
                </a:cubicBezTo>
                <a:cubicBezTo>
                  <a:pt x="29215" y="229476"/>
                  <a:pt x="32351" y="233295"/>
                  <a:pt x="24222" y="260392"/>
                </a:cubicBezTo>
                <a:cubicBezTo>
                  <a:pt x="20554" y="272620"/>
                  <a:pt x="16148" y="284614"/>
                  <a:pt x="12111" y="296725"/>
                </a:cubicBezTo>
                <a:cubicBezTo>
                  <a:pt x="10092" y="302781"/>
                  <a:pt x="7307" y="308633"/>
                  <a:pt x="6055" y="314892"/>
                </a:cubicBezTo>
                <a:lnTo>
                  <a:pt x="0" y="345170"/>
                </a:lnTo>
                <a:cubicBezTo>
                  <a:pt x="3424" y="403378"/>
                  <a:pt x="4229" y="447444"/>
                  <a:pt x="12111" y="502617"/>
                </a:cubicBezTo>
                <a:cubicBezTo>
                  <a:pt x="18036" y="544087"/>
                  <a:pt x="15770" y="520071"/>
                  <a:pt x="24222" y="551062"/>
                </a:cubicBezTo>
                <a:cubicBezTo>
                  <a:pt x="28601" y="567121"/>
                  <a:pt x="31069" y="583716"/>
                  <a:pt x="36333" y="599507"/>
                </a:cubicBezTo>
                <a:cubicBezTo>
                  <a:pt x="38352" y="605563"/>
                  <a:pt x="39534" y="611965"/>
                  <a:pt x="42389" y="617674"/>
                </a:cubicBezTo>
                <a:cubicBezTo>
                  <a:pt x="45644" y="624184"/>
                  <a:pt x="50965" y="629479"/>
                  <a:pt x="54500" y="635841"/>
                </a:cubicBezTo>
                <a:cubicBezTo>
                  <a:pt x="61076" y="647678"/>
                  <a:pt x="66091" y="660337"/>
                  <a:pt x="72667" y="672174"/>
                </a:cubicBezTo>
                <a:cubicBezTo>
                  <a:pt x="76202" y="678536"/>
                  <a:pt x="81523" y="683831"/>
                  <a:pt x="84778" y="690341"/>
                </a:cubicBezTo>
                <a:cubicBezTo>
                  <a:pt x="100923" y="722631"/>
                  <a:pt x="77749" y="694938"/>
                  <a:pt x="102945" y="732731"/>
                </a:cubicBezTo>
                <a:cubicBezTo>
                  <a:pt x="106112" y="737482"/>
                  <a:pt x="111020" y="740805"/>
                  <a:pt x="115057" y="744842"/>
                </a:cubicBezTo>
                <a:cubicBezTo>
                  <a:pt x="125715" y="776818"/>
                  <a:pt x="117571" y="757698"/>
                  <a:pt x="145335" y="799343"/>
                </a:cubicBezTo>
                <a:cubicBezTo>
                  <a:pt x="156293" y="815779"/>
                  <a:pt x="164048" y="829984"/>
                  <a:pt x="181669" y="841732"/>
                </a:cubicBezTo>
                <a:cubicBezTo>
                  <a:pt x="187724" y="845769"/>
                  <a:pt x="193146" y="850976"/>
                  <a:pt x="199835" y="853843"/>
                </a:cubicBezTo>
                <a:cubicBezTo>
                  <a:pt x="207485" y="857122"/>
                  <a:pt x="216055" y="857613"/>
                  <a:pt x="224058" y="859899"/>
                </a:cubicBezTo>
                <a:cubicBezTo>
                  <a:pt x="230196" y="861653"/>
                  <a:pt x="236169" y="863936"/>
                  <a:pt x="242225" y="865954"/>
                </a:cubicBezTo>
                <a:cubicBezTo>
                  <a:pt x="254336" y="874028"/>
                  <a:pt x="268267" y="879884"/>
                  <a:pt x="278559" y="890177"/>
                </a:cubicBezTo>
                <a:cubicBezTo>
                  <a:pt x="321699" y="933320"/>
                  <a:pt x="272748" y="886742"/>
                  <a:pt x="314892" y="920455"/>
                </a:cubicBezTo>
                <a:cubicBezTo>
                  <a:pt x="358048" y="954978"/>
                  <a:pt x="289241" y="907389"/>
                  <a:pt x="345171" y="944678"/>
                </a:cubicBezTo>
                <a:cubicBezTo>
                  <a:pt x="351226" y="956789"/>
                  <a:pt x="354279" y="970946"/>
                  <a:pt x="363337" y="981011"/>
                </a:cubicBezTo>
                <a:cubicBezTo>
                  <a:pt x="372350" y="991025"/>
                  <a:pt x="408254" y="1010642"/>
                  <a:pt x="423894" y="1017345"/>
                </a:cubicBezTo>
                <a:cubicBezTo>
                  <a:pt x="429761" y="1019859"/>
                  <a:pt x="436481" y="1020301"/>
                  <a:pt x="442061" y="1023401"/>
                </a:cubicBezTo>
                <a:cubicBezTo>
                  <a:pt x="454785" y="1030470"/>
                  <a:pt x="466283" y="1039549"/>
                  <a:pt x="478394" y="1047623"/>
                </a:cubicBezTo>
                <a:cubicBezTo>
                  <a:pt x="484450" y="1051660"/>
                  <a:pt x="489500" y="1057970"/>
                  <a:pt x="496561" y="1059735"/>
                </a:cubicBezTo>
                <a:lnTo>
                  <a:pt x="520784" y="1065790"/>
                </a:lnTo>
                <a:cubicBezTo>
                  <a:pt x="535569" y="1080576"/>
                  <a:pt x="533653" y="1081214"/>
                  <a:pt x="557118" y="1090013"/>
                </a:cubicBezTo>
                <a:cubicBezTo>
                  <a:pt x="564911" y="1092935"/>
                  <a:pt x="573445" y="1093436"/>
                  <a:pt x="581340" y="1096068"/>
                </a:cubicBezTo>
                <a:cubicBezTo>
                  <a:pt x="591652" y="1099506"/>
                  <a:pt x="601228" y="1104983"/>
                  <a:pt x="611618" y="1108180"/>
                </a:cubicBezTo>
                <a:cubicBezTo>
                  <a:pt x="627527" y="1113075"/>
                  <a:pt x="644272" y="1115027"/>
                  <a:pt x="660063" y="1120291"/>
                </a:cubicBezTo>
                <a:lnTo>
                  <a:pt x="732731" y="1144513"/>
                </a:lnTo>
                <a:cubicBezTo>
                  <a:pt x="738787" y="1146532"/>
                  <a:pt x="744705" y="1149021"/>
                  <a:pt x="750898" y="1150569"/>
                </a:cubicBezTo>
                <a:cubicBezTo>
                  <a:pt x="758972" y="1152588"/>
                  <a:pt x="766996" y="1154820"/>
                  <a:pt x="775120" y="1156625"/>
                </a:cubicBezTo>
                <a:cubicBezTo>
                  <a:pt x="785167" y="1158858"/>
                  <a:pt x="795468" y="1159972"/>
                  <a:pt x="805398" y="1162680"/>
                </a:cubicBezTo>
                <a:cubicBezTo>
                  <a:pt x="817715" y="1166039"/>
                  <a:pt x="829094" y="1172987"/>
                  <a:pt x="841732" y="1174792"/>
                </a:cubicBezTo>
                <a:cubicBezTo>
                  <a:pt x="904495" y="1183757"/>
                  <a:pt x="870133" y="1178049"/>
                  <a:pt x="944678" y="1192958"/>
                </a:cubicBezTo>
                <a:cubicBezTo>
                  <a:pt x="954771" y="1194977"/>
                  <a:pt x="964715" y="1197990"/>
                  <a:pt x="974956" y="1199014"/>
                </a:cubicBezTo>
                <a:cubicBezTo>
                  <a:pt x="995141" y="1201033"/>
                  <a:pt x="1015383" y="1202554"/>
                  <a:pt x="1035512" y="1205070"/>
                </a:cubicBezTo>
                <a:cubicBezTo>
                  <a:pt x="1047696" y="1206593"/>
                  <a:pt x="1059652" y="1209690"/>
                  <a:pt x="1071846" y="1211125"/>
                </a:cubicBezTo>
                <a:cubicBezTo>
                  <a:pt x="1093989" y="1213730"/>
                  <a:pt x="1116254" y="1215162"/>
                  <a:pt x="1138458" y="1217181"/>
                </a:cubicBezTo>
                <a:lnTo>
                  <a:pt x="1374627" y="1211125"/>
                </a:lnTo>
                <a:cubicBezTo>
                  <a:pt x="1388887" y="1210505"/>
                  <a:pt x="1402841" y="1206738"/>
                  <a:pt x="1417017" y="1205070"/>
                </a:cubicBezTo>
                <a:cubicBezTo>
                  <a:pt x="1437164" y="1202700"/>
                  <a:pt x="1457444" y="1201530"/>
                  <a:pt x="1477573" y="1199014"/>
                </a:cubicBezTo>
                <a:cubicBezTo>
                  <a:pt x="1532898" y="1192098"/>
                  <a:pt x="1494687" y="1195591"/>
                  <a:pt x="1538129" y="1186903"/>
                </a:cubicBezTo>
                <a:cubicBezTo>
                  <a:pt x="1575700" y="1179389"/>
                  <a:pt x="1593262" y="1178967"/>
                  <a:pt x="1635020" y="1174792"/>
                </a:cubicBezTo>
                <a:cubicBezTo>
                  <a:pt x="1693119" y="1163171"/>
                  <a:pt x="1645625" y="1171474"/>
                  <a:pt x="1737965" y="1162680"/>
                </a:cubicBezTo>
                <a:cubicBezTo>
                  <a:pt x="1756161" y="1160947"/>
                  <a:pt x="1774299" y="1158643"/>
                  <a:pt x="1792466" y="1156625"/>
                </a:cubicBezTo>
                <a:cubicBezTo>
                  <a:pt x="1810633" y="1150569"/>
                  <a:pt x="1828078" y="1141606"/>
                  <a:pt x="1846967" y="1138458"/>
                </a:cubicBezTo>
                <a:cubicBezTo>
                  <a:pt x="1859078" y="1136439"/>
                  <a:pt x="1871437" y="1135566"/>
                  <a:pt x="1883300" y="1132402"/>
                </a:cubicBezTo>
                <a:cubicBezTo>
                  <a:pt x="1901803" y="1127468"/>
                  <a:pt x="1937801" y="1114235"/>
                  <a:pt x="1937801" y="1114235"/>
                </a:cubicBezTo>
                <a:cubicBezTo>
                  <a:pt x="1958708" y="1093328"/>
                  <a:pt x="1956011" y="1097738"/>
                  <a:pt x="1974135" y="1071846"/>
                </a:cubicBezTo>
                <a:cubicBezTo>
                  <a:pt x="1982482" y="1059921"/>
                  <a:pt x="1993754" y="1049321"/>
                  <a:pt x="1998357" y="1035512"/>
                </a:cubicBezTo>
                <a:cubicBezTo>
                  <a:pt x="2000376" y="1029456"/>
                  <a:pt x="2001246" y="1022887"/>
                  <a:pt x="2004413" y="1017345"/>
                </a:cubicBezTo>
                <a:cubicBezTo>
                  <a:pt x="2022723" y="985303"/>
                  <a:pt x="2038519" y="987693"/>
                  <a:pt x="2052858" y="944678"/>
                </a:cubicBezTo>
                <a:cubicBezTo>
                  <a:pt x="2061216" y="919607"/>
                  <a:pt x="2055373" y="931822"/>
                  <a:pt x="2071025" y="908344"/>
                </a:cubicBezTo>
                <a:cubicBezTo>
                  <a:pt x="2081846" y="875879"/>
                  <a:pt x="2073392" y="903747"/>
                  <a:pt x="2083136" y="859899"/>
                </a:cubicBezTo>
                <a:cubicBezTo>
                  <a:pt x="2090155" y="828316"/>
                  <a:pt x="2090797" y="837171"/>
                  <a:pt x="2095247" y="799343"/>
                </a:cubicBezTo>
                <a:cubicBezTo>
                  <a:pt x="2097852" y="777200"/>
                  <a:pt x="2099284" y="754935"/>
                  <a:pt x="2101303" y="732731"/>
                </a:cubicBezTo>
                <a:cubicBezTo>
                  <a:pt x="2054507" y="615738"/>
                  <a:pt x="2111606" y="760207"/>
                  <a:pt x="2083136" y="684286"/>
                </a:cubicBezTo>
                <a:cubicBezTo>
                  <a:pt x="2070858" y="651545"/>
                  <a:pt x="2069091" y="653291"/>
                  <a:pt x="2058914" y="617674"/>
                </a:cubicBezTo>
                <a:cubicBezTo>
                  <a:pt x="2054341" y="601669"/>
                  <a:pt x="2051182" y="585288"/>
                  <a:pt x="2046802" y="569229"/>
                </a:cubicBezTo>
                <a:cubicBezTo>
                  <a:pt x="2040496" y="546109"/>
                  <a:pt x="2039919" y="551664"/>
                  <a:pt x="2028635" y="526839"/>
                </a:cubicBezTo>
                <a:cubicBezTo>
                  <a:pt x="2022274" y="512844"/>
                  <a:pt x="2017344" y="498200"/>
                  <a:pt x="2010469" y="484450"/>
                </a:cubicBezTo>
                <a:cubicBezTo>
                  <a:pt x="1997425" y="458362"/>
                  <a:pt x="1978816" y="429717"/>
                  <a:pt x="1962023" y="405727"/>
                </a:cubicBezTo>
                <a:cubicBezTo>
                  <a:pt x="1956235" y="397459"/>
                  <a:pt x="1949455" y="389902"/>
                  <a:pt x="1943857" y="381504"/>
                </a:cubicBezTo>
                <a:cubicBezTo>
                  <a:pt x="1937328" y="371711"/>
                  <a:pt x="1933043" y="360417"/>
                  <a:pt x="1925690" y="351226"/>
                </a:cubicBezTo>
                <a:cubicBezTo>
                  <a:pt x="1916774" y="340081"/>
                  <a:pt x="1904895" y="331616"/>
                  <a:pt x="1895412" y="320948"/>
                </a:cubicBezTo>
                <a:cubicBezTo>
                  <a:pt x="1888707" y="313404"/>
                  <a:pt x="1884382" y="303862"/>
                  <a:pt x="1877245" y="296725"/>
                </a:cubicBezTo>
                <a:cubicBezTo>
                  <a:pt x="1868106" y="287586"/>
                  <a:pt x="1856396" y="281343"/>
                  <a:pt x="1846967" y="272503"/>
                </a:cubicBezTo>
                <a:cubicBezTo>
                  <a:pt x="1824059" y="251026"/>
                  <a:pt x="1802559" y="228095"/>
                  <a:pt x="1780355" y="205891"/>
                </a:cubicBezTo>
                <a:cubicBezTo>
                  <a:pt x="1770262" y="195798"/>
                  <a:pt x="1761041" y="184751"/>
                  <a:pt x="1750076" y="175613"/>
                </a:cubicBezTo>
                <a:cubicBezTo>
                  <a:pt x="1705989" y="138874"/>
                  <a:pt x="1726355" y="154794"/>
                  <a:pt x="1689520" y="127168"/>
                </a:cubicBezTo>
                <a:cubicBezTo>
                  <a:pt x="1685483" y="121112"/>
                  <a:pt x="1683331" y="113231"/>
                  <a:pt x="1677409" y="109001"/>
                </a:cubicBezTo>
                <a:cubicBezTo>
                  <a:pt x="1668564" y="102683"/>
                  <a:pt x="1657064" y="101305"/>
                  <a:pt x="1647131" y="96890"/>
                </a:cubicBezTo>
                <a:cubicBezTo>
                  <a:pt x="1638882" y="93224"/>
                  <a:pt x="1630746" y="89257"/>
                  <a:pt x="1622908" y="84778"/>
                </a:cubicBezTo>
                <a:cubicBezTo>
                  <a:pt x="1597422" y="70214"/>
                  <a:pt x="1611013" y="72753"/>
                  <a:pt x="1580519" y="60556"/>
                </a:cubicBezTo>
                <a:cubicBezTo>
                  <a:pt x="1544545" y="46167"/>
                  <a:pt x="1551188" y="51311"/>
                  <a:pt x="1519963" y="42389"/>
                </a:cubicBezTo>
                <a:cubicBezTo>
                  <a:pt x="1497257" y="35901"/>
                  <a:pt x="1503612" y="35012"/>
                  <a:pt x="1477573" y="30278"/>
                </a:cubicBezTo>
                <a:cubicBezTo>
                  <a:pt x="1463530" y="27725"/>
                  <a:pt x="1449227" y="26775"/>
                  <a:pt x="1435184" y="24222"/>
                </a:cubicBezTo>
                <a:cubicBezTo>
                  <a:pt x="1426995" y="22733"/>
                  <a:pt x="1419187" y="19432"/>
                  <a:pt x="1410961" y="18166"/>
                </a:cubicBezTo>
                <a:cubicBezTo>
                  <a:pt x="1347639" y="8424"/>
                  <a:pt x="1368052" y="16061"/>
                  <a:pt x="1308016" y="6055"/>
                </a:cubicBezTo>
                <a:cubicBezTo>
                  <a:pt x="1299806" y="4687"/>
                  <a:pt x="1291867" y="2018"/>
                  <a:pt x="1283793" y="0"/>
                </a:cubicBezTo>
                <a:lnTo>
                  <a:pt x="1144514" y="6055"/>
                </a:lnTo>
                <a:cubicBezTo>
                  <a:pt x="1117393" y="7750"/>
                  <a:pt x="1075651" y="14163"/>
                  <a:pt x="1047623" y="18166"/>
                </a:cubicBezTo>
                <a:cubicBezTo>
                  <a:pt x="1027542" y="24860"/>
                  <a:pt x="1035840" y="24222"/>
                  <a:pt x="1023401" y="242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4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385595E0-E12A-DD4A-AD6E-4D375E2A632A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路由设计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3C8B7-0D85-E542-B60A-6DC7AD8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56" y="1211679"/>
            <a:ext cx="5404344" cy="28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0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126384A7-EB69-FB4C-8558-EBAAB39C3821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前端模板文件的编写以及继承关系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CD559-B17F-E14B-9328-07A59B76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96403"/>
            <a:ext cx="1846064" cy="1550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2532C-53AC-C34F-865B-15945CA5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600836"/>
            <a:ext cx="4644500" cy="23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19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2DE4C-CC2F-9D46-9A07-FEC3DB6BA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80875"/>
            <a:ext cx="3780404" cy="1952911"/>
          </a:xfrm>
          <a:prstGeom prst="rect">
            <a:avLst/>
          </a:prstGeom>
        </p:spPr>
      </p:pic>
      <p:sp>
        <p:nvSpPr>
          <p:cNvPr id="2" name="矩形 2">
            <a:extLst>
              <a:ext uri="{FF2B5EF4-FFF2-40B4-BE49-F238E27FC236}">
                <a16:creationId xmlns:a16="http://schemas.microsoft.com/office/drawing/2014/main" id="{7C713CAF-8D19-D24E-B699-3A3B8767A987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前端模板文件的编写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6CA74-FBEC-1742-B0E3-5418E812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58312"/>
            <a:ext cx="3896144" cy="2113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8BBA67-6861-1441-BE71-E3E7D8E49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987574"/>
            <a:ext cx="4473003" cy="408384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D6CBB89-0DDC-8446-BB33-A8A3FF20F047}"/>
              </a:ext>
            </a:extLst>
          </p:cNvPr>
          <p:cNvCxnSpPr>
            <a:cxnSpLocks/>
          </p:cNvCxnSpPr>
          <p:nvPr/>
        </p:nvCxnSpPr>
        <p:spPr>
          <a:xfrm>
            <a:off x="2411760" y="3435845"/>
            <a:ext cx="1584176" cy="6480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0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38116C-EC97-3141-AE09-31FBA133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411510"/>
            <a:ext cx="5582166" cy="42854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F31A19B-2FBE-6B40-AF2F-988962143072}"/>
              </a:ext>
            </a:extLst>
          </p:cNvPr>
          <p:cNvSpPr/>
          <p:nvPr/>
        </p:nvSpPr>
        <p:spPr>
          <a:xfrm>
            <a:off x="611560" y="267494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</a:t>
            </a:r>
          </a:p>
        </p:txBody>
      </p:sp>
    </p:spTree>
    <p:extLst>
      <p:ext uri="{BB962C8B-B14F-4D97-AF65-F5344CB8AC3E}">
        <p14:creationId xmlns:p14="http://schemas.microsoft.com/office/powerpoint/2010/main" val="3844260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DDF9A-ED5E-4647-948A-74E201D5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28" y="915566"/>
            <a:ext cx="8103971" cy="38000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383C95F-86B0-C047-A4A1-E154F80BB09B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单独板块界面</a:t>
            </a:r>
          </a:p>
        </p:txBody>
      </p:sp>
    </p:spTree>
    <p:extLst>
      <p:ext uri="{BB962C8B-B14F-4D97-AF65-F5344CB8AC3E}">
        <p14:creationId xmlns:p14="http://schemas.microsoft.com/office/powerpoint/2010/main" val="168936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>
            <a:extLst>
              <a:ext uri="{FF2B5EF4-FFF2-40B4-BE49-F238E27FC236}">
                <a16:creationId xmlns:a16="http://schemas.microsoft.com/office/drawing/2014/main" id="{D79A75F5-185E-A14D-890A-5486F0200377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所有板块界面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12F48-5E55-4441-8052-443B6F64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9582"/>
            <a:ext cx="6713190" cy="37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4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25BEDED-E437-E04D-BEBF-9D3167BF6E67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所有板块、单独板块的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20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B8C80-E4F6-F94F-97D1-A4F373EF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20" y="930844"/>
            <a:ext cx="2888880" cy="887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42269-BC16-424B-8998-A6D9DAA8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408981"/>
            <a:ext cx="4544540" cy="26437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E97AEA-96B6-E84A-A3EB-F940394E5C15}"/>
              </a:ext>
            </a:extLst>
          </p:cNvPr>
          <p:cNvSpPr/>
          <p:nvPr/>
        </p:nvSpPr>
        <p:spPr>
          <a:xfrm>
            <a:off x="395536" y="2211710"/>
            <a:ext cx="38164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刚开始的时候，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只有基于函数的视图（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Function-based views）。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为了解决开发视图中繁杂的重复代码，基于函数的通用视图（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Class-based generic views）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出现了，但是不久它的弊端就显示出来：无法扩展、无法定制。基于函数的通用视图的不灵活导致它在现实世界中的应用受限。基于类的通用视图也是出于同样的目的被开发出来，它提供一个工具箱并支持多重继承，随着它的应用，人们发现它的可扩展性和灵活性远超基于函数的通用视图。</a:t>
            </a:r>
          </a:p>
        </p:txBody>
      </p:sp>
    </p:spTree>
    <p:extLst>
      <p:ext uri="{BB962C8B-B14F-4D97-AF65-F5344CB8AC3E}">
        <p14:creationId xmlns:p14="http://schemas.microsoft.com/office/powerpoint/2010/main" val="451754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11560CA3-0B6A-6D43-9B05-31AD1548F9E9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加入板块、退出板块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F3518-AB31-D741-BFEA-08E3F7CC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35646"/>
            <a:ext cx="4400550" cy="217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931FB7-B79A-9444-9196-1647509C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54" y="1131590"/>
            <a:ext cx="4556899" cy="32918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13A9EF-715F-574B-AD4D-17EAED583B8D}"/>
                  </a:ext>
                </a:extLst>
              </p14:cNvPr>
              <p14:cNvContentPartPr/>
              <p14:nvPr/>
            </p14:nvContentPartPr>
            <p14:xfrm>
              <a:off x="608762" y="2758656"/>
              <a:ext cx="2923560" cy="7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13A9EF-715F-574B-AD4D-17EAED583B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122" y="2651016"/>
                <a:ext cx="3031200" cy="290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4B2AD1F-3608-0546-BF5E-3A0F39A38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3319674"/>
            <a:ext cx="4556899" cy="1444342"/>
          </a:xfrm>
          <a:prstGeom prst="rect">
            <a:avLst/>
          </a:prstGeom>
        </p:spPr>
      </p:pic>
      <p:sp>
        <p:nvSpPr>
          <p:cNvPr id="7" name="Rectangle 96">
            <a:extLst>
              <a:ext uri="{FF2B5EF4-FFF2-40B4-BE49-F238E27FC236}">
                <a16:creationId xmlns:a16="http://schemas.microsoft.com/office/drawing/2014/main" id="{DA20EA7F-8AE7-0347-BB36-DD8C69E8C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4549578"/>
            <a:ext cx="2879762" cy="19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models.py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31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组合 1037"/>
          <p:cNvGrpSpPr/>
          <p:nvPr/>
        </p:nvGrpSpPr>
        <p:grpSpPr>
          <a:xfrm>
            <a:off x="4778693" y="1003300"/>
            <a:ext cx="1116012" cy="1206500"/>
            <a:chOff x="4843463" y="93663"/>
            <a:chExt cx="1116012" cy="1206500"/>
          </a:xfrm>
        </p:grpSpPr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049838" y="331788"/>
              <a:ext cx="798513" cy="968375"/>
            </a:xfrm>
            <a:custGeom>
              <a:avLst/>
              <a:gdLst>
                <a:gd name="T0" fmla="*/ 63 w 251"/>
                <a:gd name="T1" fmla="*/ 30 h 304"/>
                <a:gd name="T2" fmla="*/ 121 w 251"/>
                <a:gd name="T3" fmla="*/ 222 h 304"/>
                <a:gd name="T4" fmla="*/ 128 w 251"/>
                <a:gd name="T5" fmla="*/ 246 h 304"/>
                <a:gd name="T6" fmla="*/ 130 w 251"/>
                <a:gd name="T7" fmla="*/ 263 h 304"/>
                <a:gd name="T8" fmla="*/ 145 w 251"/>
                <a:gd name="T9" fmla="*/ 273 h 304"/>
                <a:gd name="T10" fmla="*/ 156 w 251"/>
                <a:gd name="T11" fmla="*/ 292 h 304"/>
                <a:gd name="T12" fmla="*/ 166 w 251"/>
                <a:gd name="T13" fmla="*/ 296 h 304"/>
                <a:gd name="T14" fmla="*/ 241 w 251"/>
                <a:gd name="T15" fmla="*/ 256 h 304"/>
                <a:gd name="T16" fmla="*/ 231 w 251"/>
                <a:gd name="T17" fmla="*/ 224 h 304"/>
                <a:gd name="T18" fmla="*/ 220 w 251"/>
                <a:gd name="T19" fmla="*/ 203 h 304"/>
                <a:gd name="T20" fmla="*/ 220 w 251"/>
                <a:gd name="T21" fmla="*/ 201 h 304"/>
                <a:gd name="T22" fmla="*/ 203 w 251"/>
                <a:gd name="T23" fmla="*/ 97 h 304"/>
                <a:gd name="T24" fmla="*/ 236 w 251"/>
                <a:gd name="T25" fmla="*/ 259 h 304"/>
                <a:gd name="T26" fmla="*/ 173 w 251"/>
                <a:gd name="T27" fmla="*/ 294 h 304"/>
                <a:gd name="T28" fmla="*/ 236 w 251"/>
                <a:gd name="T29" fmla="*/ 258 h 304"/>
                <a:gd name="T30" fmla="*/ 231 w 251"/>
                <a:gd name="T31" fmla="*/ 257 h 304"/>
                <a:gd name="T32" fmla="*/ 160 w 251"/>
                <a:gd name="T33" fmla="*/ 288 h 304"/>
                <a:gd name="T34" fmla="*/ 152 w 251"/>
                <a:gd name="T35" fmla="*/ 282 h 304"/>
                <a:gd name="T36" fmla="*/ 150 w 251"/>
                <a:gd name="T37" fmla="*/ 275 h 304"/>
                <a:gd name="T38" fmla="*/ 152 w 251"/>
                <a:gd name="T39" fmla="*/ 273 h 304"/>
                <a:gd name="T40" fmla="*/ 208 w 251"/>
                <a:gd name="T41" fmla="*/ 249 h 304"/>
                <a:gd name="T42" fmla="*/ 231 w 251"/>
                <a:gd name="T43" fmla="*/ 257 h 304"/>
                <a:gd name="T44" fmla="*/ 145 w 251"/>
                <a:gd name="T45" fmla="*/ 266 h 304"/>
                <a:gd name="T46" fmla="*/ 140 w 251"/>
                <a:gd name="T47" fmla="*/ 264 h 304"/>
                <a:gd name="T48" fmla="*/ 131 w 251"/>
                <a:gd name="T49" fmla="*/ 247 h 304"/>
                <a:gd name="T50" fmla="*/ 166 w 251"/>
                <a:gd name="T51" fmla="*/ 240 h 304"/>
                <a:gd name="T52" fmla="*/ 219 w 251"/>
                <a:gd name="T53" fmla="*/ 207 h 304"/>
                <a:gd name="T54" fmla="*/ 216 w 251"/>
                <a:gd name="T55" fmla="*/ 199 h 304"/>
                <a:gd name="T56" fmla="*/ 178 w 251"/>
                <a:gd name="T57" fmla="*/ 228 h 304"/>
                <a:gd name="T58" fmla="*/ 123 w 251"/>
                <a:gd name="T59" fmla="*/ 234 h 304"/>
                <a:gd name="T60" fmla="*/ 124 w 251"/>
                <a:gd name="T61" fmla="*/ 223 h 304"/>
                <a:gd name="T62" fmla="*/ 198 w 251"/>
                <a:gd name="T63" fmla="*/ 186 h 304"/>
                <a:gd name="T64" fmla="*/ 199 w 251"/>
                <a:gd name="T65" fmla="*/ 184 h 304"/>
                <a:gd name="T66" fmla="*/ 93 w 251"/>
                <a:gd name="T67" fmla="*/ 138 h 304"/>
                <a:gd name="T68" fmla="*/ 134 w 251"/>
                <a:gd name="T69" fmla="*/ 111 h 304"/>
                <a:gd name="T70" fmla="*/ 171 w 251"/>
                <a:gd name="T71" fmla="*/ 199 h 304"/>
                <a:gd name="T72" fmla="*/ 93 w 251"/>
                <a:gd name="T73" fmla="*/ 138 h 304"/>
                <a:gd name="T74" fmla="*/ 193 w 251"/>
                <a:gd name="T75" fmla="*/ 182 h 304"/>
                <a:gd name="T76" fmla="*/ 150 w 251"/>
                <a:gd name="T77" fmla="*/ 144 h 304"/>
                <a:gd name="T78" fmla="*/ 146 w 251"/>
                <a:gd name="T79" fmla="*/ 109 h 304"/>
                <a:gd name="T80" fmla="*/ 156 w 251"/>
                <a:gd name="T81" fmla="*/ 88 h 304"/>
                <a:gd name="T82" fmla="*/ 137 w 251"/>
                <a:gd name="T83" fmla="*/ 78 h 304"/>
                <a:gd name="T84" fmla="*/ 133 w 251"/>
                <a:gd name="T85" fmla="*/ 103 h 304"/>
                <a:gd name="T86" fmla="*/ 95 w 251"/>
                <a:gd name="T87" fmla="*/ 123 h 304"/>
                <a:gd name="T88" fmla="*/ 75 w 251"/>
                <a:gd name="T89" fmla="*/ 127 h 304"/>
                <a:gd name="T90" fmla="*/ 86 w 251"/>
                <a:gd name="T91" fmla="*/ 141 h 304"/>
                <a:gd name="T92" fmla="*/ 91 w 251"/>
                <a:gd name="T93" fmla="*/ 166 h 304"/>
                <a:gd name="T94" fmla="*/ 143 w 251"/>
                <a:gd name="T95" fmla="*/ 213 h 304"/>
                <a:gd name="T96" fmla="*/ 125 w 251"/>
                <a:gd name="T97" fmla="*/ 218 h 304"/>
                <a:gd name="T98" fmla="*/ 58 w 251"/>
                <a:gd name="T99" fmla="*/ 43 h 304"/>
                <a:gd name="T100" fmla="*/ 192 w 251"/>
                <a:gd name="T101" fmla="*/ 18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" h="304">
                  <a:moveTo>
                    <a:pt x="177" y="32"/>
                  </a:moveTo>
                  <a:cubicBezTo>
                    <a:pt x="144" y="0"/>
                    <a:pt x="99" y="8"/>
                    <a:pt x="63" y="30"/>
                  </a:cubicBezTo>
                  <a:cubicBezTo>
                    <a:pt x="27" y="52"/>
                    <a:pt x="0" y="93"/>
                    <a:pt x="15" y="136"/>
                  </a:cubicBezTo>
                  <a:cubicBezTo>
                    <a:pt x="32" y="188"/>
                    <a:pt x="89" y="186"/>
                    <a:pt x="121" y="222"/>
                  </a:cubicBezTo>
                  <a:cubicBezTo>
                    <a:pt x="118" y="226"/>
                    <a:pt x="117" y="230"/>
                    <a:pt x="118" y="235"/>
                  </a:cubicBezTo>
                  <a:cubicBezTo>
                    <a:pt x="120" y="240"/>
                    <a:pt x="123" y="246"/>
                    <a:pt x="128" y="246"/>
                  </a:cubicBezTo>
                  <a:cubicBezTo>
                    <a:pt x="128" y="247"/>
                    <a:pt x="128" y="247"/>
                    <a:pt x="128" y="247"/>
                  </a:cubicBezTo>
                  <a:cubicBezTo>
                    <a:pt x="126" y="252"/>
                    <a:pt x="127" y="258"/>
                    <a:pt x="130" y="263"/>
                  </a:cubicBezTo>
                  <a:cubicBezTo>
                    <a:pt x="132" y="265"/>
                    <a:pt x="136" y="269"/>
                    <a:pt x="140" y="270"/>
                  </a:cubicBezTo>
                  <a:cubicBezTo>
                    <a:pt x="141" y="271"/>
                    <a:pt x="143" y="272"/>
                    <a:pt x="145" y="273"/>
                  </a:cubicBezTo>
                  <a:cubicBezTo>
                    <a:pt x="144" y="275"/>
                    <a:pt x="145" y="278"/>
                    <a:pt x="145" y="281"/>
                  </a:cubicBezTo>
                  <a:cubicBezTo>
                    <a:pt x="147" y="285"/>
                    <a:pt x="151" y="293"/>
                    <a:pt x="156" y="292"/>
                  </a:cubicBezTo>
                  <a:cubicBezTo>
                    <a:pt x="159" y="294"/>
                    <a:pt x="162" y="295"/>
                    <a:pt x="165" y="295"/>
                  </a:cubicBezTo>
                  <a:cubicBezTo>
                    <a:pt x="165" y="295"/>
                    <a:pt x="166" y="296"/>
                    <a:pt x="166" y="296"/>
                  </a:cubicBezTo>
                  <a:cubicBezTo>
                    <a:pt x="184" y="304"/>
                    <a:pt x="204" y="303"/>
                    <a:pt x="220" y="293"/>
                  </a:cubicBezTo>
                  <a:cubicBezTo>
                    <a:pt x="230" y="287"/>
                    <a:pt x="251" y="268"/>
                    <a:pt x="241" y="256"/>
                  </a:cubicBezTo>
                  <a:cubicBezTo>
                    <a:pt x="241" y="255"/>
                    <a:pt x="240" y="255"/>
                    <a:pt x="239" y="255"/>
                  </a:cubicBezTo>
                  <a:cubicBezTo>
                    <a:pt x="245" y="246"/>
                    <a:pt x="244" y="236"/>
                    <a:pt x="231" y="224"/>
                  </a:cubicBezTo>
                  <a:cubicBezTo>
                    <a:pt x="233" y="217"/>
                    <a:pt x="232" y="209"/>
                    <a:pt x="223" y="203"/>
                  </a:cubicBezTo>
                  <a:cubicBezTo>
                    <a:pt x="222" y="202"/>
                    <a:pt x="221" y="202"/>
                    <a:pt x="220" y="203"/>
                  </a:cubicBezTo>
                  <a:cubicBezTo>
                    <a:pt x="220" y="202"/>
                    <a:pt x="220" y="202"/>
                    <a:pt x="220" y="202"/>
                  </a:cubicBezTo>
                  <a:cubicBezTo>
                    <a:pt x="220" y="202"/>
                    <a:pt x="220" y="201"/>
                    <a:pt x="220" y="201"/>
                  </a:cubicBezTo>
                  <a:cubicBezTo>
                    <a:pt x="225" y="188"/>
                    <a:pt x="213" y="176"/>
                    <a:pt x="200" y="178"/>
                  </a:cubicBezTo>
                  <a:cubicBezTo>
                    <a:pt x="195" y="151"/>
                    <a:pt x="203" y="124"/>
                    <a:pt x="203" y="97"/>
                  </a:cubicBezTo>
                  <a:cubicBezTo>
                    <a:pt x="202" y="73"/>
                    <a:pt x="194" y="49"/>
                    <a:pt x="177" y="32"/>
                  </a:cubicBezTo>
                  <a:close/>
                  <a:moveTo>
                    <a:pt x="236" y="259"/>
                  </a:moveTo>
                  <a:cubicBezTo>
                    <a:pt x="242" y="271"/>
                    <a:pt x="217" y="288"/>
                    <a:pt x="208" y="292"/>
                  </a:cubicBezTo>
                  <a:cubicBezTo>
                    <a:pt x="197" y="297"/>
                    <a:pt x="185" y="297"/>
                    <a:pt x="173" y="294"/>
                  </a:cubicBezTo>
                  <a:cubicBezTo>
                    <a:pt x="191" y="291"/>
                    <a:pt x="212" y="276"/>
                    <a:pt x="221" y="270"/>
                  </a:cubicBezTo>
                  <a:cubicBezTo>
                    <a:pt x="227" y="266"/>
                    <a:pt x="232" y="262"/>
                    <a:pt x="236" y="258"/>
                  </a:cubicBezTo>
                  <a:cubicBezTo>
                    <a:pt x="236" y="258"/>
                    <a:pt x="236" y="259"/>
                    <a:pt x="236" y="259"/>
                  </a:cubicBezTo>
                  <a:close/>
                  <a:moveTo>
                    <a:pt x="231" y="257"/>
                  </a:moveTo>
                  <a:cubicBezTo>
                    <a:pt x="227" y="262"/>
                    <a:pt x="213" y="268"/>
                    <a:pt x="207" y="272"/>
                  </a:cubicBezTo>
                  <a:cubicBezTo>
                    <a:pt x="197" y="278"/>
                    <a:pt x="174" y="293"/>
                    <a:pt x="160" y="288"/>
                  </a:cubicBezTo>
                  <a:cubicBezTo>
                    <a:pt x="160" y="288"/>
                    <a:pt x="159" y="288"/>
                    <a:pt x="159" y="287"/>
                  </a:cubicBezTo>
                  <a:cubicBezTo>
                    <a:pt x="156" y="286"/>
                    <a:pt x="154" y="285"/>
                    <a:pt x="152" y="282"/>
                  </a:cubicBezTo>
                  <a:cubicBezTo>
                    <a:pt x="152" y="280"/>
                    <a:pt x="151" y="279"/>
                    <a:pt x="151" y="278"/>
                  </a:cubicBezTo>
                  <a:cubicBezTo>
                    <a:pt x="150" y="277"/>
                    <a:pt x="150" y="276"/>
                    <a:pt x="150" y="275"/>
                  </a:cubicBezTo>
                  <a:cubicBezTo>
                    <a:pt x="150" y="274"/>
                    <a:pt x="150" y="274"/>
                    <a:pt x="150" y="274"/>
                  </a:cubicBezTo>
                  <a:cubicBezTo>
                    <a:pt x="151" y="275"/>
                    <a:pt x="152" y="274"/>
                    <a:pt x="152" y="273"/>
                  </a:cubicBezTo>
                  <a:cubicBezTo>
                    <a:pt x="153" y="273"/>
                    <a:pt x="154" y="273"/>
                    <a:pt x="155" y="272"/>
                  </a:cubicBezTo>
                  <a:cubicBezTo>
                    <a:pt x="172" y="268"/>
                    <a:pt x="192" y="257"/>
                    <a:pt x="208" y="249"/>
                  </a:cubicBezTo>
                  <a:cubicBezTo>
                    <a:pt x="216" y="245"/>
                    <a:pt x="224" y="238"/>
                    <a:pt x="229" y="230"/>
                  </a:cubicBezTo>
                  <a:cubicBezTo>
                    <a:pt x="236" y="237"/>
                    <a:pt x="238" y="247"/>
                    <a:pt x="231" y="257"/>
                  </a:cubicBezTo>
                  <a:close/>
                  <a:moveTo>
                    <a:pt x="190" y="250"/>
                  </a:moveTo>
                  <a:cubicBezTo>
                    <a:pt x="181" y="254"/>
                    <a:pt x="158" y="268"/>
                    <a:pt x="145" y="266"/>
                  </a:cubicBezTo>
                  <a:cubicBezTo>
                    <a:pt x="145" y="266"/>
                    <a:pt x="145" y="266"/>
                    <a:pt x="144" y="266"/>
                  </a:cubicBezTo>
                  <a:cubicBezTo>
                    <a:pt x="143" y="265"/>
                    <a:pt x="142" y="265"/>
                    <a:pt x="140" y="264"/>
                  </a:cubicBezTo>
                  <a:cubicBezTo>
                    <a:pt x="138" y="263"/>
                    <a:pt x="136" y="261"/>
                    <a:pt x="135" y="260"/>
                  </a:cubicBezTo>
                  <a:cubicBezTo>
                    <a:pt x="132" y="256"/>
                    <a:pt x="130" y="252"/>
                    <a:pt x="131" y="247"/>
                  </a:cubicBezTo>
                  <a:cubicBezTo>
                    <a:pt x="131" y="247"/>
                    <a:pt x="131" y="247"/>
                    <a:pt x="131" y="247"/>
                  </a:cubicBezTo>
                  <a:cubicBezTo>
                    <a:pt x="141" y="252"/>
                    <a:pt x="157" y="243"/>
                    <a:pt x="166" y="240"/>
                  </a:cubicBezTo>
                  <a:cubicBezTo>
                    <a:pt x="182" y="233"/>
                    <a:pt x="210" y="224"/>
                    <a:pt x="219" y="206"/>
                  </a:cubicBezTo>
                  <a:cubicBezTo>
                    <a:pt x="219" y="207"/>
                    <a:pt x="219" y="207"/>
                    <a:pt x="219" y="207"/>
                  </a:cubicBezTo>
                  <a:cubicBezTo>
                    <a:pt x="243" y="226"/>
                    <a:pt x="203" y="244"/>
                    <a:pt x="190" y="250"/>
                  </a:cubicBezTo>
                  <a:close/>
                  <a:moveTo>
                    <a:pt x="216" y="199"/>
                  </a:moveTo>
                  <a:cubicBezTo>
                    <a:pt x="216" y="199"/>
                    <a:pt x="216" y="199"/>
                    <a:pt x="216" y="200"/>
                  </a:cubicBezTo>
                  <a:cubicBezTo>
                    <a:pt x="208" y="214"/>
                    <a:pt x="192" y="221"/>
                    <a:pt x="178" y="228"/>
                  </a:cubicBezTo>
                  <a:cubicBezTo>
                    <a:pt x="167" y="233"/>
                    <a:pt x="141" y="247"/>
                    <a:pt x="129" y="242"/>
                  </a:cubicBezTo>
                  <a:cubicBezTo>
                    <a:pt x="127" y="239"/>
                    <a:pt x="124" y="237"/>
                    <a:pt x="123" y="234"/>
                  </a:cubicBezTo>
                  <a:cubicBezTo>
                    <a:pt x="123" y="231"/>
                    <a:pt x="122" y="226"/>
                    <a:pt x="123" y="223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125" y="223"/>
                    <a:pt x="125" y="223"/>
                    <a:pt x="126" y="223"/>
                  </a:cubicBezTo>
                  <a:cubicBezTo>
                    <a:pt x="153" y="220"/>
                    <a:pt x="180" y="207"/>
                    <a:pt x="198" y="186"/>
                  </a:cubicBezTo>
                  <a:cubicBezTo>
                    <a:pt x="198" y="185"/>
                    <a:pt x="199" y="185"/>
                    <a:pt x="199" y="184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9" y="182"/>
                    <a:pt x="217" y="189"/>
                    <a:pt x="216" y="199"/>
                  </a:cubicBezTo>
                  <a:close/>
                  <a:moveTo>
                    <a:pt x="93" y="138"/>
                  </a:moveTo>
                  <a:cubicBezTo>
                    <a:pt x="97" y="129"/>
                    <a:pt x="103" y="122"/>
                    <a:pt x="110" y="117"/>
                  </a:cubicBezTo>
                  <a:cubicBezTo>
                    <a:pt x="118" y="111"/>
                    <a:pt x="126" y="111"/>
                    <a:pt x="134" y="111"/>
                  </a:cubicBezTo>
                  <a:cubicBezTo>
                    <a:pt x="135" y="120"/>
                    <a:pt x="138" y="129"/>
                    <a:pt x="141" y="137"/>
                  </a:cubicBezTo>
                  <a:cubicBezTo>
                    <a:pt x="148" y="159"/>
                    <a:pt x="162" y="178"/>
                    <a:pt x="171" y="199"/>
                  </a:cubicBezTo>
                  <a:cubicBezTo>
                    <a:pt x="163" y="204"/>
                    <a:pt x="156" y="208"/>
                    <a:pt x="147" y="211"/>
                  </a:cubicBezTo>
                  <a:cubicBezTo>
                    <a:pt x="144" y="183"/>
                    <a:pt x="118" y="155"/>
                    <a:pt x="93" y="138"/>
                  </a:cubicBezTo>
                  <a:close/>
                  <a:moveTo>
                    <a:pt x="192" y="180"/>
                  </a:moveTo>
                  <a:cubicBezTo>
                    <a:pt x="193" y="181"/>
                    <a:pt x="193" y="182"/>
                    <a:pt x="193" y="182"/>
                  </a:cubicBezTo>
                  <a:cubicBezTo>
                    <a:pt x="187" y="187"/>
                    <a:pt x="181" y="192"/>
                    <a:pt x="175" y="196"/>
                  </a:cubicBezTo>
                  <a:cubicBezTo>
                    <a:pt x="169" y="178"/>
                    <a:pt x="157" y="162"/>
                    <a:pt x="150" y="144"/>
                  </a:cubicBezTo>
                  <a:cubicBezTo>
                    <a:pt x="146" y="133"/>
                    <a:pt x="143" y="121"/>
                    <a:pt x="142" y="110"/>
                  </a:cubicBezTo>
                  <a:cubicBezTo>
                    <a:pt x="143" y="109"/>
                    <a:pt x="144" y="109"/>
                    <a:pt x="146" y="109"/>
                  </a:cubicBezTo>
                  <a:cubicBezTo>
                    <a:pt x="155" y="106"/>
                    <a:pt x="164" y="99"/>
                    <a:pt x="162" y="88"/>
                  </a:cubicBezTo>
                  <a:cubicBezTo>
                    <a:pt x="161" y="85"/>
                    <a:pt x="156" y="85"/>
                    <a:pt x="156" y="88"/>
                  </a:cubicBezTo>
                  <a:cubicBezTo>
                    <a:pt x="154" y="98"/>
                    <a:pt x="148" y="101"/>
                    <a:pt x="140" y="102"/>
                  </a:cubicBezTo>
                  <a:cubicBezTo>
                    <a:pt x="139" y="94"/>
                    <a:pt x="138" y="86"/>
                    <a:pt x="137" y="78"/>
                  </a:cubicBezTo>
                  <a:cubicBezTo>
                    <a:pt x="137" y="75"/>
                    <a:pt x="132" y="75"/>
                    <a:pt x="132" y="78"/>
                  </a:cubicBezTo>
                  <a:cubicBezTo>
                    <a:pt x="131" y="86"/>
                    <a:pt x="131" y="95"/>
                    <a:pt x="133" y="103"/>
                  </a:cubicBezTo>
                  <a:cubicBezTo>
                    <a:pt x="127" y="104"/>
                    <a:pt x="122" y="104"/>
                    <a:pt x="118" y="105"/>
                  </a:cubicBezTo>
                  <a:cubicBezTo>
                    <a:pt x="108" y="108"/>
                    <a:pt x="101" y="115"/>
                    <a:pt x="95" y="123"/>
                  </a:cubicBezTo>
                  <a:cubicBezTo>
                    <a:pt x="92" y="127"/>
                    <a:pt x="90" y="131"/>
                    <a:pt x="88" y="134"/>
                  </a:cubicBezTo>
                  <a:cubicBezTo>
                    <a:pt x="84" y="132"/>
                    <a:pt x="79" y="129"/>
                    <a:pt x="75" y="127"/>
                  </a:cubicBezTo>
                  <a:cubicBezTo>
                    <a:pt x="73" y="125"/>
                    <a:pt x="71" y="130"/>
                    <a:pt x="73" y="131"/>
                  </a:cubicBezTo>
                  <a:cubicBezTo>
                    <a:pt x="77" y="134"/>
                    <a:pt x="81" y="137"/>
                    <a:pt x="86" y="141"/>
                  </a:cubicBezTo>
                  <a:cubicBezTo>
                    <a:pt x="83" y="150"/>
                    <a:pt x="83" y="159"/>
                    <a:pt x="88" y="167"/>
                  </a:cubicBezTo>
                  <a:cubicBezTo>
                    <a:pt x="89" y="169"/>
                    <a:pt x="92" y="168"/>
                    <a:pt x="91" y="166"/>
                  </a:cubicBezTo>
                  <a:cubicBezTo>
                    <a:pt x="88" y="159"/>
                    <a:pt x="88" y="151"/>
                    <a:pt x="90" y="144"/>
                  </a:cubicBezTo>
                  <a:cubicBezTo>
                    <a:pt x="114" y="163"/>
                    <a:pt x="139" y="186"/>
                    <a:pt x="143" y="213"/>
                  </a:cubicBezTo>
                  <a:cubicBezTo>
                    <a:pt x="138" y="215"/>
                    <a:pt x="132" y="217"/>
                    <a:pt x="125" y="219"/>
                  </a:cubicBezTo>
                  <a:cubicBezTo>
                    <a:pt x="125" y="219"/>
                    <a:pt x="125" y="219"/>
                    <a:pt x="125" y="218"/>
                  </a:cubicBezTo>
                  <a:cubicBezTo>
                    <a:pt x="103" y="190"/>
                    <a:pt x="65" y="187"/>
                    <a:pt x="40" y="163"/>
                  </a:cubicBezTo>
                  <a:cubicBezTo>
                    <a:pt x="2" y="125"/>
                    <a:pt x="20" y="71"/>
                    <a:pt x="58" y="43"/>
                  </a:cubicBezTo>
                  <a:cubicBezTo>
                    <a:pt x="98" y="14"/>
                    <a:pt x="155" y="5"/>
                    <a:pt x="183" y="54"/>
                  </a:cubicBezTo>
                  <a:cubicBezTo>
                    <a:pt x="206" y="95"/>
                    <a:pt x="182" y="138"/>
                    <a:pt x="192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246688" y="1035050"/>
              <a:ext cx="104775" cy="161925"/>
            </a:xfrm>
            <a:custGeom>
              <a:avLst/>
              <a:gdLst>
                <a:gd name="T0" fmla="*/ 27 w 33"/>
                <a:gd name="T1" fmla="*/ 2 h 51"/>
                <a:gd name="T2" fmla="*/ 13 w 33"/>
                <a:gd name="T3" fmla="*/ 25 h 51"/>
                <a:gd name="T4" fmla="*/ 1 w 33"/>
                <a:gd name="T5" fmla="*/ 46 h 51"/>
                <a:gd name="T6" fmla="*/ 6 w 33"/>
                <a:gd name="T7" fmla="*/ 49 h 51"/>
                <a:gd name="T8" fmla="*/ 20 w 33"/>
                <a:gd name="T9" fmla="*/ 26 h 51"/>
                <a:gd name="T10" fmla="*/ 32 w 33"/>
                <a:gd name="T11" fmla="*/ 5 h 51"/>
                <a:gd name="T12" fmla="*/ 27 w 33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1">
                  <a:moveTo>
                    <a:pt x="27" y="2"/>
                  </a:moveTo>
                  <a:cubicBezTo>
                    <a:pt x="22" y="9"/>
                    <a:pt x="17" y="17"/>
                    <a:pt x="13" y="25"/>
                  </a:cubicBezTo>
                  <a:cubicBezTo>
                    <a:pt x="8" y="31"/>
                    <a:pt x="3" y="38"/>
                    <a:pt x="1" y="46"/>
                  </a:cubicBezTo>
                  <a:cubicBezTo>
                    <a:pt x="0" y="49"/>
                    <a:pt x="4" y="51"/>
                    <a:pt x="6" y="49"/>
                  </a:cubicBezTo>
                  <a:cubicBezTo>
                    <a:pt x="12" y="42"/>
                    <a:pt x="16" y="33"/>
                    <a:pt x="20" y="26"/>
                  </a:cubicBezTo>
                  <a:cubicBezTo>
                    <a:pt x="24" y="19"/>
                    <a:pt x="28" y="12"/>
                    <a:pt x="32" y="5"/>
                  </a:cubicBezTo>
                  <a:cubicBezTo>
                    <a:pt x="33" y="2"/>
                    <a:pt x="29" y="0"/>
                    <a:pt x="2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024438" y="923925"/>
              <a:ext cx="165100" cy="161925"/>
            </a:xfrm>
            <a:custGeom>
              <a:avLst/>
              <a:gdLst>
                <a:gd name="T0" fmla="*/ 46 w 52"/>
                <a:gd name="T1" fmla="*/ 2 h 51"/>
                <a:gd name="T2" fmla="*/ 22 w 52"/>
                <a:gd name="T3" fmla="*/ 25 h 51"/>
                <a:gd name="T4" fmla="*/ 2 w 52"/>
                <a:gd name="T5" fmla="*/ 46 h 51"/>
                <a:gd name="T6" fmla="*/ 5 w 52"/>
                <a:gd name="T7" fmla="*/ 50 h 51"/>
                <a:gd name="T8" fmla="*/ 29 w 52"/>
                <a:gd name="T9" fmla="*/ 27 h 51"/>
                <a:gd name="T10" fmla="*/ 50 w 52"/>
                <a:gd name="T11" fmla="*/ 6 h 51"/>
                <a:gd name="T12" fmla="*/ 46 w 52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1">
                  <a:moveTo>
                    <a:pt x="46" y="2"/>
                  </a:moveTo>
                  <a:cubicBezTo>
                    <a:pt x="38" y="10"/>
                    <a:pt x="30" y="17"/>
                    <a:pt x="22" y="25"/>
                  </a:cubicBezTo>
                  <a:cubicBezTo>
                    <a:pt x="15" y="32"/>
                    <a:pt x="7" y="38"/>
                    <a:pt x="2" y="46"/>
                  </a:cubicBezTo>
                  <a:cubicBezTo>
                    <a:pt x="0" y="49"/>
                    <a:pt x="3" y="51"/>
                    <a:pt x="5" y="50"/>
                  </a:cubicBezTo>
                  <a:cubicBezTo>
                    <a:pt x="14" y="44"/>
                    <a:pt x="22" y="35"/>
                    <a:pt x="29" y="27"/>
                  </a:cubicBezTo>
                  <a:cubicBezTo>
                    <a:pt x="36" y="20"/>
                    <a:pt x="43" y="13"/>
                    <a:pt x="50" y="6"/>
                  </a:cubicBezTo>
                  <a:cubicBezTo>
                    <a:pt x="52" y="4"/>
                    <a:pt x="48" y="0"/>
                    <a:pt x="4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843463" y="708025"/>
              <a:ext cx="196850" cy="60325"/>
            </a:xfrm>
            <a:custGeom>
              <a:avLst/>
              <a:gdLst>
                <a:gd name="T0" fmla="*/ 60 w 62"/>
                <a:gd name="T1" fmla="*/ 1 h 19"/>
                <a:gd name="T2" fmla="*/ 31 w 62"/>
                <a:gd name="T3" fmla="*/ 6 h 19"/>
                <a:gd name="T4" fmla="*/ 4 w 62"/>
                <a:gd name="T5" fmla="*/ 10 h 19"/>
                <a:gd name="T6" fmla="*/ 0 w 62"/>
                <a:gd name="T7" fmla="*/ 11 h 19"/>
                <a:gd name="T8" fmla="*/ 0 w 62"/>
                <a:gd name="T9" fmla="*/ 13 h 19"/>
                <a:gd name="T10" fmla="*/ 2 w 62"/>
                <a:gd name="T11" fmla="*/ 16 h 19"/>
                <a:gd name="T12" fmla="*/ 28 w 62"/>
                <a:gd name="T13" fmla="*/ 12 h 19"/>
                <a:gd name="T14" fmla="*/ 61 w 62"/>
                <a:gd name="T15" fmla="*/ 3 h 19"/>
                <a:gd name="T16" fmla="*/ 60 w 62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9">
                  <a:moveTo>
                    <a:pt x="60" y="1"/>
                  </a:moveTo>
                  <a:cubicBezTo>
                    <a:pt x="50" y="2"/>
                    <a:pt x="41" y="4"/>
                    <a:pt x="31" y="6"/>
                  </a:cubicBezTo>
                  <a:cubicBezTo>
                    <a:pt x="28" y="7"/>
                    <a:pt x="6" y="13"/>
                    <a:pt x="4" y="10"/>
                  </a:cubicBezTo>
                  <a:cubicBezTo>
                    <a:pt x="3" y="9"/>
                    <a:pt x="0" y="9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9" y="19"/>
                    <a:pt x="20" y="14"/>
                    <a:pt x="28" y="12"/>
                  </a:cubicBezTo>
                  <a:cubicBezTo>
                    <a:pt x="39" y="10"/>
                    <a:pt x="50" y="7"/>
                    <a:pt x="61" y="3"/>
                  </a:cubicBezTo>
                  <a:cubicBezTo>
                    <a:pt x="62" y="3"/>
                    <a:pt x="61" y="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932363" y="373063"/>
              <a:ext cx="149225" cy="74613"/>
            </a:xfrm>
            <a:custGeom>
              <a:avLst/>
              <a:gdLst>
                <a:gd name="T0" fmla="*/ 29 w 47"/>
                <a:gd name="T1" fmla="*/ 9 h 23"/>
                <a:gd name="T2" fmla="*/ 4 w 47"/>
                <a:gd name="T3" fmla="*/ 0 h 23"/>
                <a:gd name="T4" fmla="*/ 2 w 47"/>
                <a:gd name="T5" fmla="*/ 5 h 23"/>
                <a:gd name="T6" fmla="*/ 22 w 47"/>
                <a:gd name="T7" fmla="*/ 13 h 23"/>
                <a:gd name="T8" fmla="*/ 42 w 47"/>
                <a:gd name="T9" fmla="*/ 21 h 23"/>
                <a:gd name="T10" fmla="*/ 46 w 47"/>
                <a:gd name="T11" fmla="*/ 19 h 23"/>
                <a:gd name="T12" fmla="*/ 29 w 47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">
                  <a:moveTo>
                    <a:pt x="29" y="9"/>
                  </a:moveTo>
                  <a:cubicBezTo>
                    <a:pt x="21" y="6"/>
                    <a:pt x="13" y="2"/>
                    <a:pt x="4" y="0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8" y="9"/>
                    <a:pt x="15" y="11"/>
                    <a:pt x="22" y="13"/>
                  </a:cubicBezTo>
                  <a:cubicBezTo>
                    <a:pt x="28" y="15"/>
                    <a:pt x="38" y="16"/>
                    <a:pt x="42" y="21"/>
                  </a:cubicBezTo>
                  <a:cubicBezTo>
                    <a:pt x="44" y="23"/>
                    <a:pt x="47" y="21"/>
                    <a:pt x="46" y="19"/>
                  </a:cubicBezTo>
                  <a:cubicBezTo>
                    <a:pt x="43" y="13"/>
                    <a:pt x="36" y="11"/>
                    <a:pt x="2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224463" y="176213"/>
              <a:ext cx="79375" cy="161925"/>
            </a:xfrm>
            <a:custGeom>
              <a:avLst/>
              <a:gdLst>
                <a:gd name="T0" fmla="*/ 6 w 25"/>
                <a:gd name="T1" fmla="*/ 3 h 51"/>
                <a:gd name="T2" fmla="*/ 2 w 25"/>
                <a:gd name="T3" fmla="*/ 5 h 51"/>
                <a:gd name="T4" fmla="*/ 20 w 25"/>
                <a:gd name="T5" fmla="*/ 48 h 51"/>
                <a:gd name="T6" fmla="*/ 24 w 25"/>
                <a:gd name="T7" fmla="*/ 46 h 51"/>
                <a:gd name="T8" fmla="*/ 6 w 25"/>
                <a:gd name="T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1">
                  <a:moveTo>
                    <a:pt x="6" y="3"/>
                  </a:moveTo>
                  <a:cubicBezTo>
                    <a:pt x="5" y="0"/>
                    <a:pt x="0" y="2"/>
                    <a:pt x="2" y="5"/>
                  </a:cubicBezTo>
                  <a:cubicBezTo>
                    <a:pt x="7" y="20"/>
                    <a:pt x="14" y="34"/>
                    <a:pt x="20" y="48"/>
                  </a:cubicBezTo>
                  <a:cubicBezTo>
                    <a:pt x="21" y="51"/>
                    <a:pt x="25" y="49"/>
                    <a:pt x="24" y="46"/>
                  </a:cubicBezTo>
                  <a:cubicBezTo>
                    <a:pt x="20" y="31"/>
                    <a:pt x="14" y="16"/>
                    <a:pt x="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484813" y="93663"/>
              <a:ext cx="77788" cy="193675"/>
            </a:xfrm>
            <a:custGeom>
              <a:avLst/>
              <a:gdLst>
                <a:gd name="T0" fmla="*/ 18 w 24"/>
                <a:gd name="T1" fmla="*/ 3 h 61"/>
                <a:gd name="T2" fmla="*/ 12 w 24"/>
                <a:gd name="T3" fmla="*/ 29 h 61"/>
                <a:gd name="T4" fmla="*/ 2 w 24"/>
                <a:gd name="T5" fmla="*/ 56 h 61"/>
                <a:gd name="T6" fmla="*/ 2 w 24"/>
                <a:gd name="T7" fmla="*/ 60 h 61"/>
                <a:gd name="T8" fmla="*/ 14 w 24"/>
                <a:gd name="T9" fmla="*/ 42 h 61"/>
                <a:gd name="T10" fmla="*/ 24 w 24"/>
                <a:gd name="T11" fmla="*/ 4 h 61"/>
                <a:gd name="T12" fmla="*/ 18 w 24"/>
                <a:gd name="T1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1">
                  <a:moveTo>
                    <a:pt x="18" y="3"/>
                  </a:moveTo>
                  <a:cubicBezTo>
                    <a:pt x="15" y="12"/>
                    <a:pt x="14" y="21"/>
                    <a:pt x="12" y="29"/>
                  </a:cubicBezTo>
                  <a:cubicBezTo>
                    <a:pt x="10" y="34"/>
                    <a:pt x="7" y="56"/>
                    <a:pt x="2" y="56"/>
                  </a:cubicBezTo>
                  <a:cubicBezTo>
                    <a:pt x="0" y="56"/>
                    <a:pt x="0" y="60"/>
                    <a:pt x="2" y="60"/>
                  </a:cubicBezTo>
                  <a:cubicBezTo>
                    <a:pt x="10" y="61"/>
                    <a:pt x="12" y="47"/>
                    <a:pt x="14" y="42"/>
                  </a:cubicBezTo>
                  <a:cubicBezTo>
                    <a:pt x="18" y="29"/>
                    <a:pt x="22" y="17"/>
                    <a:pt x="24" y="4"/>
                  </a:cubicBezTo>
                  <a:cubicBezTo>
                    <a:pt x="24" y="1"/>
                    <a:pt x="19" y="0"/>
                    <a:pt x="1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753100" y="290513"/>
              <a:ext cx="161925" cy="147638"/>
            </a:xfrm>
            <a:custGeom>
              <a:avLst/>
              <a:gdLst>
                <a:gd name="T0" fmla="*/ 45 w 51"/>
                <a:gd name="T1" fmla="*/ 2 h 46"/>
                <a:gd name="T2" fmla="*/ 14 w 51"/>
                <a:gd name="T3" fmla="*/ 28 h 46"/>
                <a:gd name="T4" fmla="*/ 0 w 51"/>
                <a:gd name="T5" fmla="*/ 44 h 46"/>
                <a:gd name="T6" fmla="*/ 2 w 51"/>
                <a:gd name="T7" fmla="*/ 46 h 46"/>
                <a:gd name="T8" fmla="*/ 3 w 51"/>
                <a:gd name="T9" fmla="*/ 46 h 46"/>
                <a:gd name="T10" fmla="*/ 5 w 51"/>
                <a:gd name="T11" fmla="*/ 44 h 46"/>
                <a:gd name="T12" fmla="*/ 5 w 51"/>
                <a:gd name="T13" fmla="*/ 44 h 46"/>
                <a:gd name="T14" fmla="*/ 8 w 51"/>
                <a:gd name="T15" fmla="*/ 41 h 46"/>
                <a:gd name="T16" fmla="*/ 15 w 51"/>
                <a:gd name="T17" fmla="*/ 36 h 46"/>
                <a:gd name="T18" fmla="*/ 25 w 51"/>
                <a:gd name="T19" fmla="*/ 27 h 46"/>
                <a:gd name="T20" fmla="*/ 49 w 51"/>
                <a:gd name="T21" fmla="*/ 7 h 46"/>
                <a:gd name="T22" fmla="*/ 45 w 51"/>
                <a:gd name="T2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46">
                  <a:moveTo>
                    <a:pt x="45" y="2"/>
                  </a:moveTo>
                  <a:cubicBezTo>
                    <a:pt x="34" y="10"/>
                    <a:pt x="24" y="19"/>
                    <a:pt x="14" y="28"/>
                  </a:cubicBezTo>
                  <a:cubicBezTo>
                    <a:pt x="11" y="32"/>
                    <a:pt x="0" y="38"/>
                    <a:pt x="0" y="44"/>
                  </a:cubicBezTo>
                  <a:cubicBezTo>
                    <a:pt x="0" y="45"/>
                    <a:pt x="0" y="46"/>
                    <a:pt x="2" y="46"/>
                  </a:cubicBezTo>
                  <a:cubicBezTo>
                    <a:pt x="2" y="46"/>
                    <a:pt x="2" y="46"/>
                    <a:pt x="3" y="46"/>
                  </a:cubicBezTo>
                  <a:cubicBezTo>
                    <a:pt x="4" y="46"/>
                    <a:pt x="5" y="46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7" y="43"/>
                    <a:pt x="8" y="41"/>
                  </a:cubicBezTo>
                  <a:cubicBezTo>
                    <a:pt x="10" y="40"/>
                    <a:pt x="13" y="38"/>
                    <a:pt x="15" y="36"/>
                  </a:cubicBezTo>
                  <a:cubicBezTo>
                    <a:pt x="18" y="33"/>
                    <a:pt x="22" y="30"/>
                    <a:pt x="25" y="27"/>
                  </a:cubicBezTo>
                  <a:cubicBezTo>
                    <a:pt x="33" y="21"/>
                    <a:pt x="41" y="14"/>
                    <a:pt x="49" y="7"/>
                  </a:cubicBezTo>
                  <a:cubicBezTo>
                    <a:pt x="51" y="4"/>
                    <a:pt x="48" y="0"/>
                    <a:pt x="4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765800" y="692150"/>
              <a:ext cx="193675" cy="28575"/>
            </a:xfrm>
            <a:custGeom>
              <a:avLst/>
              <a:gdLst>
                <a:gd name="T0" fmla="*/ 58 w 61"/>
                <a:gd name="T1" fmla="*/ 1 h 9"/>
                <a:gd name="T2" fmla="*/ 2 w 61"/>
                <a:gd name="T3" fmla="*/ 4 h 9"/>
                <a:gd name="T4" fmla="*/ 2 w 61"/>
                <a:gd name="T5" fmla="*/ 9 h 9"/>
                <a:gd name="T6" fmla="*/ 58 w 61"/>
                <a:gd name="T7" fmla="*/ 6 h 9"/>
                <a:gd name="T8" fmla="*/ 58 w 6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9">
                  <a:moveTo>
                    <a:pt x="58" y="1"/>
                  </a:moveTo>
                  <a:cubicBezTo>
                    <a:pt x="40" y="0"/>
                    <a:pt x="21" y="3"/>
                    <a:pt x="2" y="4"/>
                  </a:cubicBezTo>
                  <a:cubicBezTo>
                    <a:pt x="0" y="4"/>
                    <a:pt x="0" y="9"/>
                    <a:pt x="2" y="9"/>
                  </a:cubicBezTo>
                  <a:cubicBezTo>
                    <a:pt x="21" y="9"/>
                    <a:pt x="40" y="9"/>
                    <a:pt x="58" y="6"/>
                  </a:cubicBezTo>
                  <a:cubicBezTo>
                    <a:pt x="61" y="5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/>
          <p:cNvGrpSpPr/>
          <p:nvPr/>
        </p:nvGrpSpPr>
        <p:grpSpPr>
          <a:xfrm>
            <a:off x="6577330" y="2555875"/>
            <a:ext cx="361950" cy="1262063"/>
            <a:chOff x="6642100" y="1646238"/>
            <a:chExt cx="361950" cy="126206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642100" y="1646238"/>
              <a:ext cx="361950" cy="1262063"/>
            </a:xfrm>
            <a:custGeom>
              <a:avLst/>
              <a:gdLst>
                <a:gd name="T0" fmla="*/ 13 w 114"/>
                <a:gd name="T1" fmla="*/ 17 h 397"/>
                <a:gd name="T2" fmla="*/ 12 w 114"/>
                <a:gd name="T3" fmla="*/ 17 h 397"/>
                <a:gd name="T4" fmla="*/ 3 w 114"/>
                <a:gd name="T5" fmla="*/ 37 h 397"/>
                <a:gd name="T6" fmla="*/ 18 w 114"/>
                <a:gd name="T7" fmla="*/ 46 h 397"/>
                <a:gd name="T8" fmla="*/ 8 w 114"/>
                <a:gd name="T9" fmla="*/ 266 h 397"/>
                <a:gd name="T10" fmla="*/ 8 w 114"/>
                <a:gd name="T11" fmla="*/ 364 h 397"/>
                <a:gd name="T12" fmla="*/ 43 w 114"/>
                <a:gd name="T13" fmla="*/ 397 h 397"/>
                <a:gd name="T14" fmla="*/ 81 w 114"/>
                <a:gd name="T15" fmla="*/ 368 h 397"/>
                <a:gd name="T16" fmla="*/ 86 w 114"/>
                <a:gd name="T17" fmla="*/ 267 h 397"/>
                <a:gd name="T18" fmla="*/ 95 w 114"/>
                <a:gd name="T19" fmla="*/ 45 h 397"/>
                <a:gd name="T20" fmla="*/ 95 w 114"/>
                <a:gd name="T21" fmla="*/ 45 h 397"/>
                <a:gd name="T22" fmla="*/ 103 w 114"/>
                <a:gd name="T23" fmla="*/ 40 h 397"/>
                <a:gd name="T24" fmla="*/ 107 w 114"/>
                <a:gd name="T25" fmla="*/ 30 h 397"/>
                <a:gd name="T26" fmla="*/ 13 w 114"/>
                <a:gd name="T27" fmla="*/ 17 h 397"/>
                <a:gd name="T28" fmla="*/ 99 w 114"/>
                <a:gd name="T29" fmla="*/ 37 h 397"/>
                <a:gd name="T30" fmla="*/ 88 w 114"/>
                <a:gd name="T31" fmla="*/ 39 h 397"/>
                <a:gd name="T32" fmla="*/ 87 w 114"/>
                <a:gd name="T33" fmla="*/ 43 h 397"/>
                <a:gd name="T34" fmla="*/ 90 w 114"/>
                <a:gd name="T35" fmla="*/ 45 h 397"/>
                <a:gd name="T36" fmla="*/ 82 w 114"/>
                <a:gd name="T37" fmla="*/ 220 h 397"/>
                <a:gd name="T38" fmla="*/ 78 w 114"/>
                <a:gd name="T39" fmla="*/ 303 h 397"/>
                <a:gd name="T40" fmla="*/ 43 w 114"/>
                <a:gd name="T41" fmla="*/ 391 h 397"/>
                <a:gd name="T42" fmla="*/ 12 w 114"/>
                <a:gd name="T43" fmla="*/ 306 h 397"/>
                <a:gd name="T44" fmla="*/ 15 w 114"/>
                <a:gd name="T45" fmla="*/ 219 h 397"/>
                <a:gd name="T46" fmla="*/ 21 w 114"/>
                <a:gd name="T47" fmla="*/ 46 h 397"/>
                <a:gd name="T48" fmla="*/ 28 w 114"/>
                <a:gd name="T49" fmla="*/ 44 h 397"/>
                <a:gd name="T50" fmla="*/ 27 w 114"/>
                <a:gd name="T51" fmla="*/ 41 h 397"/>
                <a:gd name="T52" fmla="*/ 8 w 114"/>
                <a:gd name="T53" fmla="*/ 36 h 397"/>
                <a:gd name="T54" fmla="*/ 10 w 114"/>
                <a:gd name="T55" fmla="*/ 22 h 397"/>
                <a:gd name="T56" fmla="*/ 104 w 114"/>
                <a:gd name="T57" fmla="*/ 29 h 397"/>
                <a:gd name="T58" fmla="*/ 99 w 114"/>
                <a:gd name="T59" fmla="*/ 3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397">
                  <a:moveTo>
                    <a:pt x="13" y="17"/>
                  </a:moveTo>
                  <a:cubicBezTo>
                    <a:pt x="13" y="17"/>
                    <a:pt x="12" y="17"/>
                    <a:pt x="12" y="17"/>
                  </a:cubicBezTo>
                  <a:cubicBezTo>
                    <a:pt x="3" y="17"/>
                    <a:pt x="0" y="30"/>
                    <a:pt x="3" y="37"/>
                  </a:cubicBezTo>
                  <a:cubicBezTo>
                    <a:pt x="5" y="43"/>
                    <a:pt x="11" y="46"/>
                    <a:pt x="18" y="46"/>
                  </a:cubicBezTo>
                  <a:cubicBezTo>
                    <a:pt x="9" y="119"/>
                    <a:pt x="11" y="193"/>
                    <a:pt x="8" y="266"/>
                  </a:cubicBezTo>
                  <a:cubicBezTo>
                    <a:pt x="6" y="298"/>
                    <a:pt x="1" y="333"/>
                    <a:pt x="8" y="364"/>
                  </a:cubicBezTo>
                  <a:cubicBezTo>
                    <a:pt x="12" y="384"/>
                    <a:pt x="22" y="397"/>
                    <a:pt x="43" y="397"/>
                  </a:cubicBezTo>
                  <a:cubicBezTo>
                    <a:pt x="63" y="396"/>
                    <a:pt x="77" y="387"/>
                    <a:pt x="81" y="368"/>
                  </a:cubicBezTo>
                  <a:cubicBezTo>
                    <a:pt x="87" y="336"/>
                    <a:pt x="84" y="300"/>
                    <a:pt x="86" y="267"/>
                  </a:cubicBezTo>
                  <a:cubicBezTo>
                    <a:pt x="89" y="193"/>
                    <a:pt x="93" y="119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8" y="44"/>
                    <a:pt x="101" y="42"/>
                    <a:pt x="103" y="40"/>
                  </a:cubicBezTo>
                  <a:cubicBezTo>
                    <a:pt x="106" y="37"/>
                    <a:pt x="107" y="34"/>
                    <a:pt x="107" y="30"/>
                  </a:cubicBezTo>
                  <a:cubicBezTo>
                    <a:pt x="114" y="0"/>
                    <a:pt x="40" y="6"/>
                    <a:pt x="13" y="17"/>
                  </a:cubicBezTo>
                  <a:close/>
                  <a:moveTo>
                    <a:pt x="99" y="37"/>
                  </a:moveTo>
                  <a:cubicBezTo>
                    <a:pt x="96" y="39"/>
                    <a:pt x="92" y="39"/>
                    <a:pt x="88" y="39"/>
                  </a:cubicBezTo>
                  <a:cubicBezTo>
                    <a:pt x="86" y="39"/>
                    <a:pt x="85" y="42"/>
                    <a:pt x="87" y="43"/>
                  </a:cubicBezTo>
                  <a:cubicBezTo>
                    <a:pt x="88" y="44"/>
                    <a:pt x="89" y="44"/>
                    <a:pt x="90" y="45"/>
                  </a:cubicBezTo>
                  <a:cubicBezTo>
                    <a:pt x="86" y="103"/>
                    <a:pt x="85" y="161"/>
                    <a:pt x="82" y="220"/>
                  </a:cubicBezTo>
                  <a:cubicBezTo>
                    <a:pt x="81" y="247"/>
                    <a:pt x="80" y="275"/>
                    <a:pt x="78" y="303"/>
                  </a:cubicBezTo>
                  <a:cubicBezTo>
                    <a:pt x="77" y="330"/>
                    <a:pt x="85" y="393"/>
                    <a:pt x="43" y="391"/>
                  </a:cubicBezTo>
                  <a:cubicBezTo>
                    <a:pt x="3" y="389"/>
                    <a:pt x="11" y="333"/>
                    <a:pt x="12" y="306"/>
                  </a:cubicBezTo>
                  <a:cubicBezTo>
                    <a:pt x="13" y="277"/>
                    <a:pt x="14" y="248"/>
                    <a:pt x="15" y="219"/>
                  </a:cubicBezTo>
                  <a:cubicBezTo>
                    <a:pt x="18" y="161"/>
                    <a:pt x="23" y="103"/>
                    <a:pt x="21" y="46"/>
                  </a:cubicBezTo>
                  <a:cubicBezTo>
                    <a:pt x="24" y="46"/>
                    <a:pt x="26" y="45"/>
                    <a:pt x="28" y="44"/>
                  </a:cubicBezTo>
                  <a:cubicBezTo>
                    <a:pt x="30" y="43"/>
                    <a:pt x="28" y="41"/>
                    <a:pt x="27" y="41"/>
                  </a:cubicBezTo>
                  <a:cubicBezTo>
                    <a:pt x="20" y="43"/>
                    <a:pt x="12" y="41"/>
                    <a:pt x="8" y="36"/>
                  </a:cubicBezTo>
                  <a:cubicBezTo>
                    <a:pt x="5" y="31"/>
                    <a:pt x="7" y="26"/>
                    <a:pt x="10" y="22"/>
                  </a:cubicBezTo>
                  <a:cubicBezTo>
                    <a:pt x="29" y="15"/>
                    <a:pt x="101" y="6"/>
                    <a:pt x="104" y="29"/>
                  </a:cubicBezTo>
                  <a:cubicBezTo>
                    <a:pt x="103" y="32"/>
                    <a:pt x="101" y="35"/>
                    <a:pt x="9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686550" y="1722438"/>
              <a:ext cx="269875" cy="38100"/>
            </a:xfrm>
            <a:custGeom>
              <a:avLst/>
              <a:gdLst>
                <a:gd name="T0" fmla="*/ 81 w 85"/>
                <a:gd name="T1" fmla="*/ 1 h 12"/>
                <a:gd name="T2" fmla="*/ 44 w 85"/>
                <a:gd name="T3" fmla="*/ 6 h 12"/>
                <a:gd name="T4" fmla="*/ 3 w 85"/>
                <a:gd name="T5" fmla="*/ 1 h 12"/>
                <a:gd name="T6" fmla="*/ 2 w 85"/>
                <a:gd name="T7" fmla="*/ 3 h 12"/>
                <a:gd name="T8" fmla="*/ 41 w 85"/>
                <a:gd name="T9" fmla="*/ 10 h 12"/>
                <a:gd name="T10" fmla="*/ 82 w 85"/>
                <a:gd name="T11" fmla="*/ 5 h 12"/>
                <a:gd name="T12" fmla="*/ 81 w 85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2">
                  <a:moveTo>
                    <a:pt x="81" y="1"/>
                  </a:moveTo>
                  <a:cubicBezTo>
                    <a:pt x="69" y="5"/>
                    <a:pt x="57" y="5"/>
                    <a:pt x="44" y="6"/>
                  </a:cubicBezTo>
                  <a:cubicBezTo>
                    <a:pt x="31" y="6"/>
                    <a:pt x="15" y="8"/>
                    <a:pt x="3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3" y="12"/>
                    <a:pt x="28" y="10"/>
                    <a:pt x="41" y="10"/>
                  </a:cubicBezTo>
                  <a:cubicBezTo>
                    <a:pt x="55" y="10"/>
                    <a:pt x="70" y="12"/>
                    <a:pt x="82" y="5"/>
                  </a:cubicBezTo>
                  <a:cubicBezTo>
                    <a:pt x="85" y="4"/>
                    <a:pt x="83" y="0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680200" y="2279650"/>
              <a:ext cx="209550" cy="590550"/>
            </a:xfrm>
            <a:custGeom>
              <a:avLst/>
              <a:gdLst>
                <a:gd name="T0" fmla="*/ 64 w 66"/>
                <a:gd name="T1" fmla="*/ 19 h 186"/>
                <a:gd name="T2" fmla="*/ 62 w 66"/>
                <a:gd name="T3" fmla="*/ 17 h 186"/>
                <a:gd name="T4" fmla="*/ 60 w 66"/>
                <a:gd name="T5" fmla="*/ 14 h 186"/>
                <a:gd name="T6" fmla="*/ 11 w 66"/>
                <a:gd name="T7" fmla="*/ 10 h 186"/>
                <a:gd name="T8" fmla="*/ 10 w 66"/>
                <a:gd name="T9" fmla="*/ 10 h 186"/>
                <a:gd name="T10" fmla="*/ 4 w 66"/>
                <a:gd name="T11" fmla="*/ 124 h 186"/>
                <a:gd name="T12" fmla="*/ 31 w 66"/>
                <a:gd name="T13" fmla="*/ 185 h 186"/>
                <a:gd name="T14" fmla="*/ 62 w 66"/>
                <a:gd name="T15" fmla="*/ 143 h 186"/>
                <a:gd name="T16" fmla="*/ 64 w 66"/>
                <a:gd name="T17" fmla="*/ 19 h 186"/>
                <a:gd name="T18" fmla="*/ 57 w 66"/>
                <a:gd name="T19" fmla="*/ 18 h 186"/>
                <a:gd name="T20" fmla="*/ 36 w 66"/>
                <a:gd name="T21" fmla="*/ 23 h 186"/>
                <a:gd name="T22" fmla="*/ 14 w 66"/>
                <a:gd name="T23" fmla="*/ 13 h 186"/>
                <a:gd name="T24" fmla="*/ 57 w 66"/>
                <a:gd name="T25" fmla="*/ 18 h 186"/>
                <a:gd name="T26" fmla="*/ 60 w 66"/>
                <a:gd name="T27" fmla="*/ 95 h 186"/>
                <a:gd name="T28" fmla="*/ 59 w 66"/>
                <a:gd name="T29" fmla="*/ 133 h 186"/>
                <a:gd name="T30" fmla="*/ 57 w 66"/>
                <a:gd name="T31" fmla="*/ 152 h 186"/>
                <a:gd name="T32" fmla="*/ 54 w 66"/>
                <a:gd name="T33" fmla="*/ 162 h 186"/>
                <a:gd name="T34" fmla="*/ 18 w 66"/>
                <a:gd name="T35" fmla="*/ 175 h 186"/>
                <a:gd name="T36" fmla="*/ 7 w 66"/>
                <a:gd name="T37" fmla="*/ 90 h 186"/>
                <a:gd name="T38" fmla="*/ 12 w 66"/>
                <a:gd name="T39" fmla="*/ 19 h 186"/>
                <a:gd name="T40" fmla="*/ 32 w 66"/>
                <a:gd name="T41" fmla="*/ 28 h 186"/>
                <a:gd name="T42" fmla="*/ 60 w 66"/>
                <a:gd name="T43" fmla="*/ 22 h 186"/>
                <a:gd name="T44" fmla="*/ 60 w 66"/>
                <a:gd name="T45" fmla="*/ 9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86">
                  <a:moveTo>
                    <a:pt x="64" y="19"/>
                  </a:moveTo>
                  <a:cubicBezTo>
                    <a:pt x="64" y="17"/>
                    <a:pt x="63" y="17"/>
                    <a:pt x="62" y="17"/>
                  </a:cubicBezTo>
                  <a:cubicBezTo>
                    <a:pt x="62" y="15"/>
                    <a:pt x="61" y="14"/>
                    <a:pt x="60" y="14"/>
                  </a:cubicBezTo>
                  <a:cubicBezTo>
                    <a:pt x="55" y="11"/>
                    <a:pt x="16" y="0"/>
                    <a:pt x="11" y="10"/>
                  </a:cubicBezTo>
                  <a:cubicBezTo>
                    <a:pt x="11" y="10"/>
                    <a:pt x="11" y="10"/>
                    <a:pt x="10" y="10"/>
                  </a:cubicBezTo>
                  <a:cubicBezTo>
                    <a:pt x="3" y="47"/>
                    <a:pt x="4" y="86"/>
                    <a:pt x="4" y="124"/>
                  </a:cubicBezTo>
                  <a:cubicBezTo>
                    <a:pt x="4" y="143"/>
                    <a:pt x="2" y="184"/>
                    <a:pt x="31" y="185"/>
                  </a:cubicBezTo>
                  <a:cubicBezTo>
                    <a:pt x="53" y="186"/>
                    <a:pt x="60" y="161"/>
                    <a:pt x="62" y="143"/>
                  </a:cubicBezTo>
                  <a:cubicBezTo>
                    <a:pt x="66" y="102"/>
                    <a:pt x="65" y="60"/>
                    <a:pt x="64" y="19"/>
                  </a:cubicBezTo>
                  <a:close/>
                  <a:moveTo>
                    <a:pt x="57" y="18"/>
                  </a:moveTo>
                  <a:cubicBezTo>
                    <a:pt x="51" y="23"/>
                    <a:pt x="44" y="24"/>
                    <a:pt x="36" y="23"/>
                  </a:cubicBezTo>
                  <a:cubicBezTo>
                    <a:pt x="30" y="22"/>
                    <a:pt x="15" y="21"/>
                    <a:pt x="14" y="13"/>
                  </a:cubicBezTo>
                  <a:cubicBezTo>
                    <a:pt x="18" y="6"/>
                    <a:pt x="50" y="16"/>
                    <a:pt x="57" y="18"/>
                  </a:cubicBezTo>
                  <a:close/>
                  <a:moveTo>
                    <a:pt x="60" y="95"/>
                  </a:moveTo>
                  <a:cubicBezTo>
                    <a:pt x="60" y="107"/>
                    <a:pt x="59" y="120"/>
                    <a:pt x="59" y="133"/>
                  </a:cubicBezTo>
                  <a:cubicBezTo>
                    <a:pt x="58" y="139"/>
                    <a:pt x="58" y="145"/>
                    <a:pt x="57" y="152"/>
                  </a:cubicBezTo>
                  <a:cubicBezTo>
                    <a:pt x="57" y="155"/>
                    <a:pt x="56" y="159"/>
                    <a:pt x="54" y="162"/>
                  </a:cubicBezTo>
                  <a:cubicBezTo>
                    <a:pt x="51" y="176"/>
                    <a:pt x="39" y="180"/>
                    <a:pt x="18" y="175"/>
                  </a:cubicBezTo>
                  <a:cubicBezTo>
                    <a:pt x="0" y="155"/>
                    <a:pt x="7" y="115"/>
                    <a:pt x="7" y="90"/>
                  </a:cubicBezTo>
                  <a:cubicBezTo>
                    <a:pt x="8" y="66"/>
                    <a:pt x="11" y="43"/>
                    <a:pt x="12" y="19"/>
                  </a:cubicBezTo>
                  <a:cubicBezTo>
                    <a:pt x="16" y="25"/>
                    <a:pt x="25" y="26"/>
                    <a:pt x="32" y="28"/>
                  </a:cubicBezTo>
                  <a:cubicBezTo>
                    <a:pt x="42" y="29"/>
                    <a:pt x="53" y="29"/>
                    <a:pt x="60" y="22"/>
                  </a:cubicBezTo>
                  <a:cubicBezTo>
                    <a:pt x="60" y="46"/>
                    <a:pt x="61" y="70"/>
                    <a:pt x="60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6794500" y="2174875"/>
              <a:ext cx="66675" cy="66675"/>
            </a:xfrm>
            <a:custGeom>
              <a:avLst/>
              <a:gdLst>
                <a:gd name="T0" fmla="*/ 18 w 21"/>
                <a:gd name="T1" fmla="*/ 7 h 21"/>
                <a:gd name="T2" fmla="*/ 5 w 21"/>
                <a:gd name="T3" fmla="*/ 3 h 21"/>
                <a:gd name="T4" fmla="*/ 5 w 21"/>
                <a:gd name="T5" fmla="*/ 3 h 21"/>
                <a:gd name="T6" fmla="*/ 1 w 21"/>
                <a:gd name="T7" fmla="*/ 14 h 21"/>
                <a:gd name="T8" fmla="*/ 13 w 21"/>
                <a:gd name="T9" fmla="*/ 19 h 21"/>
                <a:gd name="T10" fmla="*/ 18 w 21"/>
                <a:gd name="T11" fmla="*/ 7 h 21"/>
                <a:gd name="T12" fmla="*/ 11 w 21"/>
                <a:gd name="T13" fmla="*/ 15 h 21"/>
                <a:gd name="T14" fmla="*/ 4 w 21"/>
                <a:gd name="T15" fmla="*/ 12 h 21"/>
                <a:gd name="T16" fmla="*/ 6 w 21"/>
                <a:gd name="T17" fmla="*/ 6 h 21"/>
                <a:gd name="T18" fmla="*/ 6 w 21"/>
                <a:gd name="T19" fmla="*/ 6 h 21"/>
                <a:gd name="T20" fmla="*/ 14 w 21"/>
                <a:gd name="T21" fmla="*/ 9 h 21"/>
                <a:gd name="T22" fmla="*/ 11 w 21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8" y="7"/>
                  </a:moveTo>
                  <a:cubicBezTo>
                    <a:pt x="16" y="2"/>
                    <a:pt x="10" y="0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0" y="10"/>
                    <a:pt x="1" y="14"/>
                  </a:cubicBezTo>
                  <a:cubicBezTo>
                    <a:pt x="3" y="19"/>
                    <a:pt x="8" y="21"/>
                    <a:pt x="13" y="19"/>
                  </a:cubicBezTo>
                  <a:cubicBezTo>
                    <a:pt x="18" y="17"/>
                    <a:pt x="21" y="12"/>
                    <a:pt x="18" y="7"/>
                  </a:cubicBezTo>
                  <a:close/>
                  <a:moveTo>
                    <a:pt x="11" y="15"/>
                  </a:moveTo>
                  <a:cubicBezTo>
                    <a:pt x="8" y="16"/>
                    <a:pt x="5" y="15"/>
                    <a:pt x="4" y="12"/>
                  </a:cubicBezTo>
                  <a:cubicBezTo>
                    <a:pt x="4" y="10"/>
                    <a:pt x="4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5"/>
                    <a:pt x="12" y="6"/>
                    <a:pt x="14" y="9"/>
                  </a:cubicBezTo>
                  <a:cubicBezTo>
                    <a:pt x="15" y="11"/>
                    <a:pt x="13" y="14"/>
                    <a:pt x="1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6746875" y="2125663"/>
              <a:ext cx="41275" cy="42863"/>
            </a:xfrm>
            <a:custGeom>
              <a:avLst/>
              <a:gdLst>
                <a:gd name="T0" fmla="*/ 10 w 13"/>
                <a:gd name="T1" fmla="*/ 2 h 13"/>
                <a:gd name="T2" fmla="*/ 4 w 13"/>
                <a:gd name="T3" fmla="*/ 1 h 13"/>
                <a:gd name="T4" fmla="*/ 4 w 13"/>
                <a:gd name="T5" fmla="*/ 1 h 13"/>
                <a:gd name="T6" fmla="*/ 1 w 13"/>
                <a:gd name="T7" fmla="*/ 8 h 13"/>
                <a:gd name="T8" fmla="*/ 10 w 13"/>
                <a:gd name="T9" fmla="*/ 10 h 13"/>
                <a:gd name="T10" fmla="*/ 10 w 13"/>
                <a:gd name="T11" fmla="*/ 2 h 13"/>
                <a:gd name="T12" fmla="*/ 7 w 13"/>
                <a:gd name="T13" fmla="*/ 8 h 13"/>
                <a:gd name="T14" fmla="*/ 4 w 13"/>
                <a:gd name="T15" fmla="*/ 4 h 13"/>
                <a:gd name="T16" fmla="*/ 7 w 13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" y="12"/>
                    <a:pt x="7" y="13"/>
                    <a:pt x="10" y="10"/>
                  </a:cubicBezTo>
                  <a:cubicBezTo>
                    <a:pt x="12" y="8"/>
                    <a:pt x="13" y="4"/>
                    <a:pt x="10" y="2"/>
                  </a:cubicBezTo>
                  <a:close/>
                  <a:moveTo>
                    <a:pt x="7" y="8"/>
                  </a:moveTo>
                  <a:cubicBezTo>
                    <a:pt x="5" y="9"/>
                    <a:pt x="3" y="6"/>
                    <a:pt x="4" y="4"/>
                  </a:cubicBezTo>
                  <a:cubicBezTo>
                    <a:pt x="6" y="2"/>
                    <a:pt x="11" y="5"/>
                    <a:pt x="7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6794500" y="1963738"/>
              <a:ext cx="88900" cy="95250"/>
            </a:xfrm>
            <a:custGeom>
              <a:avLst/>
              <a:gdLst>
                <a:gd name="T0" fmla="*/ 21 w 28"/>
                <a:gd name="T1" fmla="*/ 4 h 30"/>
                <a:gd name="T2" fmla="*/ 4 w 28"/>
                <a:gd name="T3" fmla="*/ 6 h 30"/>
                <a:gd name="T4" fmla="*/ 4 w 28"/>
                <a:gd name="T5" fmla="*/ 7 h 30"/>
                <a:gd name="T6" fmla="*/ 6 w 28"/>
                <a:gd name="T7" fmla="*/ 26 h 30"/>
                <a:gd name="T8" fmla="*/ 24 w 28"/>
                <a:gd name="T9" fmla="*/ 23 h 30"/>
                <a:gd name="T10" fmla="*/ 21 w 28"/>
                <a:gd name="T11" fmla="*/ 4 h 30"/>
                <a:gd name="T12" fmla="*/ 21 w 28"/>
                <a:gd name="T13" fmla="*/ 20 h 30"/>
                <a:gd name="T14" fmla="*/ 8 w 28"/>
                <a:gd name="T15" fmla="*/ 22 h 30"/>
                <a:gd name="T16" fmla="*/ 7 w 28"/>
                <a:gd name="T17" fmla="*/ 6 h 30"/>
                <a:gd name="T18" fmla="*/ 19 w 28"/>
                <a:gd name="T19" fmla="*/ 7 h 30"/>
                <a:gd name="T20" fmla="*/ 21 w 28"/>
                <a:gd name="T2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0">
                  <a:moveTo>
                    <a:pt x="21" y="4"/>
                  </a:moveTo>
                  <a:cubicBezTo>
                    <a:pt x="17" y="0"/>
                    <a:pt x="7" y="0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" y="13"/>
                    <a:pt x="0" y="21"/>
                    <a:pt x="6" y="26"/>
                  </a:cubicBezTo>
                  <a:cubicBezTo>
                    <a:pt x="12" y="30"/>
                    <a:pt x="21" y="28"/>
                    <a:pt x="24" y="23"/>
                  </a:cubicBezTo>
                  <a:cubicBezTo>
                    <a:pt x="28" y="17"/>
                    <a:pt x="27" y="8"/>
                    <a:pt x="21" y="4"/>
                  </a:cubicBezTo>
                  <a:close/>
                  <a:moveTo>
                    <a:pt x="21" y="20"/>
                  </a:moveTo>
                  <a:cubicBezTo>
                    <a:pt x="18" y="24"/>
                    <a:pt x="12" y="25"/>
                    <a:pt x="8" y="22"/>
                  </a:cubicBezTo>
                  <a:cubicBezTo>
                    <a:pt x="3" y="18"/>
                    <a:pt x="5" y="11"/>
                    <a:pt x="7" y="6"/>
                  </a:cubicBezTo>
                  <a:cubicBezTo>
                    <a:pt x="11" y="4"/>
                    <a:pt x="15" y="3"/>
                    <a:pt x="19" y="7"/>
                  </a:cubicBezTo>
                  <a:cubicBezTo>
                    <a:pt x="23" y="10"/>
                    <a:pt x="24" y="16"/>
                    <a:pt x="2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1" name="组合 1040"/>
          <p:cNvGrpSpPr/>
          <p:nvPr/>
        </p:nvGrpSpPr>
        <p:grpSpPr>
          <a:xfrm>
            <a:off x="5197793" y="3567112"/>
            <a:ext cx="1138238" cy="741363"/>
            <a:chOff x="5262563" y="2657475"/>
            <a:chExt cx="1138238" cy="741363"/>
          </a:xfrm>
        </p:grpSpPr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5262563" y="2657475"/>
              <a:ext cx="1138238" cy="741363"/>
            </a:xfrm>
            <a:custGeom>
              <a:avLst/>
              <a:gdLst>
                <a:gd name="T0" fmla="*/ 332 w 358"/>
                <a:gd name="T1" fmla="*/ 40 h 233"/>
                <a:gd name="T2" fmla="*/ 283 w 358"/>
                <a:gd name="T3" fmla="*/ 37 h 233"/>
                <a:gd name="T4" fmla="*/ 233 w 358"/>
                <a:gd name="T5" fmla="*/ 38 h 233"/>
                <a:gd name="T6" fmla="*/ 128 w 358"/>
                <a:gd name="T7" fmla="*/ 48 h 233"/>
                <a:gd name="T8" fmla="*/ 52 w 358"/>
                <a:gd name="T9" fmla="*/ 27 h 233"/>
                <a:gd name="T10" fmla="*/ 43 w 358"/>
                <a:gd name="T11" fmla="*/ 3 h 233"/>
                <a:gd name="T12" fmla="*/ 19 w 358"/>
                <a:gd name="T13" fmla="*/ 22 h 233"/>
                <a:gd name="T14" fmla="*/ 19 w 358"/>
                <a:gd name="T15" fmla="*/ 22 h 233"/>
                <a:gd name="T16" fmla="*/ 4 w 358"/>
                <a:gd name="T17" fmla="*/ 64 h 233"/>
                <a:gd name="T18" fmla="*/ 4 w 358"/>
                <a:gd name="T19" fmla="*/ 87 h 233"/>
                <a:gd name="T20" fmla="*/ 29 w 358"/>
                <a:gd name="T21" fmla="*/ 82 h 233"/>
                <a:gd name="T22" fmla="*/ 81 w 358"/>
                <a:gd name="T23" fmla="*/ 102 h 233"/>
                <a:gd name="T24" fmla="*/ 132 w 358"/>
                <a:gd name="T25" fmla="*/ 134 h 233"/>
                <a:gd name="T26" fmla="*/ 216 w 358"/>
                <a:gd name="T27" fmla="*/ 203 h 233"/>
                <a:gd name="T28" fmla="*/ 283 w 358"/>
                <a:gd name="T29" fmla="*/ 233 h 233"/>
                <a:gd name="T30" fmla="*/ 322 w 358"/>
                <a:gd name="T31" fmla="*/ 184 h 233"/>
                <a:gd name="T32" fmla="*/ 354 w 358"/>
                <a:gd name="T33" fmla="*/ 90 h 233"/>
                <a:gd name="T34" fmla="*/ 332 w 358"/>
                <a:gd name="T35" fmla="*/ 40 h 233"/>
                <a:gd name="T36" fmla="*/ 350 w 358"/>
                <a:gd name="T37" fmla="*/ 73 h 233"/>
                <a:gd name="T38" fmla="*/ 344 w 358"/>
                <a:gd name="T39" fmla="*/ 115 h 233"/>
                <a:gd name="T40" fmla="*/ 313 w 358"/>
                <a:gd name="T41" fmla="*/ 195 h 233"/>
                <a:gd name="T42" fmla="*/ 268 w 358"/>
                <a:gd name="T43" fmla="*/ 225 h 233"/>
                <a:gd name="T44" fmla="*/ 234 w 358"/>
                <a:gd name="T45" fmla="*/ 208 h 233"/>
                <a:gd name="T46" fmla="*/ 167 w 358"/>
                <a:gd name="T47" fmla="*/ 158 h 233"/>
                <a:gd name="T48" fmla="*/ 106 w 358"/>
                <a:gd name="T49" fmla="*/ 106 h 233"/>
                <a:gd name="T50" fmla="*/ 29 w 358"/>
                <a:gd name="T51" fmla="*/ 79 h 233"/>
                <a:gd name="T52" fmla="*/ 25 w 358"/>
                <a:gd name="T53" fmla="*/ 79 h 233"/>
                <a:gd name="T54" fmla="*/ 7 w 358"/>
                <a:gd name="T55" fmla="*/ 72 h 233"/>
                <a:gd name="T56" fmla="*/ 12 w 358"/>
                <a:gd name="T57" fmla="*/ 54 h 233"/>
                <a:gd name="T58" fmla="*/ 23 w 358"/>
                <a:gd name="T59" fmla="*/ 25 h 233"/>
                <a:gd name="T60" fmla="*/ 24 w 358"/>
                <a:gd name="T61" fmla="*/ 23 h 233"/>
                <a:gd name="T62" fmla="*/ 40 w 358"/>
                <a:gd name="T63" fmla="*/ 9 h 233"/>
                <a:gd name="T64" fmla="*/ 48 w 358"/>
                <a:gd name="T65" fmla="*/ 27 h 233"/>
                <a:gd name="T66" fmla="*/ 49 w 358"/>
                <a:gd name="T67" fmla="*/ 30 h 233"/>
                <a:gd name="T68" fmla="*/ 50 w 358"/>
                <a:gd name="T69" fmla="*/ 30 h 233"/>
                <a:gd name="T70" fmla="*/ 122 w 358"/>
                <a:gd name="T71" fmla="*/ 51 h 233"/>
                <a:gd name="T72" fmla="*/ 124 w 358"/>
                <a:gd name="T73" fmla="*/ 52 h 233"/>
                <a:gd name="T74" fmla="*/ 130 w 358"/>
                <a:gd name="T75" fmla="*/ 52 h 233"/>
                <a:gd name="T76" fmla="*/ 130 w 358"/>
                <a:gd name="T77" fmla="*/ 52 h 233"/>
                <a:gd name="T78" fmla="*/ 131 w 358"/>
                <a:gd name="T79" fmla="*/ 51 h 233"/>
                <a:gd name="T80" fmla="*/ 301 w 358"/>
                <a:gd name="T81" fmla="*/ 43 h 233"/>
                <a:gd name="T82" fmla="*/ 350 w 358"/>
                <a:gd name="T83" fmla="*/ 7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33">
                  <a:moveTo>
                    <a:pt x="332" y="40"/>
                  </a:moveTo>
                  <a:cubicBezTo>
                    <a:pt x="317" y="35"/>
                    <a:pt x="299" y="37"/>
                    <a:pt x="283" y="37"/>
                  </a:cubicBezTo>
                  <a:cubicBezTo>
                    <a:pt x="267" y="37"/>
                    <a:pt x="250" y="37"/>
                    <a:pt x="233" y="38"/>
                  </a:cubicBezTo>
                  <a:cubicBezTo>
                    <a:pt x="198" y="40"/>
                    <a:pt x="163" y="43"/>
                    <a:pt x="128" y="48"/>
                  </a:cubicBezTo>
                  <a:cubicBezTo>
                    <a:pt x="103" y="41"/>
                    <a:pt x="77" y="37"/>
                    <a:pt x="52" y="27"/>
                  </a:cubicBezTo>
                  <a:cubicBezTo>
                    <a:pt x="58" y="18"/>
                    <a:pt x="53" y="6"/>
                    <a:pt x="43" y="3"/>
                  </a:cubicBezTo>
                  <a:cubicBezTo>
                    <a:pt x="31" y="0"/>
                    <a:pt x="20" y="10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3" y="36"/>
                    <a:pt x="8" y="50"/>
                    <a:pt x="4" y="64"/>
                  </a:cubicBezTo>
                  <a:cubicBezTo>
                    <a:pt x="2" y="71"/>
                    <a:pt x="0" y="80"/>
                    <a:pt x="4" y="87"/>
                  </a:cubicBezTo>
                  <a:cubicBezTo>
                    <a:pt x="11" y="98"/>
                    <a:pt x="27" y="94"/>
                    <a:pt x="29" y="82"/>
                  </a:cubicBezTo>
                  <a:cubicBezTo>
                    <a:pt x="46" y="90"/>
                    <a:pt x="63" y="95"/>
                    <a:pt x="81" y="102"/>
                  </a:cubicBezTo>
                  <a:cubicBezTo>
                    <a:pt x="101" y="109"/>
                    <a:pt x="116" y="119"/>
                    <a:pt x="132" y="134"/>
                  </a:cubicBezTo>
                  <a:cubicBezTo>
                    <a:pt x="159" y="158"/>
                    <a:pt x="186" y="182"/>
                    <a:pt x="216" y="203"/>
                  </a:cubicBezTo>
                  <a:cubicBezTo>
                    <a:pt x="235" y="215"/>
                    <a:pt x="259" y="233"/>
                    <a:pt x="283" y="233"/>
                  </a:cubicBezTo>
                  <a:cubicBezTo>
                    <a:pt x="310" y="232"/>
                    <a:pt x="314" y="205"/>
                    <a:pt x="322" y="184"/>
                  </a:cubicBezTo>
                  <a:cubicBezTo>
                    <a:pt x="334" y="152"/>
                    <a:pt x="349" y="124"/>
                    <a:pt x="354" y="90"/>
                  </a:cubicBezTo>
                  <a:cubicBezTo>
                    <a:pt x="358" y="68"/>
                    <a:pt x="357" y="47"/>
                    <a:pt x="332" y="40"/>
                  </a:cubicBezTo>
                  <a:close/>
                  <a:moveTo>
                    <a:pt x="350" y="73"/>
                  </a:moveTo>
                  <a:cubicBezTo>
                    <a:pt x="351" y="86"/>
                    <a:pt x="347" y="102"/>
                    <a:pt x="344" y="115"/>
                  </a:cubicBezTo>
                  <a:cubicBezTo>
                    <a:pt x="337" y="143"/>
                    <a:pt x="322" y="168"/>
                    <a:pt x="313" y="195"/>
                  </a:cubicBezTo>
                  <a:cubicBezTo>
                    <a:pt x="306" y="218"/>
                    <a:pt x="293" y="232"/>
                    <a:pt x="268" y="225"/>
                  </a:cubicBezTo>
                  <a:cubicBezTo>
                    <a:pt x="256" y="222"/>
                    <a:pt x="245" y="215"/>
                    <a:pt x="234" y="208"/>
                  </a:cubicBezTo>
                  <a:cubicBezTo>
                    <a:pt x="210" y="194"/>
                    <a:pt x="189" y="176"/>
                    <a:pt x="167" y="158"/>
                  </a:cubicBezTo>
                  <a:cubicBezTo>
                    <a:pt x="148" y="142"/>
                    <a:pt x="129" y="119"/>
                    <a:pt x="106" y="106"/>
                  </a:cubicBezTo>
                  <a:cubicBezTo>
                    <a:pt x="83" y="94"/>
                    <a:pt x="54" y="85"/>
                    <a:pt x="29" y="79"/>
                  </a:cubicBezTo>
                  <a:cubicBezTo>
                    <a:pt x="28" y="77"/>
                    <a:pt x="26" y="77"/>
                    <a:pt x="25" y="79"/>
                  </a:cubicBezTo>
                  <a:cubicBezTo>
                    <a:pt x="22" y="91"/>
                    <a:pt x="7" y="82"/>
                    <a:pt x="7" y="72"/>
                  </a:cubicBezTo>
                  <a:cubicBezTo>
                    <a:pt x="8" y="66"/>
                    <a:pt x="10" y="60"/>
                    <a:pt x="12" y="54"/>
                  </a:cubicBezTo>
                  <a:cubicBezTo>
                    <a:pt x="15" y="44"/>
                    <a:pt x="19" y="35"/>
                    <a:pt x="23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5" y="15"/>
                    <a:pt x="31" y="7"/>
                    <a:pt x="40" y="9"/>
                  </a:cubicBezTo>
                  <a:cubicBezTo>
                    <a:pt x="49" y="10"/>
                    <a:pt x="52" y="20"/>
                    <a:pt x="48" y="27"/>
                  </a:cubicBezTo>
                  <a:cubicBezTo>
                    <a:pt x="47" y="28"/>
                    <a:pt x="48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73" y="40"/>
                    <a:pt x="97" y="50"/>
                    <a:pt x="122" y="51"/>
                  </a:cubicBezTo>
                  <a:cubicBezTo>
                    <a:pt x="123" y="52"/>
                    <a:pt x="123" y="52"/>
                    <a:pt x="124" y="52"/>
                  </a:cubicBezTo>
                  <a:cubicBezTo>
                    <a:pt x="126" y="52"/>
                    <a:pt x="128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1" y="52"/>
                    <a:pt x="131" y="52"/>
                    <a:pt x="131" y="51"/>
                  </a:cubicBezTo>
                  <a:cubicBezTo>
                    <a:pt x="187" y="44"/>
                    <a:pt x="244" y="41"/>
                    <a:pt x="301" y="43"/>
                  </a:cubicBezTo>
                  <a:cubicBezTo>
                    <a:pt x="323" y="43"/>
                    <a:pt x="349" y="43"/>
                    <a:pt x="350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297488" y="2692400"/>
              <a:ext cx="114300" cy="212725"/>
            </a:xfrm>
            <a:custGeom>
              <a:avLst/>
              <a:gdLst>
                <a:gd name="T0" fmla="*/ 24 w 36"/>
                <a:gd name="T1" fmla="*/ 4 h 67"/>
                <a:gd name="T2" fmla="*/ 20 w 36"/>
                <a:gd name="T3" fmla="*/ 36 h 67"/>
                <a:gd name="T4" fmla="*/ 2 w 36"/>
                <a:gd name="T5" fmla="*/ 64 h 67"/>
                <a:gd name="T6" fmla="*/ 3 w 36"/>
                <a:gd name="T7" fmla="*/ 67 h 67"/>
                <a:gd name="T8" fmla="*/ 24 w 36"/>
                <a:gd name="T9" fmla="*/ 37 h 67"/>
                <a:gd name="T10" fmla="*/ 28 w 36"/>
                <a:gd name="T11" fmla="*/ 2 h 67"/>
                <a:gd name="T12" fmla="*/ 24 w 36"/>
                <a:gd name="T13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7">
                  <a:moveTo>
                    <a:pt x="24" y="4"/>
                  </a:moveTo>
                  <a:cubicBezTo>
                    <a:pt x="30" y="13"/>
                    <a:pt x="23" y="27"/>
                    <a:pt x="20" y="36"/>
                  </a:cubicBezTo>
                  <a:cubicBezTo>
                    <a:pt x="16" y="44"/>
                    <a:pt x="11" y="60"/>
                    <a:pt x="2" y="64"/>
                  </a:cubicBezTo>
                  <a:cubicBezTo>
                    <a:pt x="0" y="64"/>
                    <a:pt x="1" y="67"/>
                    <a:pt x="3" y="67"/>
                  </a:cubicBezTo>
                  <a:cubicBezTo>
                    <a:pt x="14" y="64"/>
                    <a:pt x="20" y="47"/>
                    <a:pt x="24" y="37"/>
                  </a:cubicBezTo>
                  <a:cubicBezTo>
                    <a:pt x="28" y="27"/>
                    <a:pt x="36" y="12"/>
                    <a:pt x="28" y="2"/>
                  </a:cubicBezTo>
                  <a:cubicBezTo>
                    <a:pt x="26" y="0"/>
                    <a:pt x="23" y="2"/>
                    <a:pt x="2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5797550" y="2809875"/>
              <a:ext cx="571500" cy="573088"/>
            </a:xfrm>
            <a:custGeom>
              <a:avLst/>
              <a:gdLst>
                <a:gd name="T0" fmla="*/ 126 w 180"/>
                <a:gd name="T1" fmla="*/ 1 h 180"/>
                <a:gd name="T2" fmla="*/ 40 w 180"/>
                <a:gd name="T3" fmla="*/ 5 h 180"/>
                <a:gd name="T4" fmla="*/ 39 w 180"/>
                <a:gd name="T5" fmla="*/ 5 h 180"/>
                <a:gd name="T6" fmla="*/ 36 w 180"/>
                <a:gd name="T7" fmla="*/ 6 h 180"/>
                <a:gd name="T8" fmla="*/ 6 w 180"/>
                <a:gd name="T9" fmla="*/ 69 h 180"/>
                <a:gd name="T10" fmla="*/ 9 w 180"/>
                <a:gd name="T11" fmla="*/ 108 h 180"/>
                <a:gd name="T12" fmla="*/ 10 w 180"/>
                <a:gd name="T13" fmla="*/ 108 h 180"/>
                <a:gd name="T14" fmla="*/ 73 w 180"/>
                <a:gd name="T15" fmla="*/ 157 h 180"/>
                <a:gd name="T16" fmla="*/ 125 w 180"/>
                <a:gd name="T17" fmla="*/ 165 h 180"/>
                <a:gd name="T18" fmla="*/ 141 w 180"/>
                <a:gd name="T19" fmla="*/ 137 h 180"/>
                <a:gd name="T20" fmla="*/ 161 w 180"/>
                <a:gd name="T21" fmla="*/ 89 h 180"/>
                <a:gd name="T22" fmla="*/ 171 w 180"/>
                <a:gd name="T23" fmla="*/ 20 h 180"/>
                <a:gd name="T24" fmla="*/ 169 w 180"/>
                <a:gd name="T25" fmla="*/ 19 h 180"/>
                <a:gd name="T26" fmla="*/ 126 w 180"/>
                <a:gd name="T27" fmla="*/ 1 h 180"/>
                <a:gd name="T28" fmla="*/ 16 w 180"/>
                <a:gd name="T29" fmla="*/ 56 h 180"/>
                <a:gd name="T30" fmla="*/ 40 w 180"/>
                <a:gd name="T31" fmla="*/ 10 h 180"/>
                <a:gd name="T32" fmla="*/ 36 w 180"/>
                <a:gd name="T33" fmla="*/ 60 h 180"/>
                <a:gd name="T34" fmla="*/ 10 w 180"/>
                <a:gd name="T35" fmla="*/ 103 h 180"/>
                <a:gd name="T36" fmla="*/ 16 w 180"/>
                <a:gd name="T37" fmla="*/ 56 h 180"/>
                <a:gd name="T38" fmla="*/ 167 w 180"/>
                <a:gd name="T39" fmla="*/ 25 h 180"/>
                <a:gd name="T40" fmla="*/ 155 w 180"/>
                <a:gd name="T41" fmla="*/ 90 h 180"/>
                <a:gd name="T42" fmla="*/ 127 w 180"/>
                <a:gd name="T43" fmla="*/ 154 h 180"/>
                <a:gd name="T44" fmla="*/ 82 w 180"/>
                <a:gd name="T45" fmla="*/ 157 h 180"/>
                <a:gd name="T46" fmla="*/ 56 w 180"/>
                <a:gd name="T47" fmla="*/ 140 h 180"/>
                <a:gd name="T48" fmla="*/ 12 w 180"/>
                <a:gd name="T49" fmla="*/ 107 h 180"/>
                <a:gd name="T50" fmla="*/ 36 w 180"/>
                <a:gd name="T51" fmla="*/ 72 h 180"/>
                <a:gd name="T52" fmla="*/ 44 w 180"/>
                <a:gd name="T53" fmla="*/ 8 h 180"/>
                <a:gd name="T54" fmla="*/ 107 w 180"/>
                <a:gd name="T55" fmla="*/ 6 h 180"/>
                <a:gd name="T56" fmla="*/ 167 w 180"/>
                <a:gd name="T57" fmla="*/ 2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0" h="180">
                  <a:moveTo>
                    <a:pt x="126" y="1"/>
                  </a:moveTo>
                  <a:cubicBezTo>
                    <a:pt x="97" y="0"/>
                    <a:pt x="69" y="1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38" y="5"/>
                    <a:pt x="37" y="5"/>
                    <a:pt x="36" y="6"/>
                  </a:cubicBezTo>
                  <a:cubicBezTo>
                    <a:pt x="24" y="26"/>
                    <a:pt x="11" y="46"/>
                    <a:pt x="6" y="69"/>
                  </a:cubicBezTo>
                  <a:cubicBezTo>
                    <a:pt x="4" y="80"/>
                    <a:pt x="0" y="99"/>
                    <a:pt x="9" y="10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24" y="129"/>
                    <a:pt x="53" y="145"/>
                    <a:pt x="73" y="157"/>
                  </a:cubicBezTo>
                  <a:cubicBezTo>
                    <a:pt x="89" y="166"/>
                    <a:pt x="108" y="180"/>
                    <a:pt x="125" y="165"/>
                  </a:cubicBezTo>
                  <a:cubicBezTo>
                    <a:pt x="132" y="158"/>
                    <a:pt x="137" y="146"/>
                    <a:pt x="141" y="137"/>
                  </a:cubicBezTo>
                  <a:cubicBezTo>
                    <a:pt x="148" y="121"/>
                    <a:pt x="155" y="105"/>
                    <a:pt x="161" y="89"/>
                  </a:cubicBezTo>
                  <a:cubicBezTo>
                    <a:pt x="169" y="67"/>
                    <a:pt x="180" y="43"/>
                    <a:pt x="171" y="20"/>
                  </a:cubicBezTo>
                  <a:cubicBezTo>
                    <a:pt x="170" y="20"/>
                    <a:pt x="170" y="19"/>
                    <a:pt x="169" y="19"/>
                  </a:cubicBezTo>
                  <a:cubicBezTo>
                    <a:pt x="161" y="4"/>
                    <a:pt x="143" y="2"/>
                    <a:pt x="126" y="1"/>
                  </a:cubicBezTo>
                  <a:close/>
                  <a:moveTo>
                    <a:pt x="16" y="56"/>
                  </a:moveTo>
                  <a:cubicBezTo>
                    <a:pt x="22" y="40"/>
                    <a:pt x="31" y="25"/>
                    <a:pt x="40" y="10"/>
                  </a:cubicBezTo>
                  <a:cubicBezTo>
                    <a:pt x="47" y="27"/>
                    <a:pt x="41" y="43"/>
                    <a:pt x="36" y="60"/>
                  </a:cubicBezTo>
                  <a:cubicBezTo>
                    <a:pt x="32" y="71"/>
                    <a:pt x="24" y="99"/>
                    <a:pt x="10" y="103"/>
                  </a:cubicBezTo>
                  <a:cubicBezTo>
                    <a:pt x="5" y="89"/>
                    <a:pt x="12" y="67"/>
                    <a:pt x="16" y="56"/>
                  </a:cubicBezTo>
                  <a:close/>
                  <a:moveTo>
                    <a:pt x="167" y="25"/>
                  </a:moveTo>
                  <a:cubicBezTo>
                    <a:pt x="175" y="46"/>
                    <a:pt x="162" y="71"/>
                    <a:pt x="155" y="90"/>
                  </a:cubicBezTo>
                  <a:cubicBezTo>
                    <a:pt x="148" y="110"/>
                    <a:pt x="141" y="138"/>
                    <a:pt x="127" y="154"/>
                  </a:cubicBezTo>
                  <a:cubicBezTo>
                    <a:pt x="115" y="169"/>
                    <a:pt x="96" y="165"/>
                    <a:pt x="82" y="157"/>
                  </a:cubicBezTo>
                  <a:cubicBezTo>
                    <a:pt x="73" y="151"/>
                    <a:pt x="64" y="146"/>
                    <a:pt x="56" y="140"/>
                  </a:cubicBezTo>
                  <a:cubicBezTo>
                    <a:pt x="41" y="130"/>
                    <a:pt x="27" y="115"/>
                    <a:pt x="12" y="107"/>
                  </a:cubicBezTo>
                  <a:cubicBezTo>
                    <a:pt x="25" y="106"/>
                    <a:pt x="33" y="81"/>
                    <a:pt x="36" y="72"/>
                  </a:cubicBezTo>
                  <a:cubicBezTo>
                    <a:pt x="44" y="52"/>
                    <a:pt x="54" y="29"/>
                    <a:pt x="44" y="8"/>
                  </a:cubicBezTo>
                  <a:cubicBezTo>
                    <a:pt x="65" y="7"/>
                    <a:pt x="86" y="5"/>
                    <a:pt x="107" y="6"/>
                  </a:cubicBezTo>
                  <a:cubicBezTo>
                    <a:pt x="129" y="6"/>
                    <a:pt x="154" y="5"/>
                    <a:pt x="16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5737225" y="2895600"/>
              <a:ext cx="53975" cy="50800"/>
            </a:xfrm>
            <a:custGeom>
              <a:avLst/>
              <a:gdLst>
                <a:gd name="T0" fmla="*/ 10 w 17"/>
                <a:gd name="T1" fmla="*/ 0 h 16"/>
                <a:gd name="T2" fmla="*/ 3 w 17"/>
                <a:gd name="T3" fmla="*/ 4 h 16"/>
                <a:gd name="T4" fmla="*/ 2 w 17"/>
                <a:gd name="T5" fmla="*/ 4 h 16"/>
                <a:gd name="T6" fmla="*/ 6 w 17"/>
                <a:gd name="T7" fmla="*/ 14 h 16"/>
                <a:gd name="T8" fmla="*/ 16 w 17"/>
                <a:gd name="T9" fmla="*/ 9 h 16"/>
                <a:gd name="T10" fmla="*/ 10 w 17"/>
                <a:gd name="T11" fmla="*/ 0 h 16"/>
                <a:gd name="T12" fmla="*/ 12 w 17"/>
                <a:gd name="T13" fmla="*/ 8 h 16"/>
                <a:gd name="T14" fmla="*/ 8 w 17"/>
                <a:gd name="T15" fmla="*/ 11 h 16"/>
                <a:gd name="T16" fmla="*/ 4 w 17"/>
                <a:gd name="T17" fmla="*/ 6 h 16"/>
                <a:gd name="T18" fmla="*/ 10 w 17"/>
                <a:gd name="T19" fmla="*/ 3 h 16"/>
                <a:gd name="T20" fmla="*/ 12 w 17"/>
                <a:gd name="T2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0" y="0"/>
                  </a:moveTo>
                  <a:cubicBezTo>
                    <a:pt x="7" y="0"/>
                    <a:pt x="4" y="1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8"/>
                    <a:pt x="2" y="13"/>
                    <a:pt x="6" y="14"/>
                  </a:cubicBezTo>
                  <a:cubicBezTo>
                    <a:pt x="10" y="16"/>
                    <a:pt x="15" y="13"/>
                    <a:pt x="16" y="9"/>
                  </a:cubicBezTo>
                  <a:cubicBezTo>
                    <a:pt x="17" y="5"/>
                    <a:pt x="15" y="1"/>
                    <a:pt x="10" y="0"/>
                  </a:cubicBezTo>
                  <a:close/>
                  <a:moveTo>
                    <a:pt x="12" y="8"/>
                  </a:moveTo>
                  <a:cubicBezTo>
                    <a:pt x="11" y="10"/>
                    <a:pt x="10" y="12"/>
                    <a:pt x="8" y="11"/>
                  </a:cubicBezTo>
                  <a:cubicBezTo>
                    <a:pt x="6" y="10"/>
                    <a:pt x="4" y="8"/>
                    <a:pt x="4" y="6"/>
                  </a:cubicBezTo>
                  <a:cubicBezTo>
                    <a:pt x="5" y="4"/>
                    <a:pt x="7" y="2"/>
                    <a:pt x="10" y="3"/>
                  </a:cubicBezTo>
                  <a:cubicBezTo>
                    <a:pt x="12" y="4"/>
                    <a:pt x="13" y="6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5619750" y="2889250"/>
              <a:ext cx="88900" cy="95250"/>
            </a:xfrm>
            <a:custGeom>
              <a:avLst/>
              <a:gdLst>
                <a:gd name="T0" fmla="*/ 7 w 28"/>
                <a:gd name="T1" fmla="*/ 4 h 30"/>
                <a:gd name="T2" fmla="*/ 2 w 28"/>
                <a:gd name="T3" fmla="*/ 19 h 30"/>
                <a:gd name="T4" fmla="*/ 2 w 28"/>
                <a:gd name="T5" fmla="*/ 19 h 30"/>
                <a:gd name="T6" fmla="*/ 19 w 28"/>
                <a:gd name="T7" fmla="*/ 26 h 30"/>
                <a:gd name="T8" fmla="*/ 25 w 28"/>
                <a:gd name="T9" fmla="*/ 9 h 30"/>
                <a:gd name="T10" fmla="*/ 7 w 28"/>
                <a:gd name="T11" fmla="*/ 4 h 30"/>
                <a:gd name="T12" fmla="*/ 21 w 28"/>
                <a:gd name="T13" fmla="*/ 11 h 30"/>
                <a:gd name="T14" fmla="*/ 17 w 28"/>
                <a:gd name="T15" fmla="*/ 23 h 30"/>
                <a:gd name="T16" fmla="*/ 5 w 28"/>
                <a:gd name="T17" fmla="*/ 21 h 30"/>
                <a:gd name="T18" fmla="*/ 5 w 28"/>
                <a:gd name="T19" fmla="*/ 20 h 30"/>
                <a:gd name="T20" fmla="*/ 8 w 28"/>
                <a:gd name="T21" fmla="*/ 7 h 30"/>
                <a:gd name="T22" fmla="*/ 21 w 28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30">
                  <a:moveTo>
                    <a:pt x="7" y="4"/>
                  </a:moveTo>
                  <a:cubicBezTo>
                    <a:pt x="2" y="7"/>
                    <a:pt x="0" y="14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6"/>
                    <a:pt x="12" y="30"/>
                    <a:pt x="19" y="26"/>
                  </a:cubicBezTo>
                  <a:cubicBezTo>
                    <a:pt x="25" y="23"/>
                    <a:pt x="28" y="15"/>
                    <a:pt x="25" y="9"/>
                  </a:cubicBezTo>
                  <a:cubicBezTo>
                    <a:pt x="21" y="3"/>
                    <a:pt x="13" y="0"/>
                    <a:pt x="7" y="4"/>
                  </a:cubicBezTo>
                  <a:close/>
                  <a:moveTo>
                    <a:pt x="21" y="11"/>
                  </a:moveTo>
                  <a:cubicBezTo>
                    <a:pt x="23" y="15"/>
                    <a:pt x="21" y="21"/>
                    <a:pt x="17" y="23"/>
                  </a:cubicBezTo>
                  <a:cubicBezTo>
                    <a:pt x="13" y="25"/>
                    <a:pt x="8" y="24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4" y="16"/>
                    <a:pt x="4" y="10"/>
                    <a:pt x="8" y="7"/>
                  </a:cubicBezTo>
                  <a:cubicBezTo>
                    <a:pt x="12" y="4"/>
                    <a:pt x="19" y="6"/>
                    <a:pt x="21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5537200" y="2835275"/>
              <a:ext cx="57150" cy="57150"/>
            </a:xfrm>
            <a:custGeom>
              <a:avLst/>
              <a:gdLst>
                <a:gd name="T0" fmla="*/ 5 w 18"/>
                <a:gd name="T1" fmla="*/ 3 h 18"/>
                <a:gd name="T2" fmla="*/ 2 w 18"/>
                <a:gd name="T3" fmla="*/ 14 h 18"/>
                <a:gd name="T4" fmla="*/ 3 w 18"/>
                <a:gd name="T5" fmla="*/ 14 h 18"/>
                <a:gd name="T6" fmla="*/ 11 w 18"/>
                <a:gd name="T7" fmla="*/ 17 h 18"/>
                <a:gd name="T8" fmla="*/ 16 w 18"/>
                <a:gd name="T9" fmla="*/ 7 h 18"/>
                <a:gd name="T10" fmla="*/ 5 w 18"/>
                <a:gd name="T11" fmla="*/ 3 h 18"/>
                <a:gd name="T12" fmla="*/ 13 w 18"/>
                <a:gd name="T13" fmla="*/ 8 h 18"/>
                <a:gd name="T14" fmla="*/ 3 w 18"/>
                <a:gd name="T15" fmla="*/ 11 h 18"/>
                <a:gd name="T16" fmla="*/ 3 w 18"/>
                <a:gd name="T17" fmla="*/ 11 h 18"/>
                <a:gd name="T18" fmla="*/ 6 w 18"/>
                <a:gd name="T19" fmla="*/ 6 h 18"/>
                <a:gd name="T20" fmla="*/ 13 w 18"/>
                <a:gd name="T2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5" y="3"/>
                  </a:moveTo>
                  <a:cubicBezTo>
                    <a:pt x="2" y="6"/>
                    <a:pt x="0" y="11"/>
                    <a:pt x="2" y="14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5" y="16"/>
                    <a:pt x="8" y="18"/>
                    <a:pt x="11" y="17"/>
                  </a:cubicBezTo>
                  <a:cubicBezTo>
                    <a:pt x="15" y="16"/>
                    <a:pt x="18" y="11"/>
                    <a:pt x="16" y="7"/>
                  </a:cubicBezTo>
                  <a:cubicBezTo>
                    <a:pt x="14" y="3"/>
                    <a:pt x="9" y="0"/>
                    <a:pt x="5" y="3"/>
                  </a:cubicBezTo>
                  <a:close/>
                  <a:moveTo>
                    <a:pt x="13" y="8"/>
                  </a:moveTo>
                  <a:cubicBezTo>
                    <a:pt x="15" y="15"/>
                    <a:pt x="5" y="16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4" y="7"/>
                    <a:pt x="6" y="6"/>
                  </a:cubicBezTo>
                  <a:cubicBezTo>
                    <a:pt x="8" y="4"/>
                    <a:pt x="12" y="5"/>
                    <a:pt x="13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0" name="组合 1039"/>
          <p:cNvGrpSpPr/>
          <p:nvPr/>
        </p:nvGrpSpPr>
        <p:grpSpPr>
          <a:xfrm>
            <a:off x="5523230" y="2397125"/>
            <a:ext cx="784225" cy="1160463"/>
            <a:chOff x="5588000" y="1487488"/>
            <a:chExt cx="784225" cy="1160463"/>
          </a:xfrm>
        </p:grpSpPr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5588000" y="1487488"/>
              <a:ext cx="784225" cy="1160463"/>
            </a:xfrm>
            <a:custGeom>
              <a:avLst/>
              <a:gdLst>
                <a:gd name="T0" fmla="*/ 241 w 247"/>
                <a:gd name="T1" fmla="*/ 231 h 365"/>
                <a:gd name="T2" fmla="*/ 150 w 247"/>
                <a:gd name="T3" fmla="*/ 112 h 365"/>
                <a:gd name="T4" fmla="*/ 149 w 247"/>
                <a:gd name="T5" fmla="*/ 112 h 365"/>
                <a:gd name="T6" fmla="*/ 144 w 247"/>
                <a:gd name="T7" fmla="*/ 34 h 365"/>
                <a:gd name="T8" fmla="*/ 161 w 247"/>
                <a:gd name="T9" fmla="*/ 25 h 365"/>
                <a:gd name="T10" fmla="*/ 157 w 247"/>
                <a:gd name="T11" fmla="*/ 7 h 365"/>
                <a:gd name="T12" fmla="*/ 155 w 247"/>
                <a:gd name="T13" fmla="*/ 5 h 365"/>
                <a:gd name="T14" fmla="*/ 89 w 247"/>
                <a:gd name="T15" fmla="*/ 3 h 365"/>
                <a:gd name="T16" fmla="*/ 72 w 247"/>
                <a:gd name="T17" fmla="*/ 9 h 365"/>
                <a:gd name="T18" fmla="*/ 68 w 247"/>
                <a:gd name="T19" fmla="*/ 25 h 365"/>
                <a:gd name="T20" fmla="*/ 87 w 247"/>
                <a:gd name="T21" fmla="*/ 32 h 365"/>
                <a:gd name="T22" fmla="*/ 88 w 247"/>
                <a:gd name="T23" fmla="*/ 115 h 365"/>
                <a:gd name="T24" fmla="*/ 6 w 247"/>
                <a:gd name="T25" fmla="*/ 220 h 365"/>
                <a:gd name="T26" fmla="*/ 48 w 247"/>
                <a:gd name="T27" fmla="*/ 338 h 365"/>
                <a:gd name="T28" fmla="*/ 184 w 247"/>
                <a:gd name="T29" fmla="*/ 345 h 365"/>
                <a:gd name="T30" fmla="*/ 241 w 247"/>
                <a:gd name="T31" fmla="*/ 231 h 365"/>
                <a:gd name="T32" fmla="*/ 206 w 247"/>
                <a:gd name="T33" fmla="*/ 324 h 365"/>
                <a:gd name="T34" fmla="*/ 126 w 247"/>
                <a:gd name="T35" fmla="*/ 352 h 365"/>
                <a:gd name="T36" fmla="*/ 12 w 247"/>
                <a:gd name="T37" fmla="*/ 266 h 365"/>
                <a:gd name="T38" fmla="*/ 90 w 247"/>
                <a:gd name="T39" fmla="*/ 120 h 365"/>
                <a:gd name="T40" fmla="*/ 91 w 247"/>
                <a:gd name="T41" fmla="*/ 118 h 365"/>
                <a:gd name="T42" fmla="*/ 92 w 247"/>
                <a:gd name="T43" fmla="*/ 117 h 365"/>
                <a:gd name="T44" fmla="*/ 90 w 247"/>
                <a:gd name="T45" fmla="*/ 32 h 365"/>
                <a:gd name="T46" fmla="*/ 89 w 247"/>
                <a:gd name="T47" fmla="*/ 31 h 365"/>
                <a:gd name="T48" fmla="*/ 88 w 247"/>
                <a:gd name="T49" fmla="*/ 29 h 365"/>
                <a:gd name="T50" fmla="*/ 73 w 247"/>
                <a:gd name="T51" fmla="*/ 24 h 365"/>
                <a:gd name="T52" fmla="*/ 74 w 247"/>
                <a:gd name="T53" fmla="*/ 12 h 365"/>
                <a:gd name="T54" fmla="*/ 114 w 247"/>
                <a:gd name="T55" fmla="*/ 7 h 365"/>
                <a:gd name="T56" fmla="*/ 153 w 247"/>
                <a:gd name="T57" fmla="*/ 9 h 365"/>
                <a:gd name="T58" fmla="*/ 156 w 247"/>
                <a:gd name="T59" fmla="*/ 22 h 365"/>
                <a:gd name="T60" fmla="*/ 143 w 247"/>
                <a:gd name="T61" fmla="*/ 30 h 365"/>
                <a:gd name="T62" fmla="*/ 141 w 247"/>
                <a:gd name="T63" fmla="*/ 32 h 365"/>
                <a:gd name="T64" fmla="*/ 140 w 247"/>
                <a:gd name="T65" fmla="*/ 34 h 365"/>
                <a:gd name="T66" fmla="*/ 145 w 247"/>
                <a:gd name="T67" fmla="*/ 118 h 365"/>
                <a:gd name="T68" fmla="*/ 150 w 247"/>
                <a:gd name="T69" fmla="*/ 118 h 365"/>
                <a:gd name="T70" fmla="*/ 149 w 247"/>
                <a:gd name="T71" fmla="*/ 116 h 365"/>
                <a:gd name="T72" fmla="*/ 236 w 247"/>
                <a:gd name="T73" fmla="*/ 247 h 365"/>
                <a:gd name="T74" fmla="*/ 206 w 247"/>
                <a:gd name="T75" fmla="*/ 324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" h="365">
                  <a:moveTo>
                    <a:pt x="241" y="231"/>
                  </a:moveTo>
                  <a:cubicBezTo>
                    <a:pt x="235" y="183"/>
                    <a:pt x="199" y="124"/>
                    <a:pt x="150" y="112"/>
                  </a:cubicBezTo>
                  <a:cubicBezTo>
                    <a:pt x="150" y="112"/>
                    <a:pt x="149" y="112"/>
                    <a:pt x="149" y="112"/>
                  </a:cubicBezTo>
                  <a:cubicBezTo>
                    <a:pt x="149" y="86"/>
                    <a:pt x="147" y="59"/>
                    <a:pt x="144" y="34"/>
                  </a:cubicBezTo>
                  <a:cubicBezTo>
                    <a:pt x="151" y="35"/>
                    <a:pt x="158" y="32"/>
                    <a:pt x="161" y="25"/>
                  </a:cubicBezTo>
                  <a:cubicBezTo>
                    <a:pt x="164" y="19"/>
                    <a:pt x="162" y="11"/>
                    <a:pt x="157" y="7"/>
                  </a:cubicBezTo>
                  <a:cubicBezTo>
                    <a:pt x="157" y="6"/>
                    <a:pt x="156" y="5"/>
                    <a:pt x="155" y="5"/>
                  </a:cubicBezTo>
                  <a:cubicBezTo>
                    <a:pt x="133" y="2"/>
                    <a:pt x="111" y="0"/>
                    <a:pt x="89" y="3"/>
                  </a:cubicBezTo>
                  <a:cubicBezTo>
                    <a:pt x="82" y="3"/>
                    <a:pt x="75" y="4"/>
                    <a:pt x="72" y="9"/>
                  </a:cubicBezTo>
                  <a:cubicBezTo>
                    <a:pt x="66" y="11"/>
                    <a:pt x="65" y="20"/>
                    <a:pt x="68" y="25"/>
                  </a:cubicBezTo>
                  <a:cubicBezTo>
                    <a:pt x="71" y="33"/>
                    <a:pt x="80" y="34"/>
                    <a:pt x="87" y="32"/>
                  </a:cubicBezTo>
                  <a:cubicBezTo>
                    <a:pt x="85" y="59"/>
                    <a:pt x="85" y="88"/>
                    <a:pt x="88" y="115"/>
                  </a:cubicBezTo>
                  <a:cubicBezTo>
                    <a:pt x="38" y="123"/>
                    <a:pt x="12" y="175"/>
                    <a:pt x="6" y="220"/>
                  </a:cubicBezTo>
                  <a:cubicBezTo>
                    <a:pt x="0" y="263"/>
                    <a:pt x="12" y="311"/>
                    <a:pt x="48" y="338"/>
                  </a:cubicBezTo>
                  <a:cubicBezTo>
                    <a:pt x="86" y="365"/>
                    <a:pt x="143" y="362"/>
                    <a:pt x="184" y="345"/>
                  </a:cubicBezTo>
                  <a:cubicBezTo>
                    <a:pt x="228" y="327"/>
                    <a:pt x="247" y="275"/>
                    <a:pt x="241" y="231"/>
                  </a:cubicBezTo>
                  <a:close/>
                  <a:moveTo>
                    <a:pt x="206" y="324"/>
                  </a:moveTo>
                  <a:cubicBezTo>
                    <a:pt x="186" y="344"/>
                    <a:pt x="154" y="350"/>
                    <a:pt x="126" y="352"/>
                  </a:cubicBezTo>
                  <a:cubicBezTo>
                    <a:pt x="70" y="355"/>
                    <a:pt x="22" y="323"/>
                    <a:pt x="12" y="266"/>
                  </a:cubicBezTo>
                  <a:cubicBezTo>
                    <a:pt x="1" y="208"/>
                    <a:pt x="28" y="136"/>
                    <a:pt x="90" y="120"/>
                  </a:cubicBezTo>
                  <a:cubicBezTo>
                    <a:pt x="91" y="120"/>
                    <a:pt x="91" y="119"/>
                    <a:pt x="91" y="118"/>
                  </a:cubicBezTo>
                  <a:cubicBezTo>
                    <a:pt x="92" y="118"/>
                    <a:pt x="92" y="117"/>
                    <a:pt x="92" y="117"/>
                  </a:cubicBezTo>
                  <a:cubicBezTo>
                    <a:pt x="95" y="90"/>
                    <a:pt x="93" y="59"/>
                    <a:pt x="90" y="32"/>
                  </a:cubicBezTo>
                  <a:cubicBezTo>
                    <a:pt x="90" y="31"/>
                    <a:pt x="90" y="31"/>
                    <a:pt x="89" y="31"/>
                  </a:cubicBezTo>
                  <a:cubicBezTo>
                    <a:pt x="89" y="30"/>
                    <a:pt x="89" y="29"/>
                    <a:pt x="88" y="29"/>
                  </a:cubicBezTo>
                  <a:cubicBezTo>
                    <a:pt x="83" y="29"/>
                    <a:pt x="77" y="28"/>
                    <a:pt x="73" y="24"/>
                  </a:cubicBezTo>
                  <a:cubicBezTo>
                    <a:pt x="70" y="20"/>
                    <a:pt x="71" y="16"/>
                    <a:pt x="74" y="12"/>
                  </a:cubicBezTo>
                  <a:cubicBezTo>
                    <a:pt x="84" y="5"/>
                    <a:pt x="103" y="7"/>
                    <a:pt x="114" y="7"/>
                  </a:cubicBezTo>
                  <a:cubicBezTo>
                    <a:pt x="127" y="7"/>
                    <a:pt x="140" y="8"/>
                    <a:pt x="153" y="9"/>
                  </a:cubicBezTo>
                  <a:cubicBezTo>
                    <a:pt x="155" y="13"/>
                    <a:pt x="158" y="17"/>
                    <a:pt x="156" y="22"/>
                  </a:cubicBezTo>
                  <a:cubicBezTo>
                    <a:pt x="154" y="28"/>
                    <a:pt x="148" y="31"/>
                    <a:pt x="143" y="30"/>
                  </a:cubicBezTo>
                  <a:cubicBezTo>
                    <a:pt x="141" y="30"/>
                    <a:pt x="141" y="31"/>
                    <a:pt x="141" y="32"/>
                  </a:cubicBezTo>
                  <a:cubicBezTo>
                    <a:pt x="141" y="33"/>
                    <a:pt x="141" y="33"/>
                    <a:pt x="140" y="34"/>
                  </a:cubicBezTo>
                  <a:cubicBezTo>
                    <a:pt x="140" y="62"/>
                    <a:pt x="140" y="91"/>
                    <a:pt x="145" y="118"/>
                  </a:cubicBezTo>
                  <a:cubicBezTo>
                    <a:pt x="146" y="121"/>
                    <a:pt x="150" y="120"/>
                    <a:pt x="150" y="118"/>
                  </a:cubicBezTo>
                  <a:cubicBezTo>
                    <a:pt x="150" y="117"/>
                    <a:pt x="149" y="117"/>
                    <a:pt x="149" y="116"/>
                  </a:cubicBezTo>
                  <a:cubicBezTo>
                    <a:pt x="202" y="131"/>
                    <a:pt x="236" y="195"/>
                    <a:pt x="236" y="247"/>
                  </a:cubicBezTo>
                  <a:cubicBezTo>
                    <a:pt x="236" y="275"/>
                    <a:pt x="226" y="304"/>
                    <a:pt x="206" y="3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829300" y="1525588"/>
              <a:ext cx="250825" cy="50800"/>
            </a:xfrm>
            <a:custGeom>
              <a:avLst/>
              <a:gdLst>
                <a:gd name="T0" fmla="*/ 74 w 79"/>
                <a:gd name="T1" fmla="*/ 2 h 16"/>
                <a:gd name="T2" fmla="*/ 36 w 79"/>
                <a:gd name="T3" fmla="*/ 6 h 16"/>
                <a:gd name="T4" fmla="*/ 2 w 79"/>
                <a:gd name="T5" fmla="*/ 2 h 16"/>
                <a:gd name="T6" fmla="*/ 1 w 79"/>
                <a:gd name="T7" fmla="*/ 4 h 16"/>
                <a:gd name="T8" fmla="*/ 38 w 79"/>
                <a:gd name="T9" fmla="*/ 11 h 16"/>
                <a:gd name="T10" fmla="*/ 77 w 79"/>
                <a:gd name="T11" fmla="*/ 6 h 16"/>
                <a:gd name="T12" fmla="*/ 74 w 7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4" y="2"/>
                  </a:moveTo>
                  <a:cubicBezTo>
                    <a:pt x="66" y="10"/>
                    <a:pt x="46" y="6"/>
                    <a:pt x="36" y="6"/>
                  </a:cubicBezTo>
                  <a:cubicBezTo>
                    <a:pt x="24" y="6"/>
                    <a:pt x="13" y="8"/>
                    <a:pt x="2" y="2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1" y="13"/>
                    <a:pt x="26" y="11"/>
                    <a:pt x="38" y="11"/>
                  </a:cubicBezTo>
                  <a:cubicBezTo>
                    <a:pt x="50" y="12"/>
                    <a:pt x="69" y="16"/>
                    <a:pt x="77" y="6"/>
                  </a:cubicBezTo>
                  <a:cubicBezTo>
                    <a:pt x="79" y="3"/>
                    <a:pt x="76" y="0"/>
                    <a:pt x="7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5607050" y="2106613"/>
              <a:ext cx="717550" cy="471488"/>
            </a:xfrm>
            <a:custGeom>
              <a:avLst/>
              <a:gdLst>
                <a:gd name="T0" fmla="*/ 218 w 226"/>
                <a:gd name="T1" fmla="*/ 18 h 148"/>
                <a:gd name="T2" fmla="*/ 218 w 226"/>
                <a:gd name="T3" fmla="*/ 18 h 148"/>
                <a:gd name="T4" fmla="*/ 217 w 226"/>
                <a:gd name="T5" fmla="*/ 14 h 148"/>
                <a:gd name="T6" fmla="*/ 119 w 226"/>
                <a:gd name="T7" fmla="*/ 2 h 148"/>
                <a:gd name="T8" fmla="*/ 12 w 226"/>
                <a:gd name="T9" fmla="*/ 15 h 148"/>
                <a:gd name="T10" fmla="*/ 11 w 226"/>
                <a:gd name="T11" fmla="*/ 15 h 148"/>
                <a:gd name="T12" fmla="*/ 11 w 226"/>
                <a:gd name="T13" fmla="*/ 15 h 148"/>
                <a:gd name="T14" fmla="*/ 10 w 226"/>
                <a:gd name="T15" fmla="*/ 18 h 148"/>
                <a:gd name="T16" fmla="*/ 111 w 226"/>
                <a:gd name="T17" fmla="*/ 147 h 148"/>
                <a:gd name="T18" fmla="*/ 204 w 226"/>
                <a:gd name="T19" fmla="*/ 111 h 148"/>
                <a:gd name="T20" fmla="*/ 218 w 226"/>
                <a:gd name="T21" fmla="*/ 18 h 148"/>
                <a:gd name="T22" fmla="*/ 111 w 226"/>
                <a:gd name="T23" fmla="*/ 8 h 148"/>
                <a:gd name="T24" fmla="*/ 212 w 226"/>
                <a:gd name="T25" fmla="*/ 18 h 148"/>
                <a:gd name="T26" fmla="*/ 111 w 226"/>
                <a:gd name="T27" fmla="*/ 43 h 148"/>
                <a:gd name="T28" fmla="*/ 14 w 226"/>
                <a:gd name="T29" fmla="*/ 18 h 148"/>
                <a:gd name="T30" fmla="*/ 111 w 226"/>
                <a:gd name="T31" fmla="*/ 8 h 148"/>
                <a:gd name="T32" fmla="*/ 197 w 226"/>
                <a:gd name="T33" fmla="*/ 113 h 148"/>
                <a:gd name="T34" fmla="*/ 107 w 226"/>
                <a:gd name="T35" fmla="*/ 141 h 148"/>
                <a:gd name="T36" fmla="*/ 29 w 226"/>
                <a:gd name="T37" fmla="*/ 98 h 148"/>
                <a:gd name="T38" fmla="*/ 13 w 226"/>
                <a:gd name="T39" fmla="*/ 22 h 148"/>
                <a:gd name="T40" fmla="*/ 111 w 226"/>
                <a:gd name="T41" fmla="*/ 48 h 148"/>
                <a:gd name="T42" fmla="*/ 214 w 226"/>
                <a:gd name="T43" fmla="*/ 23 h 148"/>
                <a:gd name="T44" fmla="*/ 197 w 226"/>
                <a:gd name="T45" fmla="*/ 11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6" h="148">
                  <a:moveTo>
                    <a:pt x="218" y="18"/>
                  </a:moveTo>
                  <a:cubicBezTo>
                    <a:pt x="218" y="18"/>
                    <a:pt x="218" y="18"/>
                    <a:pt x="218" y="18"/>
                  </a:cubicBezTo>
                  <a:cubicBezTo>
                    <a:pt x="219" y="16"/>
                    <a:pt x="219" y="14"/>
                    <a:pt x="217" y="14"/>
                  </a:cubicBezTo>
                  <a:cubicBezTo>
                    <a:pt x="187" y="0"/>
                    <a:pt x="151" y="3"/>
                    <a:pt x="119" y="2"/>
                  </a:cubicBezTo>
                  <a:cubicBezTo>
                    <a:pt x="83" y="2"/>
                    <a:pt x="45" y="2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6"/>
                    <a:pt x="9" y="18"/>
                    <a:pt x="10" y="18"/>
                  </a:cubicBezTo>
                  <a:cubicBezTo>
                    <a:pt x="0" y="84"/>
                    <a:pt x="43" y="144"/>
                    <a:pt x="111" y="147"/>
                  </a:cubicBezTo>
                  <a:cubicBezTo>
                    <a:pt x="143" y="148"/>
                    <a:pt x="183" y="138"/>
                    <a:pt x="204" y="111"/>
                  </a:cubicBezTo>
                  <a:cubicBezTo>
                    <a:pt x="226" y="84"/>
                    <a:pt x="225" y="50"/>
                    <a:pt x="218" y="18"/>
                  </a:cubicBezTo>
                  <a:close/>
                  <a:moveTo>
                    <a:pt x="111" y="8"/>
                  </a:moveTo>
                  <a:cubicBezTo>
                    <a:pt x="143" y="8"/>
                    <a:pt x="182" y="5"/>
                    <a:pt x="212" y="18"/>
                  </a:cubicBezTo>
                  <a:cubicBezTo>
                    <a:pt x="187" y="43"/>
                    <a:pt x="144" y="43"/>
                    <a:pt x="111" y="43"/>
                  </a:cubicBezTo>
                  <a:cubicBezTo>
                    <a:pt x="81" y="43"/>
                    <a:pt x="35" y="44"/>
                    <a:pt x="14" y="18"/>
                  </a:cubicBezTo>
                  <a:cubicBezTo>
                    <a:pt x="46" y="12"/>
                    <a:pt x="78" y="8"/>
                    <a:pt x="111" y="8"/>
                  </a:cubicBezTo>
                  <a:close/>
                  <a:moveTo>
                    <a:pt x="197" y="113"/>
                  </a:moveTo>
                  <a:cubicBezTo>
                    <a:pt x="175" y="135"/>
                    <a:pt x="137" y="143"/>
                    <a:pt x="107" y="141"/>
                  </a:cubicBezTo>
                  <a:cubicBezTo>
                    <a:pt x="76" y="139"/>
                    <a:pt x="46" y="124"/>
                    <a:pt x="29" y="98"/>
                  </a:cubicBezTo>
                  <a:cubicBezTo>
                    <a:pt x="14" y="74"/>
                    <a:pt x="14" y="48"/>
                    <a:pt x="13" y="22"/>
                  </a:cubicBezTo>
                  <a:cubicBezTo>
                    <a:pt x="30" y="50"/>
                    <a:pt x="83" y="48"/>
                    <a:pt x="111" y="48"/>
                  </a:cubicBezTo>
                  <a:cubicBezTo>
                    <a:pt x="142" y="48"/>
                    <a:pt x="192" y="49"/>
                    <a:pt x="214" y="23"/>
                  </a:cubicBezTo>
                  <a:cubicBezTo>
                    <a:pt x="222" y="54"/>
                    <a:pt x="220" y="89"/>
                    <a:pt x="19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6029325" y="1992313"/>
              <a:ext cx="92075" cy="98425"/>
            </a:xfrm>
            <a:custGeom>
              <a:avLst/>
              <a:gdLst>
                <a:gd name="T0" fmla="*/ 26 w 29"/>
                <a:gd name="T1" fmla="*/ 11 h 31"/>
                <a:gd name="T2" fmla="*/ 10 w 29"/>
                <a:gd name="T3" fmla="*/ 4 h 31"/>
                <a:gd name="T4" fmla="*/ 10 w 29"/>
                <a:gd name="T5" fmla="*/ 4 h 31"/>
                <a:gd name="T6" fmla="*/ 1 w 29"/>
                <a:gd name="T7" fmla="*/ 18 h 31"/>
                <a:gd name="T8" fmla="*/ 18 w 29"/>
                <a:gd name="T9" fmla="*/ 28 h 31"/>
                <a:gd name="T10" fmla="*/ 26 w 29"/>
                <a:gd name="T11" fmla="*/ 11 h 31"/>
                <a:gd name="T12" fmla="*/ 18 w 29"/>
                <a:gd name="T13" fmla="*/ 24 h 31"/>
                <a:gd name="T14" fmla="*/ 5 w 29"/>
                <a:gd name="T15" fmla="*/ 19 h 31"/>
                <a:gd name="T16" fmla="*/ 11 w 29"/>
                <a:gd name="T17" fmla="*/ 6 h 31"/>
                <a:gd name="T18" fmla="*/ 22 w 29"/>
                <a:gd name="T19" fmla="*/ 11 h 31"/>
                <a:gd name="T20" fmla="*/ 18 w 29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1">
                  <a:moveTo>
                    <a:pt x="26" y="11"/>
                  </a:moveTo>
                  <a:cubicBezTo>
                    <a:pt x="24" y="6"/>
                    <a:pt x="16" y="0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6"/>
                    <a:pt x="0" y="11"/>
                    <a:pt x="1" y="18"/>
                  </a:cubicBezTo>
                  <a:cubicBezTo>
                    <a:pt x="2" y="25"/>
                    <a:pt x="10" y="31"/>
                    <a:pt x="18" y="28"/>
                  </a:cubicBezTo>
                  <a:cubicBezTo>
                    <a:pt x="24" y="26"/>
                    <a:pt x="29" y="18"/>
                    <a:pt x="26" y="11"/>
                  </a:cubicBezTo>
                  <a:close/>
                  <a:moveTo>
                    <a:pt x="18" y="24"/>
                  </a:moveTo>
                  <a:cubicBezTo>
                    <a:pt x="13" y="26"/>
                    <a:pt x="7" y="23"/>
                    <a:pt x="5" y="19"/>
                  </a:cubicBezTo>
                  <a:cubicBezTo>
                    <a:pt x="4" y="14"/>
                    <a:pt x="7" y="9"/>
                    <a:pt x="11" y="6"/>
                  </a:cubicBezTo>
                  <a:cubicBezTo>
                    <a:pt x="15" y="7"/>
                    <a:pt x="19" y="7"/>
                    <a:pt x="22" y="11"/>
                  </a:cubicBezTo>
                  <a:cubicBezTo>
                    <a:pt x="24" y="15"/>
                    <a:pt x="22" y="21"/>
                    <a:pt x="1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32"/>
            <p:cNvSpPr>
              <a:spLocks noEditPoints="1"/>
            </p:cNvSpPr>
            <p:nvPr/>
          </p:nvSpPr>
          <p:spPr bwMode="auto">
            <a:xfrm>
              <a:off x="5959475" y="1931988"/>
              <a:ext cx="73025" cy="69850"/>
            </a:xfrm>
            <a:custGeom>
              <a:avLst/>
              <a:gdLst>
                <a:gd name="T0" fmla="*/ 20 w 23"/>
                <a:gd name="T1" fmla="*/ 5 h 22"/>
                <a:gd name="T2" fmla="*/ 8 w 23"/>
                <a:gd name="T3" fmla="*/ 4 h 22"/>
                <a:gd name="T4" fmla="*/ 2 w 23"/>
                <a:gd name="T5" fmla="*/ 15 h 22"/>
                <a:gd name="T6" fmla="*/ 16 w 23"/>
                <a:gd name="T7" fmla="*/ 19 h 22"/>
                <a:gd name="T8" fmla="*/ 20 w 23"/>
                <a:gd name="T9" fmla="*/ 5 h 22"/>
                <a:gd name="T10" fmla="*/ 14 w 23"/>
                <a:gd name="T11" fmla="*/ 16 h 22"/>
                <a:gd name="T12" fmla="*/ 6 w 23"/>
                <a:gd name="T13" fmla="*/ 14 h 22"/>
                <a:gd name="T14" fmla="*/ 10 w 23"/>
                <a:gd name="T15" fmla="*/ 6 h 22"/>
                <a:gd name="T16" fmla="*/ 11 w 23"/>
                <a:gd name="T17" fmla="*/ 4 h 22"/>
                <a:gd name="T18" fmla="*/ 17 w 23"/>
                <a:gd name="T19" fmla="*/ 8 h 22"/>
                <a:gd name="T20" fmla="*/ 14 w 23"/>
                <a:gd name="T2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17" y="1"/>
                    <a:pt x="11" y="0"/>
                    <a:pt x="8" y="4"/>
                  </a:cubicBezTo>
                  <a:cubicBezTo>
                    <a:pt x="3" y="5"/>
                    <a:pt x="0" y="10"/>
                    <a:pt x="2" y="15"/>
                  </a:cubicBezTo>
                  <a:cubicBezTo>
                    <a:pt x="4" y="20"/>
                    <a:pt x="11" y="22"/>
                    <a:pt x="16" y="19"/>
                  </a:cubicBezTo>
                  <a:cubicBezTo>
                    <a:pt x="21" y="16"/>
                    <a:pt x="23" y="10"/>
                    <a:pt x="20" y="5"/>
                  </a:cubicBezTo>
                  <a:close/>
                  <a:moveTo>
                    <a:pt x="14" y="16"/>
                  </a:moveTo>
                  <a:cubicBezTo>
                    <a:pt x="11" y="18"/>
                    <a:pt x="7" y="17"/>
                    <a:pt x="6" y="14"/>
                  </a:cubicBezTo>
                  <a:cubicBezTo>
                    <a:pt x="4" y="10"/>
                    <a:pt x="7" y="7"/>
                    <a:pt x="10" y="6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3" y="4"/>
                    <a:pt x="16" y="5"/>
                    <a:pt x="17" y="8"/>
                  </a:cubicBezTo>
                  <a:cubicBezTo>
                    <a:pt x="18" y="11"/>
                    <a:pt x="17" y="14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33"/>
            <p:cNvSpPr>
              <a:spLocks noEditPoints="1"/>
            </p:cNvSpPr>
            <p:nvPr/>
          </p:nvSpPr>
          <p:spPr bwMode="auto">
            <a:xfrm>
              <a:off x="5978525" y="1855788"/>
              <a:ext cx="41275" cy="44450"/>
            </a:xfrm>
            <a:custGeom>
              <a:avLst/>
              <a:gdLst>
                <a:gd name="T0" fmla="*/ 7 w 13"/>
                <a:gd name="T1" fmla="*/ 1 h 14"/>
                <a:gd name="T2" fmla="*/ 7 w 13"/>
                <a:gd name="T3" fmla="*/ 2 h 14"/>
                <a:gd name="T4" fmla="*/ 6 w 13"/>
                <a:gd name="T5" fmla="*/ 1 h 14"/>
                <a:gd name="T6" fmla="*/ 0 w 13"/>
                <a:gd name="T7" fmla="*/ 7 h 14"/>
                <a:gd name="T8" fmla="*/ 6 w 13"/>
                <a:gd name="T9" fmla="*/ 14 h 14"/>
                <a:gd name="T10" fmla="*/ 13 w 13"/>
                <a:gd name="T11" fmla="*/ 8 h 14"/>
                <a:gd name="T12" fmla="*/ 7 w 13"/>
                <a:gd name="T13" fmla="*/ 1 h 14"/>
                <a:gd name="T14" fmla="*/ 6 w 13"/>
                <a:gd name="T15" fmla="*/ 11 h 14"/>
                <a:gd name="T16" fmla="*/ 3 w 13"/>
                <a:gd name="T17" fmla="*/ 7 h 14"/>
                <a:gd name="T18" fmla="*/ 4 w 13"/>
                <a:gd name="T19" fmla="*/ 5 h 14"/>
                <a:gd name="T20" fmla="*/ 6 w 13"/>
                <a:gd name="T21" fmla="*/ 3 h 14"/>
                <a:gd name="T22" fmla="*/ 7 w 13"/>
                <a:gd name="T23" fmla="*/ 3 h 14"/>
                <a:gd name="T24" fmla="*/ 10 w 13"/>
                <a:gd name="T25" fmla="*/ 8 h 14"/>
                <a:gd name="T26" fmla="*/ 6 w 13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7" y="1"/>
                  </a:moveTo>
                  <a:cubicBezTo>
                    <a:pt x="7" y="1"/>
                    <a:pt x="7" y="2"/>
                    <a:pt x="7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2"/>
                    <a:pt x="13" y="8"/>
                  </a:cubicBezTo>
                  <a:cubicBezTo>
                    <a:pt x="13" y="4"/>
                    <a:pt x="11" y="1"/>
                    <a:pt x="7" y="1"/>
                  </a:cubicBezTo>
                  <a:close/>
                  <a:moveTo>
                    <a:pt x="6" y="11"/>
                  </a:moveTo>
                  <a:cubicBezTo>
                    <a:pt x="4" y="11"/>
                    <a:pt x="3" y="9"/>
                    <a:pt x="3" y="7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10" y="6"/>
                    <a:pt x="10" y="8"/>
                  </a:cubicBezTo>
                  <a:cubicBezTo>
                    <a:pt x="10" y="10"/>
                    <a:pt x="8" y="1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39" name="组合 1038"/>
          <p:cNvGrpSpPr/>
          <p:nvPr/>
        </p:nvGrpSpPr>
        <p:grpSpPr>
          <a:xfrm>
            <a:off x="5805805" y="1646237"/>
            <a:ext cx="885825" cy="760413"/>
            <a:chOff x="5870575" y="736600"/>
            <a:chExt cx="885825" cy="760413"/>
          </a:xfrm>
        </p:grpSpPr>
        <p:sp>
          <p:nvSpPr>
            <p:cNvPr id="1027" name="Freeform 34"/>
            <p:cNvSpPr>
              <a:spLocks noEditPoints="1"/>
            </p:cNvSpPr>
            <p:nvPr/>
          </p:nvSpPr>
          <p:spPr bwMode="auto">
            <a:xfrm>
              <a:off x="5870575" y="736600"/>
              <a:ext cx="885825" cy="760413"/>
            </a:xfrm>
            <a:custGeom>
              <a:avLst/>
              <a:gdLst>
                <a:gd name="T0" fmla="*/ 227 w 279"/>
                <a:gd name="T1" fmla="*/ 79 h 239"/>
                <a:gd name="T2" fmla="*/ 223 w 279"/>
                <a:gd name="T3" fmla="*/ 15 h 239"/>
                <a:gd name="T4" fmla="*/ 220 w 279"/>
                <a:gd name="T5" fmla="*/ 13 h 239"/>
                <a:gd name="T6" fmla="*/ 82 w 279"/>
                <a:gd name="T7" fmla="*/ 15 h 239"/>
                <a:gd name="T8" fmla="*/ 65 w 279"/>
                <a:gd name="T9" fmla="*/ 79 h 239"/>
                <a:gd name="T10" fmla="*/ 66 w 279"/>
                <a:gd name="T11" fmla="*/ 168 h 239"/>
                <a:gd name="T12" fmla="*/ 141 w 279"/>
                <a:gd name="T13" fmla="*/ 204 h 239"/>
                <a:gd name="T14" fmla="*/ 238 w 279"/>
                <a:gd name="T15" fmla="*/ 176 h 239"/>
                <a:gd name="T16" fmla="*/ 260 w 279"/>
                <a:gd name="T17" fmla="*/ 152 h 239"/>
                <a:gd name="T18" fmla="*/ 218 w 279"/>
                <a:gd name="T19" fmla="*/ 17 h 239"/>
                <a:gd name="T20" fmla="*/ 220 w 279"/>
                <a:gd name="T21" fmla="*/ 79 h 239"/>
                <a:gd name="T22" fmla="*/ 152 w 279"/>
                <a:gd name="T23" fmla="*/ 31 h 239"/>
                <a:gd name="T24" fmla="*/ 124 w 279"/>
                <a:gd name="T25" fmla="*/ 176 h 239"/>
                <a:gd name="T26" fmla="*/ 88 w 279"/>
                <a:gd name="T27" fmla="*/ 121 h 239"/>
                <a:gd name="T28" fmla="*/ 109 w 279"/>
                <a:gd name="T29" fmla="*/ 81 h 239"/>
                <a:gd name="T30" fmla="*/ 184 w 279"/>
                <a:gd name="T31" fmla="*/ 83 h 239"/>
                <a:gd name="T32" fmla="*/ 204 w 279"/>
                <a:gd name="T33" fmla="*/ 115 h 239"/>
                <a:gd name="T34" fmla="*/ 159 w 279"/>
                <a:gd name="T35" fmla="*/ 176 h 239"/>
                <a:gd name="T36" fmla="*/ 85 w 279"/>
                <a:gd name="T37" fmla="*/ 128 h 239"/>
                <a:gd name="T38" fmla="*/ 115 w 279"/>
                <a:gd name="T39" fmla="*/ 175 h 239"/>
                <a:gd name="T40" fmla="*/ 81 w 279"/>
                <a:gd name="T41" fmla="*/ 139 h 239"/>
                <a:gd name="T42" fmla="*/ 84 w 279"/>
                <a:gd name="T43" fmla="*/ 114 h 239"/>
                <a:gd name="T44" fmla="*/ 101 w 279"/>
                <a:gd name="T45" fmla="*/ 81 h 239"/>
                <a:gd name="T46" fmla="*/ 181 w 279"/>
                <a:gd name="T47" fmla="*/ 160 h 239"/>
                <a:gd name="T48" fmla="*/ 225 w 279"/>
                <a:gd name="T49" fmla="*/ 151 h 239"/>
                <a:gd name="T50" fmla="*/ 221 w 279"/>
                <a:gd name="T51" fmla="*/ 165 h 239"/>
                <a:gd name="T52" fmla="*/ 169 w 279"/>
                <a:gd name="T53" fmla="*/ 175 h 239"/>
                <a:gd name="T54" fmla="*/ 207 w 279"/>
                <a:gd name="T55" fmla="*/ 109 h 239"/>
                <a:gd name="T56" fmla="*/ 191 w 279"/>
                <a:gd name="T57" fmla="*/ 84 h 239"/>
                <a:gd name="T58" fmla="*/ 207 w 279"/>
                <a:gd name="T59" fmla="*/ 109 h 239"/>
                <a:gd name="T60" fmla="*/ 180 w 279"/>
                <a:gd name="T61" fmla="*/ 76 h 239"/>
                <a:gd name="T62" fmla="*/ 148 w 279"/>
                <a:gd name="T63" fmla="*/ 35 h 239"/>
                <a:gd name="T64" fmla="*/ 85 w 279"/>
                <a:gd name="T65" fmla="*/ 20 h 239"/>
                <a:gd name="T66" fmla="*/ 106 w 279"/>
                <a:gd name="T67" fmla="*/ 75 h 239"/>
                <a:gd name="T68" fmla="*/ 98 w 279"/>
                <a:gd name="T69" fmla="*/ 76 h 239"/>
                <a:gd name="T70" fmla="*/ 82 w 279"/>
                <a:gd name="T71" fmla="*/ 20 h 239"/>
                <a:gd name="T72" fmla="*/ 27 w 279"/>
                <a:gd name="T73" fmla="*/ 109 h 239"/>
                <a:gd name="T74" fmla="*/ 66 w 279"/>
                <a:gd name="T75" fmla="*/ 85 h 239"/>
                <a:gd name="T76" fmla="*/ 70 w 279"/>
                <a:gd name="T77" fmla="*/ 153 h 239"/>
                <a:gd name="T78" fmla="*/ 47 w 279"/>
                <a:gd name="T79" fmla="*/ 155 h 239"/>
                <a:gd name="T80" fmla="*/ 70 w 279"/>
                <a:gd name="T81" fmla="*/ 202 h 239"/>
                <a:gd name="T82" fmla="*/ 119 w 279"/>
                <a:gd name="T83" fmla="*/ 179 h 239"/>
                <a:gd name="T84" fmla="*/ 116 w 279"/>
                <a:gd name="T85" fmla="*/ 214 h 239"/>
                <a:gd name="T86" fmla="*/ 127 w 279"/>
                <a:gd name="T87" fmla="*/ 180 h 239"/>
                <a:gd name="T88" fmla="*/ 142 w 279"/>
                <a:gd name="T89" fmla="*/ 193 h 239"/>
                <a:gd name="T90" fmla="*/ 204 w 279"/>
                <a:gd name="T91" fmla="*/ 225 h 239"/>
                <a:gd name="T92" fmla="*/ 163 w 279"/>
                <a:gd name="T93" fmla="*/ 182 h 239"/>
                <a:gd name="T94" fmla="*/ 231 w 279"/>
                <a:gd name="T95" fmla="*/ 169 h 239"/>
                <a:gd name="T96" fmla="*/ 268 w 279"/>
                <a:gd name="T97" fmla="*/ 129 h 239"/>
                <a:gd name="T98" fmla="*/ 211 w 279"/>
                <a:gd name="T99" fmla="*/ 115 h 239"/>
                <a:gd name="T100" fmla="*/ 268 w 279"/>
                <a:gd name="T101" fmla="*/ 1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9" h="239">
                  <a:moveTo>
                    <a:pt x="274" y="111"/>
                  </a:moveTo>
                  <a:cubicBezTo>
                    <a:pt x="267" y="92"/>
                    <a:pt x="245" y="85"/>
                    <a:pt x="227" y="79"/>
                  </a:cubicBezTo>
                  <a:cubicBezTo>
                    <a:pt x="233" y="58"/>
                    <a:pt x="234" y="36"/>
                    <a:pt x="223" y="16"/>
                  </a:cubicBezTo>
                  <a:cubicBezTo>
                    <a:pt x="223" y="16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2" y="13"/>
                    <a:pt x="221" y="13"/>
                    <a:pt x="220" y="13"/>
                  </a:cubicBezTo>
                  <a:cubicBezTo>
                    <a:pt x="194" y="0"/>
                    <a:pt x="169" y="10"/>
                    <a:pt x="148" y="27"/>
                  </a:cubicBezTo>
                  <a:cubicBezTo>
                    <a:pt x="130" y="11"/>
                    <a:pt x="108" y="4"/>
                    <a:pt x="82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59" y="28"/>
                    <a:pt x="58" y="54"/>
                    <a:pt x="65" y="79"/>
                  </a:cubicBezTo>
                  <a:cubicBezTo>
                    <a:pt x="49" y="83"/>
                    <a:pt x="35" y="89"/>
                    <a:pt x="25" y="101"/>
                  </a:cubicBezTo>
                  <a:cubicBezTo>
                    <a:pt x="0" y="134"/>
                    <a:pt x="31" y="156"/>
                    <a:pt x="66" y="168"/>
                  </a:cubicBezTo>
                  <a:cubicBezTo>
                    <a:pt x="62" y="185"/>
                    <a:pt x="60" y="205"/>
                    <a:pt x="71" y="217"/>
                  </a:cubicBezTo>
                  <a:cubicBezTo>
                    <a:pt x="91" y="239"/>
                    <a:pt x="118" y="225"/>
                    <a:pt x="141" y="204"/>
                  </a:cubicBezTo>
                  <a:cubicBezTo>
                    <a:pt x="163" y="225"/>
                    <a:pt x="189" y="239"/>
                    <a:pt x="215" y="229"/>
                  </a:cubicBezTo>
                  <a:cubicBezTo>
                    <a:pt x="236" y="221"/>
                    <a:pt x="240" y="196"/>
                    <a:pt x="238" y="176"/>
                  </a:cubicBezTo>
                  <a:cubicBezTo>
                    <a:pt x="238" y="172"/>
                    <a:pt x="238" y="169"/>
                    <a:pt x="237" y="166"/>
                  </a:cubicBezTo>
                  <a:cubicBezTo>
                    <a:pt x="246" y="162"/>
                    <a:pt x="254" y="158"/>
                    <a:pt x="260" y="152"/>
                  </a:cubicBezTo>
                  <a:cubicBezTo>
                    <a:pt x="272" y="142"/>
                    <a:pt x="279" y="126"/>
                    <a:pt x="274" y="111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7"/>
                    <a:pt x="218" y="17"/>
                  </a:cubicBezTo>
                  <a:cubicBezTo>
                    <a:pt x="227" y="37"/>
                    <a:pt x="226" y="59"/>
                    <a:pt x="220" y="79"/>
                  </a:cubicBezTo>
                  <a:cubicBezTo>
                    <a:pt x="209" y="78"/>
                    <a:pt x="198" y="77"/>
                    <a:pt x="187" y="77"/>
                  </a:cubicBezTo>
                  <a:cubicBezTo>
                    <a:pt x="177" y="61"/>
                    <a:pt x="166" y="44"/>
                    <a:pt x="152" y="31"/>
                  </a:cubicBezTo>
                  <a:cubicBezTo>
                    <a:pt x="171" y="17"/>
                    <a:pt x="193" y="9"/>
                    <a:pt x="218" y="17"/>
                  </a:cubicBezTo>
                  <a:close/>
                  <a:moveTo>
                    <a:pt x="124" y="176"/>
                  </a:moveTo>
                  <a:cubicBezTo>
                    <a:pt x="116" y="166"/>
                    <a:pt x="109" y="156"/>
                    <a:pt x="104" y="148"/>
                  </a:cubicBezTo>
                  <a:cubicBezTo>
                    <a:pt x="99" y="140"/>
                    <a:pt x="93" y="131"/>
                    <a:pt x="88" y="121"/>
                  </a:cubicBezTo>
                  <a:cubicBezTo>
                    <a:pt x="93" y="108"/>
                    <a:pt x="100" y="95"/>
                    <a:pt x="108" y="83"/>
                  </a:cubicBezTo>
                  <a:cubicBezTo>
                    <a:pt x="108" y="83"/>
                    <a:pt x="109" y="82"/>
                    <a:pt x="109" y="81"/>
                  </a:cubicBezTo>
                  <a:cubicBezTo>
                    <a:pt x="119" y="81"/>
                    <a:pt x="129" y="82"/>
                    <a:pt x="139" y="82"/>
                  </a:cubicBezTo>
                  <a:cubicBezTo>
                    <a:pt x="154" y="82"/>
                    <a:pt x="169" y="83"/>
                    <a:pt x="184" y="83"/>
                  </a:cubicBezTo>
                  <a:cubicBezTo>
                    <a:pt x="187" y="88"/>
                    <a:pt x="189" y="93"/>
                    <a:pt x="192" y="97"/>
                  </a:cubicBezTo>
                  <a:cubicBezTo>
                    <a:pt x="196" y="103"/>
                    <a:pt x="200" y="109"/>
                    <a:pt x="204" y="115"/>
                  </a:cubicBezTo>
                  <a:cubicBezTo>
                    <a:pt x="198" y="126"/>
                    <a:pt x="191" y="136"/>
                    <a:pt x="184" y="145"/>
                  </a:cubicBezTo>
                  <a:cubicBezTo>
                    <a:pt x="176" y="156"/>
                    <a:pt x="168" y="166"/>
                    <a:pt x="159" y="176"/>
                  </a:cubicBezTo>
                  <a:cubicBezTo>
                    <a:pt x="147" y="176"/>
                    <a:pt x="135" y="175"/>
                    <a:pt x="124" y="176"/>
                  </a:cubicBezTo>
                  <a:close/>
                  <a:moveTo>
                    <a:pt x="85" y="128"/>
                  </a:moveTo>
                  <a:cubicBezTo>
                    <a:pt x="88" y="135"/>
                    <a:pt x="92" y="141"/>
                    <a:pt x="95" y="145"/>
                  </a:cubicBezTo>
                  <a:cubicBezTo>
                    <a:pt x="100" y="154"/>
                    <a:pt x="107" y="164"/>
                    <a:pt x="115" y="175"/>
                  </a:cubicBezTo>
                  <a:cubicBezTo>
                    <a:pt x="101" y="172"/>
                    <a:pt x="86" y="169"/>
                    <a:pt x="73" y="165"/>
                  </a:cubicBezTo>
                  <a:cubicBezTo>
                    <a:pt x="75" y="155"/>
                    <a:pt x="78" y="146"/>
                    <a:pt x="81" y="139"/>
                  </a:cubicBezTo>
                  <a:cubicBezTo>
                    <a:pt x="82" y="136"/>
                    <a:pt x="83" y="132"/>
                    <a:pt x="85" y="128"/>
                  </a:cubicBezTo>
                  <a:close/>
                  <a:moveTo>
                    <a:pt x="84" y="114"/>
                  </a:moveTo>
                  <a:cubicBezTo>
                    <a:pt x="79" y="104"/>
                    <a:pt x="75" y="94"/>
                    <a:pt x="72" y="84"/>
                  </a:cubicBezTo>
                  <a:cubicBezTo>
                    <a:pt x="82" y="82"/>
                    <a:pt x="91" y="82"/>
                    <a:pt x="101" y="81"/>
                  </a:cubicBezTo>
                  <a:cubicBezTo>
                    <a:pt x="95" y="92"/>
                    <a:pt x="89" y="103"/>
                    <a:pt x="84" y="114"/>
                  </a:cubicBezTo>
                  <a:close/>
                  <a:moveTo>
                    <a:pt x="181" y="160"/>
                  </a:moveTo>
                  <a:cubicBezTo>
                    <a:pt x="190" y="149"/>
                    <a:pt x="199" y="136"/>
                    <a:pt x="208" y="121"/>
                  </a:cubicBezTo>
                  <a:cubicBezTo>
                    <a:pt x="214" y="131"/>
                    <a:pt x="220" y="141"/>
                    <a:pt x="225" y="151"/>
                  </a:cubicBezTo>
                  <a:cubicBezTo>
                    <a:pt x="226" y="154"/>
                    <a:pt x="228" y="158"/>
                    <a:pt x="229" y="162"/>
                  </a:cubicBezTo>
                  <a:cubicBezTo>
                    <a:pt x="226" y="163"/>
                    <a:pt x="223" y="164"/>
                    <a:pt x="221" y="165"/>
                  </a:cubicBezTo>
                  <a:cubicBezTo>
                    <a:pt x="204" y="170"/>
                    <a:pt x="187" y="174"/>
                    <a:pt x="170" y="175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74" y="169"/>
                    <a:pt x="178" y="164"/>
                    <a:pt x="181" y="160"/>
                  </a:cubicBezTo>
                  <a:close/>
                  <a:moveTo>
                    <a:pt x="207" y="109"/>
                  </a:moveTo>
                  <a:cubicBezTo>
                    <a:pt x="204" y="105"/>
                    <a:pt x="202" y="101"/>
                    <a:pt x="199" y="97"/>
                  </a:cubicBezTo>
                  <a:cubicBezTo>
                    <a:pt x="197" y="93"/>
                    <a:pt x="194" y="88"/>
                    <a:pt x="191" y="84"/>
                  </a:cubicBezTo>
                  <a:cubicBezTo>
                    <a:pt x="200" y="84"/>
                    <a:pt x="209" y="85"/>
                    <a:pt x="218" y="85"/>
                  </a:cubicBezTo>
                  <a:cubicBezTo>
                    <a:pt x="215" y="93"/>
                    <a:pt x="211" y="101"/>
                    <a:pt x="207" y="109"/>
                  </a:cubicBezTo>
                  <a:close/>
                  <a:moveTo>
                    <a:pt x="148" y="35"/>
                  </a:moveTo>
                  <a:cubicBezTo>
                    <a:pt x="160" y="47"/>
                    <a:pt x="171" y="62"/>
                    <a:pt x="180" y="76"/>
                  </a:cubicBezTo>
                  <a:cubicBezTo>
                    <a:pt x="157" y="75"/>
                    <a:pt x="135" y="75"/>
                    <a:pt x="113" y="75"/>
                  </a:cubicBezTo>
                  <a:cubicBezTo>
                    <a:pt x="123" y="61"/>
                    <a:pt x="135" y="46"/>
                    <a:pt x="148" y="35"/>
                  </a:cubicBezTo>
                  <a:close/>
                  <a:moveTo>
                    <a:pt x="82" y="20"/>
                  </a:moveTo>
                  <a:cubicBezTo>
                    <a:pt x="83" y="20"/>
                    <a:pt x="84" y="20"/>
                    <a:pt x="85" y="20"/>
                  </a:cubicBezTo>
                  <a:cubicBezTo>
                    <a:pt x="108" y="10"/>
                    <a:pt x="127" y="16"/>
                    <a:pt x="144" y="30"/>
                  </a:cubicBezTo>
                  <a:cubicBezTo>
                    <a:pt x="128" y="44"/>
                    <a:pt x="115" y="60"/>
                    <a:pt x="106" y="75"/>
                  </a:cubicBezTo>
                  <a:cubicBezTo>
                    <a:pt x="106" y="75"/>
                    <a:pt x="105" y="75"/>
                    <a:pt x="105" y="76"/>
                  </a:cubicBezTo>
                  <a:cubicBezTo>
                    <a:pt x="103" y="76"/>
                    <a:pt x="100" y="76"/>
                    <a:pt x="98" y="76"/>
                  </a:cubicBezTo>
                  <a:cubicBezTo>
                    <a:pt x="89" y="76"/>
                    <a:pt x="80" y="77"/>
                    <a:pt x="70" y="78"/>
                  </a:cubicBezTo>
                  <a:cubicBezTo>
                    <a:pt x="65" y="56"/>
                    <a:pt x="66" y="34"/>
                    <a:pt x="82" y="20"/>
                  </a:cubicBezTo>
                  <a:close/>
                  <a:moveTo>
                    <a:pt x="47" y="155"/>
                  </a:moveTo>
                  <a:cubicBezTo>
                    <a:pt x="31" y="146"/>
                    <a:pt x="16" y="128"/>
                    <a:pt x="27" y="109"/>
                  </a:cubicBezTo>
                  <a:cubicBezTo>
                    <a:pt x="34" y="96"/>
                    <a:pt x="50" y="90"/>
                    <a:pt x="63" y="86"/>
                  </a:cubicBezTo>
                  <a:cubicBezTo>
                    <a:pt x="64" y="86"/>
                    <a:pt x="65" y="86"/>
                    <a:pt x="66" y="85"/>
                  </a:cubicBezTo>
                  <a:cubicBezTo>
                    <a:pt x="70" y="98"/>
                    <a:pt x="76" y="110"/>
                    <a:pt x="81" y="121"/>
                  </a:cubicBezTo>
                  <a:cubicBezTo>
                    <a:pt x="77" y="132"/>
                    <a:pt x="73" y="142"/>
                    <a:pt x="70" y="153"/>
                  </a:cubicBezTo>
                  <a:cubicBezTo>
                    <a:pt x="69" y="156"/>
                    <a:pt x="68" y="160"/>
                    <a:pt x="67" y="163"/>
                  </a:cubicBezTo>
                  <a:cubicBezTo>
                    <a:pt x="60" y="161"/>
                    <a:pt x="53" y="158"/>
                    <a:pt x="47" y="155"/>
                  </a:cubicBezTo>
                  <a:close/>
                  <a:moveTo>
                    <a:pt x="116" y="214"/>
                  </a:moveTo>
                  <a:cubicBezTo>
                    <a:pt x="100" y="223"/>
                    <a:pt x="77" y="225"/>
                    <a:pt x="70" y="202"/>
                  </a:cubicBezTo>
                  <a:cubicBezTo>
                    <a:pt x="67" y="193"/>
                    <a:pt x="69" y="181"/>
                    <a:pt x="71" y="169"/>
                  </a:cubicBezTo>
                  <a:cubicBezTo>
                    <a:pt x="89" y="175"/>
                    <a:pt x="107" y="178"/>
                    <a:pt x="119" y="179"/>
                  </a:cubicBezTo>
                  <a:cubicBezTo>
                    <a:pt x="124" y="186"/>
                    <a:pt x="130" y="193"/>
                    <a:pt x="136" y="199"/>
                  </a:cubicBezTo>
                  <a:cubicBezTo>
                    <a:pt x="130" y="205"/>
                    <a:pt x="123" y="210"/>
                    <a:pt x="116" y="214"/>
                  </a:cubicBezTo>
                  <a:close/>
                  <a:moveTo>
                    <a:pt x="140" y="195"/>
                  </a:moveTo>
                  <a:cubicBezTo>
                    <a:pt x="136" y="190"/>
                    <a:pt x="131" y="185"/>
                    <a:pt x="127" y="180"/>
                  </a:cubicBezTo>
                  <a:cubicBezTo>
                    <a:pt x="135" y="182"/>
                    <a:pt x="144" y="183"/>
                    <a:pt x="153" y="182"/>
                  </a:cubicBezTo>
                  <a:cubicBezTo>
                    <a:pt x="150" y="186"/>
                    <a:pt x="146" y="190"/>
                    <a:pt x="142" y="193"/>
                  </a:cubicBezTo>
                  <a:cubicBezTo>
                    <a:pt x="142" y="194"/>
                    <a:pt x="141" y="194"/>
                    <a:pt x="140" y="195"/>
                  </a:cubicBezTo>
                  <a:close/>
                  <a:moveTo>
                    <a:pt x="204" y="225"/>
                  </a:moveTo>
                  <a:cubicBezTo>
                    <a:pt x="182" y="227"/>
                    <a:pt x="163" y="216"/>
                    <a:pt x="146" y="200"/>
                  </a:cubicBezTo>
                  <a:cubicBezTo>
                    <a:pt x="152" y="194"/>
                    <a:pt x="158" y="188"/>
                    <a:pt x="163" y="182"/>
                  </a:cubicBezTo>
                  <a:cubicBezTo>
                    <a:pt x="174" y="181"/>
                    <a:pt x="185" y="179"/>
                    <a:pt x="195" y="178"/>
                  </a:cubicBezTo>
                  <a:cubicBezTo>
                    <a:pt x="206" y="176"/>
                    <a:pt x="219" y="173"/>
                    <a:pt x="231" y="169"/>
                  </a:cubicBezTo>
                  <a:cubicBezTo>
                    <a:pt x="235" y="192"/>
                    <a:pt x="231" y="222"/>
                    <a:pt x="204" y="225"/>
                  </a:cubicBezTo>
                  <a:close/>
                  <a:moveTo>
                    <a:pt x="268" y="129"/>
                  </a:moveTo>
                  <a:cubicBezTo>
                    <a:pt x="265" y="145"/>
                    <a:pt x="250" y="154"/>
                    <a:pt x="235" y="160"/>
                  </a:cubicBezTo>
                  <a:cubicBezTo>
                    <a:pt x="231" y="144"/>
                    <a:pt x="221" y="129"/>
                    <a:pt x="211" y="115"/>
                  </a:cubicBezTo>
                  <a:cubicBezTo>
                    <a:pt x="217" y="106"/>
                    <a:pt x="221" y="96"/>
                    <a:pt x="225" y="85"/>
                  </a:cubicBezTo>
                  <a:cubicBezTo>
                    <a:pt x="245" y="92"/>
                    <a:pt x="275" y="102"/>
                    <a:pt x="268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35"/>
            <p:cNvSpPr>
              <a:spLocks noEditPoints="1"/>
            </p:cNvSpPr>
            <p:nvPr/>
          </p:nvSpPr>
          <p:spPr bwMode="auto">
            <a:xfrm>
              <a:off x="6238875" y="1022350"/>
              <a:ext cx="203200" cy="209550"/>
            </a:xfrm>
            <a:custGeom>
              <a:avLst/>
              <a:gdLst>
                <a:gd name="T0" fmla="*/ 61 w 64"/>
                <a:gd name="T1" fmla="*/ 25 h 66"/>
                <a:gd name="T2" fmla="*/ 26 w 64"/>
                <a:gd name="T3" fmla="*/ 4 h 66"/>
                <a:gd name="T4" fmla="*/ 1 w 64"/>
                <a:gd name="T5" fmla="*/ 39 h 66"/>
                <a:gd name="T6" fmla="*/ 36 w 64"/>
                <a:gd name="T7" fmla="*/ 61 h 66"/>
                <a:gd name="T8" fmla="*/ 61 w 64"/>
                <a:gd name="T9" fmla="*/ 25 h 66"/>
                <a:gd name="T10" fmla="*/ 35 w 64"/>
                <a:gd name="T11" fmla="*/ 56 h 66"/>
                <a:gd name="T12" fmla="*/ 7 w 64"/>
                <a:gd name="T13" fmla="*/ 35 h 66"/>
                <a:gd name="T14" fmla="*/ 25 w 64"/>
                <a:gd name="T15" fmla="*/ 8 h 66"/>
                <a:gd name="T16" fmla="*/ 28 w 64"/>
                <a:gd name="T17" fmla="*/ 9 h 66"/>
                <a:gd name="T18" fmla="*/ 55 w 64"/>
                <a:gd name="T19" fmla="*/ 26 h 66"/>
                <a:gd name="T20" fmla="*/ 35 w 64"/>
                <a:gd name="T21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6">
                  <a:moveTo>
                    <a:pt x="61" y="25"/>
                  </a:moveTo>
                  <a:cubicBezTo>
                    <a:pt x="58" y="9"/>
                    <a:pt x="42" y="0"/>
                    <a:pt x="26" y="4"/>
                  </a:cubicBezTo>
                  <a:cubicBezTo>
                    <a:pt x="10" y="7"/>
                    <a:pt x="0" y="23"/>
                    <a:pt x="1" y="39"/>
                  </a:cubicBezTo>
                  <a:cubicBezTo>
                    <a:pt x="3" y="58"/>
                    <a:pt x="18" y="66"/>
                    <a:pt x="36" y="61"/>
                  </a:cubicBezTo>
                  <a:cubicBezTo>
                    <a:pt x="52" y="57"/>
                    <a:pt x="64" y="42"/>
                    <a:pt x="61" y="25"/>
                  </a:cubicBezTo>
                  <a:close/>
                  <a:moveTo>
                    <a:pt x="35" y="56"/>
                  </a:moveTo>
                  <a:cubicBezTo>
                    <a:pt x="19" y="60"/>
                    <a:pt x="6" y="52"/>
                    <a:pt x="7" y="35"/>
                  </a:cubicBezTo>
                  <a:cubicBezTo>
                    <a:pt x="7" y="22"/>
                    <a:pt x="15" y="14"/>
                    <a:pt x="25" y="8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40" y="6"/>
                    <a:pt x="53" y="13"/>
                    <a:pt x="55" y="26"/>
                  </a:cubicBezTo>
                  <a:cubicBezTo>
                    <a:pt x="58" y="40"/>
                    <a:pt x="47" y="52"/>
                    <a:pt x="35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3" name="组合 1042"/>
          <p:cNvGrpSpPr/>
          <p:nvPr/>
        </p:nvGrpSpPr>
        <p:grpSpPr>
          <a:xfrm>
            <a:off x="6720205" y="1063625"/>
            <a:ext cx="1363663" cy="1393825"/>
            <a:chOff x="6784975" y="153988"/>
            <a:chExt cx="1363663" cy="1393825"/>
          </a:xfrm>
        </p:grpSpPr>
        <p:sp>
          <p:nvSpPr>
            <p:cNvPr id="1029" name="Freeform 36"/>
            <p:cNvSpPr>
              <a:spLocks noEditPoints="1"/>
            </p:cNvSpPr>
            <p:nvPr/>
          </p:nvSpPr>
          <p:spPr bwMode="auto">
            <a:xfrm>
              <a:off x="6784975" y="153988"/>
              <a:ext cx="1363663" cy="1393825"/>
            </a:xfrm>
            <a:custGeom>
              <a:avLst/>
              <a:gdLst>
                <a:gd name="T0" fmla="*/ 378 w 429"/>
                <a:gd name="T1" fmla="*/ 301 h 438"/>
                <a:gd name="T2" fmla="*/ 425 w 429"/>
                <a:gd name="T3" fmla="*/ 214 h 438"/>
                <a:gd name="T4" fmla="*/ 344 w 429"/>
                <a:gd name="T5" fmla="*/ 140 h 438"/>
                <a:gd name="T6" fmla="*/ 137 w 429"/>
                <a:gd name="T7" fmla="*/ 29 h 438"/>
                <a:gd name="T8" fmla="*/ 50 w 429"/>
                <a:gd name="T9" fmla="*/ 141 h 438"/>
                <a:gd name="T10" fmla="*/ 6 w 429"/>
                <a:gd name="T11" fmla="*/ 219 h 438"/>
                <a:gd name="T12" fmla="*/ 100 w 429"/>
                <a:gd name="T13" fmla="*/ 290 h 438"/>
                <a:gd name="T14" fmla="*/ 29 w 429"/>
                <a:gd name="T15" fmla="*/ 325 h 438"/>
                <a:gd name="T16" fmla="*/ 44 w 429"/>
                <a:gd name="T17" fmla="*/ 358 h 438"/>
                <a:gd name="T18" fmla="*/ 115 w 429"/>
                <a:gd name="T19" fmla="*/ 411 h 438"/>
                <a:gd name="T20" fmla="*/ 163 w 429"/>
                <a:gd name="T21" fmla="*/ 430 h 438"/>
                <a:gd name="T22" fmla="*/ 156 w 429"/>
                <a:gd name="T23" fmla="*/ 387 h 438"/>
                <a:gd name="T24" fmla="*/ 225 w 429"/>
                <a:gd name="T25" fmla="*/ 382 h 438"/>
                <a:gd name="T26" fmla="*/ 335 w 429"/>
                <a:gd name="T27" fmla="*/ 360 h 438"/>
                <a:gd name="T28" fmla="*/ 157 w 429"/>
                <a:gd name="T29" fmla="*/ 426 h 438"/>
                <a:gd name="T30" fmla="*/ 119 w 429"/>
                <a:gd name="T31" fmla="*/ 406 h 438"/>
                <a:gd name="T32" fmla="*/ 54 w 429"/>
                <a:gd name="T33" fmla="*/ 357 h 438"/>
                <a:gd name="T34" fmla="*/ 30 w 429"/>
                <a:gd name="T35" fmla="*/ 330 h 438"/>
                <a:gd name="T36" fmla="*/ 155 w 429"/>
                <a:gd name="T37" fmla="*/ 422 h 438"/>
                <a:gd name="T38" fmla="*/ 150 w 429"/>
                <a:gd name="T39" fmla="*/ 411 h 438"/>
                <a:gd name="T40" fmla="*/ 71 w 429"/>
                <a:gd name="T41" fmla="*/ 330 h 438"/>
                <a:gd name="T42" fmla="*/ 110 w 429"/>
                <a:gd name="T43" fmla="*/ 298 h 438"/>
                <a:gd name="T44" fmla="*/ 150 w 429"/>
                <a:gd name="T45" fmla="*/ 411 h 438"/>
                <a:gd name="T46" fmla="*/ 267 w 429"/>
                <a:gd name="T47" fmla="*/ 400 h 438"/>
                <a:gd name="T48" fmla="*/ 205 w 429"/>
                <a:gd name="T49" fmla="*/ 356 h 438"/>
                <a:gd name="T50" fmla="*/ 13 w 429"/>
                <a:gd name="T51" fmla="*/ 201 h 438"/>
                <a:gd name="T52" fmla="*/ 50 w 429"/>
                <a:gd name="T53" fmla="*/ 154 h 438"/>
                <a:gd name="T54" fmla="*/ 321 w 429"/>
                <a:gd name="T55" fmla="*/ 359 h 438"/>
                <a:gd name="T56" fmla="*/ 189 w 429"/>
                <a:gd name="T57" fmla="*/ 252 h 438"/>
                <a:gd name="T58" fmla="*/ 68 w 429"/>
                <a:gd name="T59" fmla="*/ 130 h 438"/>
                <a:gd name="T60" fmla="*/ 142 w 429"/>
                <a:gd name="T61" fmla="*/ 35 h 438"/>
                <a:gd name="T62" fmla="*/ 246 w 429"/>
                <a:gd name="T63" fmla="*/ 79 h 438"/>
                <a:gd name="T64" fmla="*/ 373 w 429"/>
                <a:gd name="T65" fmla="*/ 174 h 438"/>
                <a:gd name="T66" fmla="*/ 394 w 429"/>
                <a:gd name="T67" fmla="*/ 265 h 438"/>
                <a:gd name="T68" fmla="*/ 302 w 429"/>
                <a:gd name="T69" fmla="*/ 38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9" h="438">
                  <a:moveTo>
                    <a:pt x="335" y="360"/>
                  </a:moveTo>
                  <a:cubicBezTo>
                    <a:pt x="349" y="341"/>
                    <a:pt x="364" y="321"/>
                    <a:pt x="378" y="301"/>
                  </a:cubicBezTo>
                  <a:cubicBezTo>
                    <a:pt x="391" y="284"/>
                    <a:pt x="404" y="268"/>
                    <a:pt x="415" y="251"/>
                  </a:cubicBezTo>
                  <a:cubicBezTo>
                    <a:pt x="422" y="240"/>
                    <a:pt x="429" y="227"/>
                    <a:pt x="425" y="214"/>
                  </a:cubicBezTo>
                  <a:cubicBezTo>
                    <a:pt x="422" y="202"/>
                    <a:pt x="412" y="194"/>
                    <a:pt x="403" y="187"/>
                  </a:cubicBezTo>
                  <a:cubicBezTo>
                    <a:pt x="384" y="171"/>
                    <a:pt x="364" y="155"/>
                    <a:pt x="344" y="140"/>
                  </a:cubicBezTo>
                  <a:cubicBezTo>
                    <a:pt x="302" y="108"/>
                    <a:pt x="258" y="77"/>
                    <a:pt x="214" y="49"/>
                  </a:cubicBezTo>
                  <a:cubicBezTo>
                    <a:pt x="198" y="39"/>
                    <a:pt x="152" y="0"/>
                    <a:pt x="137" y="29"/>
                  </a:cubicBezTo>
                  <a:cubicBezTo>
                    <a:pt x="137" y="29"/>
                    <a:pt x="137" y="30"/>
                    <a:pt x="137" y="30"/>
                  </a:cubicBezTo>
                  <a:cubicBezTo>
                    <a:pt x="106" y="66"/>
                    <a:pt x="79" y="104"/>
                    <a:pt x="50" y="141"/>
                  </a:cubicBezTo>
                  <a:cubicBezTo>
                    <a:pt x="36" y="159"/>
                    <a:pt x="21" y="177"/>
                    <a:pt x="8" y="197"/>
                  </a:cubicBezTo>
                  <a:cubicBezTo>
                    <a:pt x="2" y="205"/>
                    <a:pt x="0" y="211"/>
                    <a:pt x="6" y="219"/>
                  </a:cubicBezTo>
                  <a:cubicBezTo>
                    <a:pt x="16" y="233"/>
                    <a:pt x="37" y="243"/>
                    <a:pt x="50" y="253"/>
                  </a:cubicBezTo>
                  <a:cubicBezTo>
                    <a:pt x="66" y="265"/>
                    <a:pt x="83" y="277"/>
                    <a:pt x="100" y="290"/>
                  </a:cubicBezTo>
                  <a:cubicBezTo>
                    <a:pt x="82" y="314"/>
                    <a:pt x="65" y="334"/>
                    <a:pt x="32" y="324"/>
                  </a:cubicBezTo>
                  <a:cubicBezTo>
                    <a:pt x="31" y="324"/>
                    <a:pt x="30" y="324"/>
                    <a:pt x="29" y="325"/>
                  </a:cubicBezTo>
                  <a:cubicBezTo>
                    <a:pt x="22" y="325"/>
                    <a:pt x="17" y="329"/>
                    <a:pt x="20" y="338"/>
                  </a:cubicBezTo>
                  <a:cubicBezTo>
                    <a:pt x="24" y="346"/>
                    <a:pt x="37" y="353"/>
                    <a:pt x="44" y="358"/>
                  </a:cubicBezTo>
                  <a:cubicBezTo>
                    <a:pt x="56" y="367"/>
                    <a:pt x="68" y="376"/>
                    <a:pt x="80" y="385"/>
                  </a:cubicBezTo>
                  <a:cubicBezTo>
                    <a:pt x="92" y="394"/>
                    <a:pt x="103" y="403"/>
                    <a:pt x="115" y="411"/>
                  </a:cubicBezTo>
                  <a:cubicBezTo>
                    <a:pt x="125" y="419"/>
                    <a:pt x="136" y="431"/>
                    <a:pt x="147" y="435"/>
                  </a:cubicBezTo>
                  <a:cubicBezTo>
                    <a:pt x="155" y="438"/>
                    <a:pt x="162" y="437"/>
                    <a:pt x="163" y="430"/>
                  </a:cubicBezTo>
                  <a:cubicBezTo>
                    <a:pt x="165" y="430"/>
                    <a:pt x="168" y="429"/>
                    <a:pt x="166" y="426"/>
                  </a:cubicBezTo>
                  <a:cubicBezTo>
                    <a:pt x="160" y="413"/>
                    <a:pt x="154" y="402"/>
                    <a:pt x="156" y="387"/>
                  </a:cubicBezTo>
                  <a:cubicBezTo>
                    <a:pt x="157" y="371"/>
                    <a:pt x="166" y="358"/>
                    <a:pt x="179" y="348"/>
                  </a:cubicBezTo>
                  <a:cubicBezTo>
                    <a:pt x="194" y="359"/>
                    <a:pt x="210" y="371"/>
                    <a:pt x="225" y="382"/>
                  </a:cubicBezTo>
                  <a:cubicBezTo>
                    <a:pt x="246" y="397"/>
                    <a:pt x="276" y="428"/>
                    <a:pt x="302" y="404"/>
                  </a:cubicBezTo>
                  <a:cubicBezTo>
                    <a:pt x="314" y="392"/>
                    <a:pt x="324" y="374"/>
                    <a:pt x="335" y="360"/>
                  </a:cubicBezTo>
                  <a:close/>
                  <a:moveTo>
                    <a:pt x="158" y="425"/>
                  </a:moveTo>
                  <a:cubicBezTo>
                    <a:pt x="157" y="426"/>
                    <a:pt x="157" y="426"/>
                    <a:pt x="157" y="426"/>
                  </a:cubicBezTo>
                  <a:cubicBezTo>
                    <a:pt x="157" y="436"/>
                    <a:pt x="136" y="419"/>
                    <a:pt x="136" y="419"/>
                  </a:cubicBezTo>
                  <a:cubicBezTo>
                    <a:pt x="130" y="415"/>
                    <a:pt x="124" y="410"/>
                    <a:pt x="119" y="406"/>
                  </a:cubicBezTo>
                  <a:cubicBezTo>
                    <a:pt x="108" y="398"/>
                    <a:pt x="98" y="390"/>
                    <a:pt x="87" y="382"/>
                  </a:cubicBezTo>
                  <a:cubicBezTo>
                    <a:pt x="76" y="374"/>
                    <a:pt x="65" y="366"/>
                    <a:pt x="54" y="357"/>
                  </a:cubicBezTo>
                  <a:cubicBezTo>
                    <a:pt x="48" y="353"/>
                    <a:pt x="41" y="349"/>
                    <a:pt x="36" y="344"/>
                  </a:cubicBezTo>
                  <a:cubicBezTo>
                    <a:pt x="33" y="341"/>
                    <a:pt x="24" y="332"/>
                    <a:pt x="30" y="330"/>
                  </a:cubicBezTo>
                  <a:cubicBezTo>
                    <a:pt x="32" y="332"/>
                    <a:pt x="34" y="333"/>
                    <a:pt x="36" y="334"/>
                  </a:cubicBezTo>
                  <a:cubicBezTo>
                    <a:pt x="72" y="368"/>
                    <a:pt x="114" y="396"/>
                    <a:pt x="155" y="422"/>
                  </a:cubicBezTo>
                  <a:cubicBezTo>
                    <a:pt x="156" y="423"/>
                    <a:pt x="157" y="424"/>
                    <a:pt x="158" y="425"/>
                  </a:cubicBezTo>
                  <a:close/>
                  <a:moveTo>
                    <a:pt x="150" y="411"/>
                  </a:moveTo>
                  <a:cubicBezTo>
                    <a:pt x="114" y="388"/>
                    <a:pt x="81" y="362"/>
                    <a:pt x="47" y="336"/>
                  </a:cubicBezTo>
                  <a:cubicBezTo>
                    <a:pt x="55" y="336"/>
                    <a:pt x="64" y="334"/>
                    <a:pt x="71" y="330"/>
                  </a:cubicBezTo>
                  <a:cubicBezTo>
                    <a:pt x="87" y="322"/>
                    <a:pt x="96" y="308"/>
                    <a:pt x="104" y="293"/>
                  </a:cubicBezTo>
                  <a:cubicBezTo>
                    <a:pt x="106" y="294"/>
                    <a:pt x="108" y="296"/>
                    <a:pt x="110" y="298"/>
                  </a:cubicBezTo>
                  <a:cubicBezTo>
                    <a:pt x="132" y="313"/>
                    <a:pt x="153" y="329"/>
                    <a:pt x="174" y="345"/>
                  </a:cubicBezTo>
                  <a:cubicBezTo>
                    <a:pt x="153" y="359"/>
                    <a:pt x="142" y="388"/>
                    <a:pt x="150" y="411"/>
                  </a:cubicBezTo>
                  <a:close/>
                  <a:moveTo>
                    <a:pt x="302" y="389"/>
                  </a:moveTo>
                  <a:cubicBezTo>
                    <a:pt x="291" y="402"/>
                    <a:pt x="282" y="406"/>
                    <a:pt x="267" y="400"/>
                  </a:cubicBezTo>
                  <a:cubicBezTo>
                    <a:pt x="260" y="397"/>
                    <a:pt x="255" y="393"/>
                    <a:pt x="250" y="389"/>
                  </a:cubicBezTo>
                  <a:cubicBezTo>
                    <a:pt x="235" y="378"/>
                    <a:pt x="220" y="367"/>
                    <a:pt x="205" y="356"/>
                  </a:cubicBezTo>
                  <a:cubicBezTo>
                    <a:pt x="147" y="314"/>
                    <a:pt x="90" y="272"/>
                    <a:pt x="32" y="230"/>
                  </a:cubicBezTo>
                  <a:cubicBezTo>
                    <a:pt x="22" y="223"/>
                    <a:pt x="10" y="217"/>
                    <a:pt x="13" y="201"/>
                  </a:cubicBezTo>
                  <a:cubicBezTo>
                    <a:pt x="15" y="193"/>
                    <a:pt x="27" y="183"/>
                    <a:pt x="32" y="176"/>
                  </a:cubicBezTo>
                  <a:cubicBezTo>
                    <a:pt x="38" y="169"/>
                    <a:pt x="44" y="161"/>
                    <a:pt x="50" y="154"/>
                  </a:cubicBezTo>
                  <a:cubicBezTo>
                    <a:pt x="91" y="192"/>
                    <a:pt x="139" y="224"/>
                    <a:pt x="184" y="258"/>
                  </a:cubicBezTo>
                  <a:cubicBezTo>
                    <a:pt x="230" y="291"/>
                    <a:pt x="274" y="328"/>
                    <a:pt x="321" y="359"/>
                  </a:cubicBezTo>
                  <a:cubicBezTo>
                    <a:pt x="324" y="361"/>
                    <a:pt x="328" y="357"/>
                    <a:pt x="324" y="354"/>
                  </a:cubicBezTo>
                  <a:cubicBezTo>
                    <a:pt x="281" y="318"/>
                    <a:pt x="234" y="286"/>
                    <a:pt x="189" y="252"/>
                  </a:cubicBezTo>
                  <a:cubicBezTo>
                    <a:pt x="144" y="218"/>
                    <a:pt x="100" y="180"/>
                    <a:pt x="51" y="152"/>
                  </a:cubicBezTo>
                  <a:cubicBezTo>
                    <a:pt x="57" y="144"/>
                    <a:pt x="62" y="137"/>
                    <a:pt x="68" y="130"/>
                  </a:cubicBezTo>
                  <a:cubicBezTo>
                    <a:pt x="92" y="99"/>
                    <a:pt x="116" y="69"/>
                    <a:pt x="138" y="37"/>
                  </a:cubicBezTo>
                  <a:cubicBezTo>
                    <a:pt x="140" y="37"/>
                    <a:pt x="141" y="37"/>
                    <a:pt x="142" y="35"/>
                  </a:cubicBezTo>
                  <a:cubicBezTo>
                    <a:pt x="151" y="12"/>
                    <a:pt x="187" y="41"/>
                    <a:pt x="199" y="48"/>
                  </a:cubicBezTo>
                  <a:cubicBezTo>
                    <a:pt x="215" y="58"/>
                    <a:pt x="230" y="69"/>
                    <a:pt x="246" y="79"/>
                  </a:cubicBezTo>
                  <a:cubicBezTo>
                    <a:pt x="275" y="99"/>
                    <a:pt x="304" y="120"/>
                    <a:pt x="333" y="142"/>
                  </a:cubicBezTo>
                  <a:cubicBezTo>
                    <a:pt x="346" y="152"/>
                    <a:pt x="360" y="163"/>
                    <a:pt x="373" y="174"/>
                  </a:cubicBezTo>
                  <a:cubicBezTo>
                    <a:pt x="388" y="185"/>
                    <a:pt x="409" y="198"/>
                    <a:pt x="415" y="216"/>
                  </a:cubicBezTo>
                  <a:cubicBezTo>
                    <a:pt x="420" y="235"/>
                    <a:pt x="405" y="250"/>
                    <a:pt x="394" y="265"/>
                  </a:cubicBezTo>
                  <a:cubicBezTo>
                    <a:pt x="383" y="279"/>
                    <a:pt x="373" y="294"/>
                    <a:pt x="362" y="308"/>
                  </a:cubicBezTo>
                  <a:cubicBezTo>
                    <a:pt x="342" y="335"/>
                    <a:pt x="323" y="363"/>
                    <a:pt x="302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37"/>
            <p:cNvSpPr>
              <a:spLocks/>
            </p:cNvSpPr>
            <p:nvPr/>
          </p:nvSpPr>
          <p:spPr bwMode="auto">
            <a:xfrm>
              <a:off x="7035800" y="293688"/>
              <a:ext cx="1030288" cy="903288"/>
            </a:xfrm>
            <a:custGeom>
              <a:avLst/>
              <a:gdLst>
                <a:gd name="T0" fmla="*/ 323 w 324"/>
                <a:gd name="T1" fmla="*/ 173 h 284"/>
                <a:gd name="T2" fmla="*/ 319 w 324"/>
                <a:gd name="T3" fmla="*/ 171 h 284"/>
                <a:gd name="T4" fmla="*/ 241 w 324"/>
                <a:gd name="T5" fmla="*/ 278 h 284"/>
                <a:gd name="T6" fmla="*/ 240 w 324"/>
                <a:gd name="T7" fmla="*/ 280 h 284"/>
                <a:gd name="T8" fmla="*/ 238 w 324"/>
                <a:gd name="T9" fmla="*/ 279 h 284"/>
                <a:gd name="T10" fmla="*/ 238 w 324"/>
                <a:gd name="T11" fmla="*/ 276 h 284"/>
                <a:gd name="T12" fmla="*/ 122 w 324"/>
                <a:gd name="T13" fmla="*/ 186 h 284"/>
                <a:gd name="T14" fmla="*/ 5 w 324"/>
                <a:gd name="T15" fmla="*/ 97 h 284"/>
                <a:gd name="T16" fmla="*/ 78 w 324"/>
                <a:gd name="T17" fmla="*/ 6 h 284"/>
                <a:gd name="T18" fmla="*/ 79 w 324"/>
                <a:gd name="T19" fmla="*/ 4 h 284"/>
                <a:gd name="T20" fmla="*/ 198 w 324"/>
                <a:gd name="T21" fmla="*/ 85 h 284"/>
                <a:gd name="T22" fmla="*/ 314 w 324"/>
                <a:gd name="T23" fmla="*/ 173 h 284"/>
                <a:gd name="T24" fmla="*/ 317 w 324"/>
                <a:gd name="T25" fmla="*/ 169 h 284"/>
                <a:gd name="T26" fmla="*/ 81 w 324"/>
                <a:gd name="T27" fmla="*/ 1 h 284"/>
                <a:gd name="T28" fmla="*/ 78 w 324"/>
                <a:gd name="T29" fmla="*/ 3 h 284"/>
                <a:gd name="T30" fmla="*/ 74 w 324"/>
                <a:gd name="T31" fmla="*/ 3 h 284"/>
                <a:gd name="T32" fmla="*/ 1 w 324"/>
                <a:gd name="T33" fmla="*/ 95 h 284"/>
                <a:gd name="T34" fmla="*/ 1 w 324"/>
                <a:gd name="T35" fmla="*/ 99 h 284"/>
                <a:gd name="T36" fmla="*/ 2 w 324"/>
                <a:gd name="T37" fmla="*/ 101 h 284"/>
                <a:gd name="T38" fmla="*/ 118 w 324"/>
                <a:gd name="T39" fmla="*/ 191 h 284"/>
                <a:gd name="T40" fmla="*/ 236 w 324"/>
                <a:gd name="T41" fmla="*/ 279 h 284"/>
                <a:gd name="T42" fmla="*/ 236 w 324"/>
                <a:gd name="T43" fmla="*/ 280 h 284"/>
                <a:gd name="T44" fmla="*/ 241 w 324"/>
                <a:gd name="T45" fmla="*/ 283 h 284"/>
                <a:gd name="T46" fmla="*/ 241 w 324"/>
                <a:gd name="T47" fmla="*/ 283 h 284"/>
                <a:gd name="T48" fmla="*/ 245 w 324"/>
                <a:gd name="T49" fmla="*/ 283 h 284"/>
                <a:gd name="T50" fmla="*/ 323 w 324"/>
                <a:gd name="T51" fmla="*/ 17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4" h="284">
                  <a:moveTo>
                    <a:pt x="323" y="173"/>
                  </a:moveTo>
                  <a:cubicBezTo>
                    <a:pt x="324" y="171"/>
                    <a:pt x="321" y="169"/>
                    <a:pt x="319" y="171"/>
                  </a:cubicBezTo>
                  <a:cubicBezTo>
                    <a:pt x="297" y="211"/>
                    <a:pt x="275" y="247"/>
                    <a:pt x="241" y="278"/>
                  </a:cubicBezTo>
                  <a:cubicBezTo>
                    <a:pt x="240" y="279"/>
                    <a:pt x="240" y="280"/>
                    <a:pt x="240" y="280"/>
                  </a:cubicBezTo>
                  <a:cubicBezTo>
                    <a:pt x="239" y="280"/>
                    <a:pt x="239" y="280"/>
                    <a:pt x="238" y="279"/>
                  </a:cubicBezTo>
                  <a:cubicBezTo>
                    <a:pt x="239" y="278"/>
                    <a:pt x="239" y="277"/>
                    <a:pt x="238" y="276"/>
                  </a:cubicBezTo>
                  <a:cubicBezTo>
                    <a:pt x="202" y="243"/>
                    <a:pt x="160" y="216"/>
                    <a:pt x="122" y="186"/>
                  </a:cubicBezTo>
                  <a:cubicBezTo>
                    <a:pt x="83" y="157"/>
                    <a:pt x="45" y="126"/>
                    <a:pt x="5" y="97"/>
                  </a:cubicBezTo>
                  <a:cubicBezTo>
                    <a:pt x="29" y="66"/>
                    <a:pt x="53" y="36"/>
                    <a:pt x="78" y="6"/>
                  </a:cubicBezTo>
                  <a:cubicBezTo>
                    <a:pt x="79" y="5"/>
                    <a:pt x="79" y="5"/>
                    <a:pt x="79" y="4"/>
                  </a:cubicBezTo>
                  <a:cubicBezTo>
                    <a:pt x="118" y="32"/>
                    <a:pt x="159" y="57"/>
                    <a:pt x="198" y="85"/>
                  </a:cubicBezTo>
                  <a:cubicBezTo>
                    <a:pt x="238" y="114"/>
                    <a:pt x="276" y="143"/>
                    <a:pt x="314" y="173"/>
                  </a:cubicBezTo>
                  <a:cubicBezTo>
                    <a:pt x="317" y="176"/>
                    <a:pt x="320" y="171"/>
                    <a:pt x="317" y="169"/>
                  </a:cubicBezTo>
                  <a:cubicBezTo>
                    <a:pt x="241" y="110"/>
                    <a:pt x="164" y="48"/>
                    <a:pt x="81" y="1"/>
                  </a:cubicBezTo>
                  <a:cubicBezTo>
                    <a:pt x="79" y="0"/>
                    <a:pt x="77" y="1"/>
                    <a:pt x="78" y="3"/>
                  </a:cubicBezTo>
                  <a:cubicBezTo>
                    <a:pt x="77" y="2"/>
                    <a:pt x="75" y="2"/>
                    <a:pt x="74" y="3"/>
                  </a:cubicBezTo>
                  <a:cubicBezTo>
                    <a:pt x="47" y="31"/>
                    <a:pt x="22" y="63"/>
                    <a:pt x="1" y="95"/>
                  </a:cubicBezTo>
                  <a:cubicBezTo>
                    <a:pt x="0" y="97"/>
                    <a:pt x="0" y="98"/>
                    <a:pt x="1" y="99"/>
                  </a:cubicBezTo>
                  <a:cubicBezTo>
                    <a:pt x="1" y="99"/>
                    <a:pt x="1" y="100"/>
                    <a:pt x="2" y="101"/>
                  </a:cubicBezTo>
                  <a:cubicBezTo>
                    <a:pt x="39" y="133"/>
                    <a:pt x="79" y="162"/>
                    <a:pt x="118" y="191"/>
                  </a:cubicBezTo>
                  <a:cubicBezTo>
                    <a:pt x="157" y="221"/>
                    <a:pt x="194" y="254"/>
                    <a:pt x="236" y="279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8" y="281"/>
                    <a:pt x="239" y="282"/>
                    <a:pt x="241" y="283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2" y="284"/>
                    <a:pt x="243" y="284"/>
                    <a:pt x="245" y="283"/>
                  </a:cubicBezTo>
                  <a:cubicBezTo>
                    <a:pt x="277" y="253"/>
                    <a:pt x="308" y="216"/>
                    <a:pt x="323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5" name="组合 1044"/>
          <p:cNvGrpSpPr/>
          <p:nvPr/>
        </p:nvGrpSpPr>
        <p:grpSpPr>
          <a:xfrm>
            <a:off x="7302818" y="3541712"/>
            <a:ext cx="349250" cy="858838"/>
            <a:chOff x="7367588" y="2632075"/>
            <a:chExt cx="349250" cy="858838"/>
          </a:xfrm>
        </p:grpSpPr>
        <p:sp>
          <p:nvSpPr>
            <p:cNvPr id="1031" name="Freeform 38"/>
            <p:cNvSpPr>
              <a:spLocks noEditPoints="1"/>
            </p:cNvSpPr>
            <p:nvPr/>
          </p:nvSpPr>
          <p:spPr bwMode="auto">
            <a:xfrm>
              <a:off x="7367588" y="2632075"/>
              <a:ext cx="349250" cy="858838"/>
            </a:xfrm>
            <a:custGeom>
              <a:avLst/>
              <a:gdLst>
                <a:gd name="T0" fmla="*/ 48 w 110"/>
                <a:gd name="T1" fmla="*/ 23 h 270"/>
                <a:gd name="T2" fmla="*/ 45 w 110"/>
                <a:gd name="T3" fmla="*/ 23 h 270"/>
                <a:gd name="T4" fmla="*/ 41 w 110"/>
                <a:gd name="T5" fmla="*/ 113 h 270"/>
                <a:gd name="T6" fmla="*/ 66 w 110"/>
                <a:gd name="T7" fmla="*/ 137 h 270"/>
                <a:gd name="T8" fmla="*/ 67 w 110"/>
                <a:gd name="T9" fmla="*/ 162 h 270"/>
                <a:gd name="T10" fmla="*/ 80 w 110"/>
                <a:gd name="T11" fmla="*/ 184 h 270"/>
                <a:gd name="T12" fmla="*/ 40 w 110"/>
                <a:gd name="T13" fmla="*/ 224 h 270"/>
                <a:gd name="T14" fmla="*/ 10 w 110"/>
                <a:gd name="T15" fmla="*/ 226 h 270"/>
                <a:gd name="T16" fmla="*/ 10 w 110"/>
                <a:gd name="T17" fmla="*/ 267 h 270"/>
                <a:gd name="T18" fmla="*/ 15 w 110"/>
                <a:gd name="T19" fmla="*/ 266 h 270"/>
                <a:gd name="T20" fmla="*/ 11 w 110"/>
                <a:gd name="T21" fmla="*/ 248 h 270"/>
                <a:gd name="T22" fmla="*/ 20 w 110"/>
                <a:gd name="T23" fmla="*/ 235 h 270"/>
                <a:gd name="T24" fmla="*/ 32 w 110"/>
                <a:gd name="T25" fmla="*/ 229 h 270"/>
                <a:gd name="T26" fmla="*/ 53 w 110"/>
                <a:gd name="T27" fmla="*/ 235 h 270"/>
                <a:gd name="T28" fmla="*/ 84 w 110"/>
                <a:gd name="T29" fmla="*/ 220 h 270"/>
                <a:gd name="T30" fmla="*/ 91 w 110"/>
                <a:gd name="T31" fmla="*/ 192 h 270"/>
                <a:gd name="T32" fmla="*/ 72 w 110"/>
                <a:gd name="T33" fmla="*/ 136 h 270"/>
                <a:gd name="T34" fmla="*/ 93 w 110"/>
                <a:gd name="T35" fmla="*/ 119 h 270"/>
                <a:gd name="T36" fmla="*/ 97 w 110"/>
                <a:gd name="T37" fmla="*/ 39 h 270"/>
                <a:gd name="T38" fmla="*/ 48 w 110"/>
                <a:gd name="T39" fmla="*/ 23 h 270"/>
                <a:gd name="T40" fmla="*/ 94 w 110"/>
                <a:gd name="T41" fmla="*/ 50 h 270"/>
                <a:gd name="T42" fmla="*/ 98 w 110"/>
                <a:gd name="T43" fmla="*/ 76 h 270"/>
                <a:gd name="T44" fmla="*/ 81 w 110"/>
                <a:gd name="T45" fmla="*/ 124 h 270"/>
                <a:gd name="T46" fmla="*/ 41 w 110"/>
                <a:gd name="T47" fmla="*/ 76 h 270"/>
                <a:gd name="T48" fmla="*/ 46 w 110"/>
                <a:gd name="T49" fmla="*/ 34 h 270"/>
                <a:gd name="T50" fmla="*/ 49 w 110"/>
                <a:gd name="T51" fmla="*/ 32 h 270"/>
                <a:gd name="T52" fmla="*/ 94 w 110"/>
                <a:gd name="T53" fmla="*/ 5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0" h="270">
                  <a:moveTo>
                    <a:pt x="48" y="23"/>
                  </a:moveTo>
                  <a:cubicBezTo>
                    <a:pt x="47" y="22"/>
                    <a:pt x="46" y="22"/>
                    <a:pt x="45" y="23"/>
                  </a:cubicBezTo>
                  <a:cubicBezTo>
                    <a:pt x="31" y="51"/>
                    <a:pt x="29" y="84"/>
                    <a:pt x="41" y="113"/>
                  </a:cubicBezTo>
                  <a:cubicBezTo>
                    <a:pt x="47" y="128"/>
                    <a:pt x="56" y="136"/>
                    <a:pt x="66" y="137"/>
                  </a:cubicBezTo>
                  <a:cubicBezTo>
                    <a:pt x="62" y="144"/>
                    <a:pt x="63" y="153"/>
                    <a:pt x="67" y="162"/>
                  </a:cubicBezTo>
                  <a:cubicBezTo>
                    <a:pt x="70" y="169"/>
                    <a:pt x="77" y="176"/>
                    <a:pt x="80" y="184"/>
                  </a:cubicBezTo>
                  <a:cubicBezTo>
                    <a:pt x="93" y="213"/>
                    <a:pt x="65" y="232"/>
                    <a:pt x="40" y="224"/>
                  </a:cubicBezTo>
                  <a:cubicBezTo>
                    <a:pt x="30" y="220"/>
                    <a:pt x="18" y="217"/>
                    <a:pt x="10" y="226"/>
                  </a:cubicBezTo>
                  <a:cubicBezTo>
                    <a:pt x="0" y="236"/>
                    <a:pt x="6" y="256"/>
                    <a:pt x="10" y="267"/>
                  </a:cubicBezTo>
                  <a:cubicBezTo>
                    <a:pt x="11" y="270"/>
                    <a:pt x="15" y="269"/>
                    <a:pt x="15" y="266"/>
                  </a:cubicBezTo>
                  <a:cubicBezTo>
                    <a:pt x="13" y="261"/>
                    <a:pt x="11" y="254"/>
                    <a:pt x="11" y="248"/>
                  </a:cubicBezTo>
                  <a:cubicBezTo>
                    <a:pt x="9" y="241"/>
                    <a:pt x="12" y="237"/>
                    <a:pt x="20" y="235"/>
                  </a:cubicBezTo>
                  <a:cubicBezTo>
                    <a:pt x="23" y="228"/>
                    <a:pt x="27" y="226"/>
                    <a:pt x="32" y="229"/>
                  </a:cubicBezTo>
                  <a:cubicBezTo>
                    <a:pt x="39" y="229"/>
                    <a:pt x="46" y="234"/>
                    <a:pt x="53" y="235"/>
                  </a:cubicBezTo>
                  <a:cubicBezTo>
                    <a:pt x="65" y="235"/>
                    <a:pt x="77" y="230"/>
                    <a:pt x="84" y="220"/>
                  </a:cubicBezTo>
                  <a:cubicBezTo>
                    <a:pt x="90" y="212"/>
                    <a:pt x="93" y="202"/>
                    <a:pt x="91" y="192"/>
                  </a:cubicBezTo>
                  <a:cubicBezTo>
                    <a:pt x="88" y="173"/>
                    <a:pt x="63" y="156"/>
                    <a:pt x="72" y="136"/>
                  </a:cubicBezTo>
                  <a:cubicBezTo>
                    <a:pt x="79" y="135"/>
                    <a:pt x="87" y="129"/>
                    <a:pt x="93" y="119"/>
                  </a:cubicBezTo>
                  <a:cubicBezTo>
                    <a:pt x="108" y="96"/>
                    <a:pt x="110" y="64"/>
                    <a:pt x="97" y="39"/>
                  </a:cubicBezTo>
                  <a:cubicBezTo>
                    <a:pt x="88" y="22"/>
                    <a:pt x="61" y="5"/>
                    <a:pt x="48" y="23"/>
                  </a:cubicBezTo>
                  <a:close/>
                  <a:moveTo>
                    <a:pt x="94" y="50"/>
                  </a:moveTo>
                  <a:cubicBezTo>
                    <a:pt x="97" y="58"/>
                    <a:pt x="98" y="67"/>
                    <a:pt x="98" y="76"/>
                  </a:cubicBezTo>
                  <a:cubicBezTo>
                    <a:pt x="98" y="91"/>
                    <a:pt x="94" y="113"/>
                    <a:pt x="81" y="124"/>
                  </a:cubicBezTo>
                  <a:cubicBezTo>
                    <a:pt x="51" y="149"/>
                    <a:pt x="43" y="93"/>
                    <a:pt x="41" y="76"/>
                  </a:cubicBezTo>
                  <a:cubicBezTo>
                    <a:pt x="41" y="62"/>
                    <a:pt x="42" y="48"/>
                    <a:pt x="46" y="34"/>
                  </a:cubicBezTo>
                  <a:cubicBezTo>
                    <a:pt x="47" y="34"/>
                    <a:pt x="48" y="34"/>
                    <a:pt x="49" y="32"/>
                  </a:cubicBezTo>
                  <a:cubicBezTo>
                    <a:pt x="64" y="0"/>
                    <a:pt x="89" y="37"/>
                    <a:pt x="94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39"/>
            <p:cNvSpPr>
              <a:spLocks noEditPoints="1"/>
            </p:cNvSpPr>
            <p:nvPr/>
          </p:nvSpPr>
          <p:spPr bwMode="auto">
            <a:xfrm>
              <a:off x="7551738" y="2759075"/>
              <a:ext cx="73025" cy="66675"/>
            </a:xfrm>
            <a:custGeom>
              <a:avLst/>
              <a:gdLst>
                <a:gd name="T0" fmla="*/ 16 w 23"/>
                <a:gd name="T1" fmla="*/ 2 h 21"/>
                <a:gd name="T2" fmla="*/ 9 w 23"/>
                <a:gd name="T3" fmla="*/ 2 h 21"/>
                <a:gd name="T4" fmla="*/ 7 w 23"/>
                <a:gd name="T5" fmla="*/ 0 h 21"/>
                <a:gd name="T6" fmla="*/ 4 w 23"/>
                <a:gd name="T7" fmla="*/ 16 h 21"/>
                <a:gd name="T8" fmla="*/ 19 w 23"/>
                <a:gd name="T9" fmla="*/ 16 h 21"/>
                <a:gd name="T10" fmla="*/ 16 w 23"/>
                <a:gd name="T11" fmla="*/ 2 h 21"/>
                <a:gd name="T12" fmla="*/ 15 w 23"/>
                <a:gd name="T13" fmla="*/ 12 h 21"/>
                <a:gd name="T14" fmla="*/ 8 w 23"/>
                <a:gd name="T15" fmla="*/ 13 h 21"/>
                <a:gd name="T16" fmla="*/ 6 w 23"/>
                <a:gd name="T17" fmla="*/ 9 h 21"/>
                <a:gd name="T18" fmla="*/ 7 w 23"/>
                <a:gd name="T19" fmla="*/ 9 h 21"/>
                <a:gd name="T20" fmla="*/ 10 w 23"/>
                <a:gd name="T21" fmla="*/ 6 h 21"/>
                <a:gd name="T22" fmla="*/ 14 w 23"/>
                <a:gd name="T23" fmla="*/ 6 h 21"/>
                <a:gd name="T24" fmla="*/ 15 w 23"/>
                <a:gd name="T2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1">
                  <a:moveTo>
                    <a:pt x="16" y="2"/>
                  </a:moveTo>
                  <a:cubicBezTo>
                    <a:pt x="14" y="1"/>
                    <a:pt x="11" y="1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2" y="3"/>
                    <a:pt x="0" y="11"/>
                    <a:pt x="4" y="16"/>
                  </a:cubicBezTo>
                  <a:cubicBezTo>
                    <a:pt x="8" y="21"/>
                    <a:pt x="15" y="20"/>
                    <a:pt x="19" y="16"/>
                  </a:cubicBezTo>
                  <a:cubicBezTo>
                    <a:pt x="23" y="11"/>
                    <a:pt x="22" y="4"/>
                    <a:pt x="16" y="2"/>
                  </a:cubicBezTo>
                  <a:close/>
                  <a:moveTo>
                    <a:pt x="15" y="12"/>
                  </a:moveTo>
                  <a:cubicBezTo>
                    <a:pt x="13" y="14"/>
                    <a:pt x="10" y="15"/>
                    <a:pt x="8" y="13"/>
                  </a:cubicBezTo>
                  <a:cubicBezTo>
                    <a:pt x="7" y="11"/>
                    <a:pt x="7" y="10"/>
                    <a:pt x="6" y="9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1" y="6"/>
                    <a:pt x="13" y="6"/>
                    <a:pt x="14" y="6"/>
                  </a:cubicBezTo>
                  <a:cubicBezTo>
                    <a:pt x="17" y="7"/>
                    <a:pt x="17" y="10"/>
                    <a:pt x="1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/>
          <p:cNvGrpSpPr/>
          <p:nvPr/>
        </p:nvGrpSpPr>
        <p:grpSpPr>
          <a:xfrm>
            <a:off x="7118668" y="2451100"/>
            <a:ext cx="1035050" cy="1004888"/>
            <a:chOff x="7183438" y="1541463"/>
            <a:chExt cx="1035050" cy="1004888"/>
          </a:xfrm>
        </p:grpSpPr>
        <p:sp>
          <p:nvSpPr>
            <p:cNvPr id="1033" name="Freeform 40"/>
            <p:cNvSpPr>
              <a:spLocks noEditPoints="1"/>
            </p:cNvSpPr>
            <p:nvPr/>
          </p:nvSpPr>
          <p:spPr bwMode="auto">
            <a:xfrm>
              <a:off x="7183438" y="1541463"/>
              <a:ext cx="1035050" cy="1004888"/>
            </a:xfrm>
            <a:custGeom>
              <a:avLst/>
              <a:gdLst>
                <a:gd name="T0" fmla="*/ 326 w 326"/>
                <a:gd name="T1" fmla="*/ 77 h 316"/>
                <a:gd name="T2" fmla="*/ 258 w 326"/>
                <a:gd name="T3" fmla="*/ 2 h 316"/>
                <a:gd name="T4" fmla="*/ 255 w 326"/>
                <a:gd name="T5" fmla="*/ 1 h 316"/>
                <a:gd name="T6" fmla="*/ 251 w 326"/>
                <a:gd name="T7" fmla="*/ 1 h 316"/>
                <a:gd name="T8" fmla="*/ 126 w 326"/>
                <a:gd name="T9" fmla="*/ 117 h 316"/>
                <a:gd name="T10" fmla="*/ 7 w 326"/>
                <a:gd name="T11" fmla="*/ 230 h 316"/>
                <a:gd name="T12" fmla="*/ 3 w 326"/>
                <a:gd name="T13" fmla="*/ 231 h 316"/>
                <a:gd name="T14" fmla="*/ 3 w 326"/>
                <a:gd name="T15" fmla="*/ 233 h 316"/>
                <a:gd name="T16" fmla="*/ 1 w 326"/>
                <a:gd name="T17" fmla="*/ 235 h 316"/>
                <a:gd name="T18" fmla="*/ 3 w 326"/>
                <a:gd name="T19" fmla="*/ 237 h 316"/>
                <a:gd name="T20" fmla="*/ 4 w 326"/>
                <a:gd name="T21" fmla="*/ 236 h 316"/>
                <a:gd name="T22" fmla="*/ 27 w 326"/>
                <a:gd name="T23" fmla="*/ 266 h 316"/>
                <a:gd name="T24" fmla="*/ 75 w 326"/>
                <a:gd name="T25" fmla="*/ 314 h 316"/>
                <a:gd name="T26" fmla="*/ 80 w 326"/>
                <a:gd name="T27" fmla="*/ 314 h 316"/>
                <a:gd name="T28" fmla="*/ 83 w 326"/>
                <a:gd name="T29" fmla="*/ 314 h 316"/>
                <a:gd name="T30" fmla="*/ 210 w 326"/>
                <a:gd name="T31" fmla="*/ 204 h 316"/>
                <a:gd name="T32" fmla="*/ 271 w 326"/>
                <a:gd name="T33" fmla="*/ 141 h 316"/>
                <a:gd name="T34" fmla="*/ 323 w 326"/>
                <a:gd name="T35" fmla="*/ 81 h 316"/>
                <a:gd name="T36" fmla="*/ 326 w 326"/>
                <a:gd name="T37" fmla="*/ 77 h 316"/>
                <a:gd name="T38" fmla="*/ 263 w 326"/>
                <a:gd name="T39" fmla="*/ 139 h 316"/>
                <a:gd name="T40" fmla="*/ 204 w 326"/>
                <a:gd name="T41" fmla="*/ 198 h 316"/>
                <a:gd name="T42" fmla="*/ 80 w 326"/>
                <a:gd name="T43" fmla="*/ 310 h 316"/>
                <a:gd name="T44" fmla="*/ 80 w 326"/>
                <a:gd name="T45" fmla="*/ 309 h 316"/>
                <a:gd name="T46" fmla="*/ 43 w 326"/>
                <a:gd name="T47" fmla="*/ 272 h 316"/>
                <a:gd name="T48" fmla="*/ 8 w 326"/>
                <a:gd name="T49" fmla="*/ 233 h 316"/>
                <a:gd name="T50" fmla="*/ 130 w 326"/>
                <a:gd name="T51" fmla="*/ 122 h 316"/>
                <a:gd name="T52" fmla="*/ 254 w 326"/>
                <a:gd name="T53" fmla="*/ 6 h 316"/>
                <a:gd name="T54" fmla="*/ 292 w 326"/>
                <a:gd name="T55" fmla="*/ 40 h 316"/>
                <a:gd name="T56" fmla="*/ 319 w 326"/>
                <a:gd name="T57" fmla="*/ 77 h 316"/>
                <a:gd name="T58" fmla="*/ 263 w 326"/>
                <a:gd name="T59" fmla="*/ 13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6" h="316">
                  <a:moveTo>
                    <a:pt x="326" y="77"/>
                  </a:moveTo>
                  <a:cubicBezTo>
                    <a:pt x="321" y="43"/>
                    <a:pt x="282" y="21"/>
                    <a:pt x="258" y="2"/>
                  </a:cubicBezTo>
                  <a:cubicBezTo>
                    <a:pt x="257" y="1"/>
                    <a:pt x="256" y="1"/>
                    <a:pt x="255" y="1"/>
                  </a:cubicBezTo>
                  <a:cubicBezTo>
                    <a:pt x="254" y="0"/>
                    <a:pt x="253" y="0"/>
                    <a:pt x="251" y="1"/>
                  </a:cubicBezTo>
                  <a:cubicBezTo>
                    <a:pt x="208" y="38"/>
                    <a:pt x="167" y="79"/>
                    <a:pt x="126" y="117"/>
                  </a:cubicBezTo>
                  <a:cubicBezTo>
                    <a:pt x="86" y="154"/>
                    <a:pt x="45" y="191"/>
                    <a:pt x="7" y="230"/>
                  </a:cubicBezTo>
                  <a:cubicBezTo>
                    <a:pt x="6" y="229"/>
                    <a:pt x="3" y="230"/>
                    <a:pt x="3" y="231"/>
                  </a:cubicBezTo>
                  <a:cubicBezTo>
                    <a:pt x="3" y="232"/>
                    <a:pt x="3" y="232"/>
                    <a:pt x="3" y="233"/>
                  </a:cubicBezTo>
                  <a:cubicBezTo>
                    <a:pt x="3" y="234"/>
                    <a:pt x="2" y="234"/>
                    <a:pt x="1" y="235"/>
                  </a:cubicBezTo>
                  <a:cubicBezTo>
                    <a:pt x="0" y="236"/>
                    <a:pt x="2" y="238"/>
                    <a:pt x="3" y="237"/>
                  </a:cubicBezTo>
                  <a:cubicBezTo>
                    <a:pt x="3" y="237"/>
                    <a:pt x="4" y="237"/>
                    <a:pt x="4" y="236"/>
                  </a:cubicBezTo>
                  <a:cubicBezTo>
                    <a:pt x="6" y="249"/>
                    <a:pt x="18" y="257"/>
                    <a:pt x="27" y="266"/>
                  </a:cubicBezTo>
                  <a:cubicBezTo>
                    <a:pt x="43" y="282"/>
                    <a:pt x="59" y="298"/>
                    <a:pt x="75" y="314"/>
                  </a:cubicBezTo>
                  <a:cubicBezTo>
                    <a:pt x="77" y="316"/>
                    <a:pt x="79" y="315"/>
                    <a:pt x="80" y="314"/>
                  </a:cubicBezTo>
                  <a:cubicBezTo>
                    <a:pt x="81" y="314"/>
                    <a:pt x="82" y="315"/>
                    <a:pt x="83" y="314"/>
                  </a:cubicBezTo>
                  <a:cubicBezTo>
                    <a:pt x="129" y="282"/>
                    <a:pt x="170" y="243"/>
                    <a:pt x="210" y="204"/>
                  </a:cubicBezTo>
                  <a:cubicBezTo>
                    <a:pt x="231" y="184"/>
                    <a:pt x="251" y="163"/>
                    <a:pt x="271" y="141"/>
                  </a:cubicBezTo>
                  <a:cubicBezTo>
                    <a:pt x="288" y="122"/>
                    <a:pt x="309" y="103"/>
                    <a:pt x="323" y="81"/>
                  </a:cubicBezTo>
                  <a:cubicBezTo>
                    <a:pt x="325" y="80"/>
                    <a:pt x="326" y="79"/>
                    <a:pt x="326" y="77"/>
                  </a:cubicBezTo>
                  <a:close/>
                  <a:moveTo>
                    <a:pt x="263" y="139"/>
                  </a:moveTo>
                  <a:cubicBezTo>
                    <a:pt x="244" y="159"/>
                    <a:pt x="224" y="179"/>
                    <a:pt x="204" y="198"/>
                  </a:cubicBezTo>
                  <a:cubicBezTo>
                    <a:pt x="164" y="237"/>
                    <a:pt x="121" y="272"/>
                    <a:pt x="80" y="310"/>
                  </a:cubicBezTo>
                  <a:cubicBezTo>
                    <a:pt x="80" y="310"/>
                    <a:pt x="80" y="310"/>
                    <a:pt x="80" y="309"/>
                  </a:cubicBezTo>
                  <a:cubicBezTo>
                    <a:pt x="68" y="297"/>
                    <a:pt x="55" y="284"/>
                    <a:pt x="43" y="272"/>
                  </a:cubicBezTo>
                  <a:cubicBezTo>
                    <a:pt x="32" y="261"/>
                    <a:pt x="13" y="248"/>
                    <a:pt x="8" y="233"/>
                  </a:cubicBezTo>
                  <a:cubicBezTo>
                    <a:pt x="50" y="197"/>
                    <a:pt x="90" y="159"/>
                    <a:pt x="130" y="122"/>
                  </a:cubicBezTo>
                  <a:cubicBezTo>
                    <a:pt x="171" y="83"/>
                    <a:pt x="214" y="47"/>
                    <a:pt x="254" y="6"/>
                  </a:cubicBezTo>
                  <a:cubicBezTo>
                    <a:pt x="266" y="18"/>
                    <a:pt x="279" y="29"/>
                    <a:pt x="292" y="40"/>
                  </a:cubicBezTo>
                  <a:cubicBezTo>
                    <a:pt x="304" y="50"/>
                    <a:pt x="315" y="61"/>
                    <a:pt x="319" y="77"/>
                  </a:cubicBezTo>
                  <a:cubicBezTo>
                    <a:pt x="298" y="96"/>
                    <a:pt x="281" y="119"/>
                    <a:pt x="263" y="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41"/>
            <p:cNvSpPr>
              <a:spLocks noEditPoints="1"/>
            </p:cNvSpPr>
            <p:nvPr/>
          </p:nvSpPr>
          <p:spPr bwMode="auto">
            <a:xfrm>
              <a:off x="7250113" y="1614488"/>
              <a:ext cx="781050" cy="871538"/>
            </a:xfrm>
            <a:custGeom>
              <a:avLst/>
              <a:gdLst>
                <a:gd name="T0" fmla="*/ 233 w 246"/>
                <a:gd name="T1" fmla="*/ 83 h 274"/>
                <a:gd name="T2" fmla="*/ 201 w 246"/>
                <a:gd name="T3" fmla="*/ 58 h 274"/>
                <a:gd name="T4" fmla="*/ 240 w 246"/>
                <a:gd name="T5" fmla="*/ 22 h 274"/>
                <a:gd name="T6" fmla="*/ 229 w 246"/>
                <a:gd name="T7" fmla="*/ 6 h 274"/>
                <a:gd name="T8" fmla="*/ 192 w 246"/>
                <a:gd name="T9" fmla="*/ 34 h 274"/>
                <a:gd name="T10" fmla="*/ 2 w 246"/>
                <a:gd name="T11" fmla="*/ 211 h 274"/>
                <a:gd name="T12" fmla="*/ 67 w 246"/>
                <a:gd name="T13" fmla="*/ 272 h 274"/>
                <a:gd name="T14" fmla="*/ 113 w 246"/>
                <a:gd name="T15" fmla="*/ 224 h 274"/>
                <a:gd name="T16" fmla="*/ 241 w 246"/>
                <a:gd name="T17" fmla="*/ 93 h 274"/>
                <a:gd name="T18" fmla="*/ 113 w 246"/>
                <a:gd name="T19" fmla="*/ 165 h 274"/>
                <a:gd name="T20" fmla="*/ 100 w 246"/>
                <a:gd name="T21" fmla="*/ 184 h 274"/>
                <a:gd name="T22" fmla="*/ 148 w 246"/>
                <a:gd name="T23" fmla="*/ 142 h 274"/>
                <a:gd name="T24" fmla="*/ 159 w 246"/>
                <a:gd name="T25" fmla="*/ 122 h 274"/>
                <a:gd name="T26" fmla="*/ 184 w 246"/>
                <a:gd name="T27" fmla="*/ 109 h 274"/>
                <a:gd name="T28" fmla="*/ 187 w 246"/>
                <a:gd name="T29" fmla="*/ 106 h 274"/>
                <a:gd name="T30" fmla="*/ 177 w 246"/>
                <a:gd name="T31" fmla="*/ 97 h 274"/>
                <a:gd name="T32" fmla="*/ 154 w 246"/>
                <a:gd name="T33" fmla="*/ 118 h 274"/>
                <a:gd name="T34" fmla="*/ 126 w 246"/>
                <a:gd name="T35" fmla="*/ 144 h 274"/>
                <a:gd name="T36" fmla="*/ 100 w 246"/>
                <a:gd name="T37" fmla="*/ 154 h 274"/>
                <a:gd name="T38" fmla="*/ 96 w 246"/>
                <a:gd name="T39" fmla="*/ 157 h 274"/>
                <a:gd name="T40" fmla="*/ 80 w 246"/>
                <a:gd name="T41" fmla="*/ 193 h 274"/>
                <a:gd name="T42" fmla="*/ 88 w 246"/>
                <a:gd name="T43" fmla="*/ 179 h 274"/>
                <a:gd name="T44" fmla="*/ 61 w 246"/>
                <a:gd name="T45" fmla="*/ 205 h 274"/>
                <a:gd name="T46" fmla="*/ 34 w 246"/>
                <a:gd name="T47" fmla="*/ 208 h 274"/>
                <a:gd name="T48" fmla="*/ 49 w 246"/>
                <a:gd name="T49" fmla="*/ 221 h 274"/>
                <a:gd name="T50" fmla="*/ 70 w 246"/>
                <a:gd name="T51" fmla="*/ 221 h 274"/>
                <a:gd name="T52" fmla="*/ 90 w 246"/>
                <a:gd name="T53" fmla="*/ 203 h 274"/>
                <a:gd name="T54" fmla="*/ 118 w 246"/>
                <a:gd name="T55" fmla="*/ 177 h 274"/>
                <a:gd name="T56" fmla="*/ 135 w 246"/>
                <a:gd name="T57" fmla="*/ 160 h 274"/>
                <a:gd name="T58" fmla="*/ 161 w 246"/>
                <a:gd name="T59" fmla="*/ 153 h 274"/>
                <a:gd name="T60" fmla="*/ 163 w 246"/>
                <a:gd name="T61" fmla="*/ 150 h 274"/>
                <a:gd name="T62" fmla="*/ 172 w 246"/>
                <a:gd name="T63" fmla="*/ 126 h 274"/>
                <a:gd name="T64" fmla="*/ 217 w 246"/>
                <a:gd name="T65" fmla="*/ 82 h 274"/>
                <a:gd name="T66" fmla="*/ 193 w 246"/>
                <a:gd name="T67" fmla="*/ 83 h 274"/>
                <a:gd name="T68" fmla="*/ 222 w 246"/>
                <a:gd name="T69" fmla="*/ 28 h 274"/>
                <a:gd name="T70" fmla="*/ 198 w 246"/>
                <a:gd name="T71" fmla="*/ 37 h 274"/>
                <a:gd name="T72" fmla="*/ 196 w 246"/>
                <a:gd name="T73" fmla="*/ 39 h 274"/>
                <a:gd name="T74" fmla="*/ 186 w 246"/>
                <a:gd name="T75" fmla="*/ 49 h 274"/>
                <a:gd name="T76" fmla="*/ 155 w 246"/>
                <a:gd name="T77" fmla="*/ 80 h 274"/>
                <a:gd name="T78" fmla="*/ 142 w 246"/>
                <a:gd name="T79" fmla="*/ 106 h 274"/>
                <a:gd name="T80" fmla="*/ 126 w 246"/>
                <a:gd name="T81" fmla="*/ 121 h 274"/>
                <a:gd name="T82" fmla="*/ 94 w 246"/>
                <a:gd name="T83" fmla="*/ 149 h 274"/>
                <a:gd name="T84" fmla="*/ 74 w 246"/>
                <a:gd name="T85" fmla="*/ 159 h 274"/>
                <a:gd name="T86" fmla="*/ 55 w 246"/>
                <a:gd name="T87" fmla="*/ 171 h 274"/>
                <a:gd name="T88" fmla="*/ 36 w 246"/>
                <a:gd name="T89" fmla="*/ 187 h 274"/>
                <a:gd name="T90" fmla="*/ 20 w 246"/>
                <a:gd name="T91" fmla="*/ 199 h 274"/>
                <a:gd name="T92" fmla="*/ 31 w 246"/>
                <a:gd name="T93" fmla="*/ 210 h 274"/>
                <a:gd name="T94" fmla="*/ 51 w 246"/>
                <a:gd name="T95" fmla="*/ 231 h 274"/>
                <a:gd name="T96" fmla="*/ 35 w 246"/>
                <a:gd name="T97" fmla="*/ 234 h 274"/>
                <a:gd name="T98" fmla="*/ 78 w 246"/>
                <a:gd name="T99" fmla="*/ 251 h 274"/>
                <a:gd name="T100" fmla="*/ 98 w 246"/>
                <a:gd name="T101" fmla="*/ 217 h 274"/>
                <a:gd name="T102" fmla="*/ 119 w 246"/>
                <a:gd name="T103" fmla="*/ 210 h 274"/>
                <a:gd name="T104" fmla="*/ 130 w 246"/>
                <a:gd name="T105" fmla="*/ 188 h 274"/>
                <a:gd name="T106" fmla="*/ 148 w 246"/>
                <a:gd name="T107" fmla="*/ 171 h 274"/>
                <a:gd name="T108" fmla="*/ 166 w 246"/>
                <a:gd name="T109" fmla="*/ 154 h 274"/>
                <a:gd name="T110" fmla="*/ 188 w 246"/>
                <a:gd name="T111" fmla="*/ 141 h 274"/>
                <a:gd name="T112" fmla="*/ 214 w 246"/>
                <a:gd name="T113" fmla="*/ 108 h 274"/>
                <a:gd name="T114" fmla="*/ 235 w 246"/>
                <a:gd name="T115" fmla="*/ 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" h="274">
                  <a:moveTo>
                    <a:pt x="241" y="93"/>
                  </a:moveTo>
                  <a:cubicBezTo>
                    <a:pt x="240" y="94"/>
                    <a:pt x="239" y="95"/>
                    <a:pt x="238" y="95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6" y="93"/>
                    <a:pt x="235" y="91"/>
                    <a:pt x="233" y="89"/>
                  </a:cubicBezTo>
                  <a:cubicBezTo>
                    <a:pt x="234" y="88"/>
                    <a:pt x="235" y="87"/>
                    <a:pt x="236" y="86"/>
                  </a:cubicBezTo>
                  <a:cubicBezTo>
                    <a:pt x="237" y="84"/>
                    <a:pt x="235" y="81"/>
                    <a:pt x="233" y="83"/>
                  </a:cubicBezTo>
                  <a:cubicBezTo>
                    <a:pt x="232" y="84"/>
                    <a:pt x="231" y="85"/>
                    <a:pt x="230" y="86"/>
                  </a:cubicBezTo>
                  <a:cubicBezTo>
                    <a:pt x="225" y="80"/>
                    <a:pt x="220" y="75"/>
                    <a:pt x="214" y="70"/>
                  </a:cubicBezTo>
                  <a:cubicBezTo>
                    <a:pt x="217" y="67"/>
                    <a:pt x="220" y="65"/>
                    <a:pt x="222" y="62"/>
                  </a:cubicBezTo>
                  <a:cubicBezTo>
                    <a:pt x="224" y="60"/>
                    <a:pt x="221" y="58"/>
                    <a:pt x="220" y="60"/>
                  </a:cubicBezTo>
                  <a:cubicBezTo>
                    <a:pt x="217" y="62"/>
                    <a:pt x="214" y="65"/>
                    <a:pt x="211" y="67"/>
                  </a:cubicBezTo>
                  <a:cubicBezTo>
                    <a:pt x="208" y="64"/>
                    <a:pt x="204" y="61"/>
                    <a:pt x="201" y="58"/>
                  </a:cubicBezTo>
                  <a:cubicBezTo>
                    <a:pt x="204" y="54"/>
                    <a:pt x="207" y="51"/>
                    <a:pt x="210" y="48"/>
                  </a:cubicBezTo>
                  <a:cubicBezTo>
                    <a:pt x="212" y="48"/>
                    <a:pt x="212" y="47"/>
                    <a:pt x="212" y="46"/>
                  </a:cubicBezTo>
                  <a:cubicBezTo>
                    <a:pt x="216" y="42"/>
                    <a:pt x="220" y="38"/>
                    <a:pt x="224" y="34"/>
                  </a:cubicBezTo>
                  <a:cubicBezTo>
                    <a:pt x="225" y="34"/>
                    <a:pt x="227" y="33"/>
                    <a:pt x="226" y="32"/>
                  </a:cubicBezTo>
                  <a:cubicBezTo>
                    <a:pt x="229" y="28"/>
                    <a:pt x="233" y="24"/>
                    <a:pt x="237" y="20"/>
                  </a:cubicBezTo>
                  <a:cubicBezTo>
                    <a:pt x="238" y="21"/>
                    <a:pt x="239" y="21"/>
                    <a:pt x="240" y="22"/>
                  </a:cubicBezTo>
                  <a:cubicBezTo>
                    <a:pt x="242" y="23"/>
                    <a:pt x="243" y="20"/>
                    <a:pt x="242" y="19"/>
                  </a:cubicBezTo>
                  <a:cubicBezTo>
                    <a:pt x="241" y="18"/>
                    <a:pt x="240" y="18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ubicBezTo>
                    <a:pt x="242" y="15"/>
                    <a:pt x="238" y="11"/>
                    <a:pt x="236" y="14"/>
                  </a:cubicBezTo>
                  <a:cubicBezTo>
                    <a:pt x="236" y="14"/>
                    <a:pt x="236" y="14"/>
                    <a:pt x="235" y="14"/>
                  </a:cubicBezTo>
                  <a:cubicBezTo>
                    <a:pt x="233" y="12"/>
                    <a:pt x="231" y="9"/>
                    <a:pt x="229" y="6"/>
                  </a:cubicBezTo>
                  <a:cubicBezTo>
                    <a:pt x="230" y="5"/>
                    <a:pt x="231" y="4"/>
                    <a:pt x="233" y="2"/>
                  </a:cubicBezTo>
                  <a:cubicBezTo>
                    <a:pt x="234" y="1"/>
                    <a:pt x="232" y="0"/>
                    <a:pt x="231" y="1"/>
                  </a:cubicBezTo>
                  <a:cubicBezTo>
                    <a:pt x="218" y="11"/>
                    <a:pt x="206" y="22"/>
                    <a:pt x="194" y="33"/>
                  </a:cubicBezTo>
                  <a:cubicBezTo>
                    <a:pt x="193" y="33"/>
                    <a:pt x="193" y="32"/>
                    <a:pt x="193" y="32"/>
                  </a:cubicBezTo>
                  <a:cubicBezTo>
                    <a:pt x="192" y="31"/>
                    <a:pt x="191" y="33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29" y="91"/>
                    <a:pt x="71" y="153"/>
                    <a:pt x="5" y="206"/>
                  </a:cubicBezTo>
                  <a:cubicBezTo>
                    <a:pt x="5" y="206"/>
                    <a:pt x="5" y="206"/>
                    <a:pt x="5" y="206"/>
                  </a:cubicBezTo>
                  <a:cubicBezTo>
                    <a:pt x="4" y="205"/>
                    <a:pt x="2" y="207"/>
                    <a:pt x="3" y="208"/>
                  </a:cubicBezTo>
                  <a:cubicBezTo>
                    <a:pt x="3" y="208"/>
                    <a:pt x="3" y="208"/>
                    <a:pt x="3" y="208"/>
                  </a:cubicBezTo>
                  <a:cubicBezTo>
                    <a:pt x="2" y="209"/>
                    <a:pt x="2" y="209"/>
                    <a:pt x="1" y="210"/>
                  </a:cubicBezTo>
                  <a:cubicBezTo>
                    <a:pt x="0" y="210"/>
                    <a:pt x="1" y="212"/>
                    <a:pt x="2" y="211"/>
                  </a:cubicBezTo>
                  <a:cubicBezTo>
                    <a:pt x="3" y="211"/>
                    <a:pt x="4" y="210"/>
                    <a:pt x="4" y="210"/>
                  </a:cubicBezTo>
                  <a:cubicBezTo>
                    <a:pt x="8" y="213"/>
                    <a:pt x="11" y="216"/>
                    <a:pt x="14" y="219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2" y="221"/>
                    <a:pt x="14" y="223"/>
                    <a:pt x="16" y="222"/>
                  </a:cubicBezTo>
                  <a:cubicBezTo>
                    <a:pt x="16" y="222"/>
                    <a:pt x="16" y="222"/>
                    <a:pt x="16" y="222"/>
                  </a:cubicBezTo>
                  <a:cubicBezTo>
                    <a:pt x="32" y="239"/>
                    <a:pt x="49" y="257"/>
                    <a:pt x="67" y="272"/>
                  </a:cubicBezTo>
                  <a:cubicBezTo>
                    <a:pt x="69" y="274"/>
                    <a:pt x="72" y="271"/>
                    <a:pt x="70" y="269"/>
                  </a:cubicBezTo>
                  <a:cubicBezTo>
                    <a:pt x="69" y="268"/>
                    <a:pt x="68" y="268"/>
                    <a:pt x="68" y="267"/>
                  </a:cubicBezTo>
                  <a:cubicBezTo>
                    <a:pt x="71" y="263"/>
                    <a:pt x="75" y="260"/>
                    <a:pt x="79" y="256"/>
                  </a:cubicBezTo>
                  <a:cubicBezTo>
                    <a:pt x="80" y="256"/>
                    <a:pt x="80" y="256"/>
                    <a:pt x="80" y="255"/>
                  </a:cubicBezTo>
                  <a:cubicBezTo>
                    <a:pt x="90" y="246"/>
                    <a:pt x="100" y="236"/>
                    <a:pt x="110" y="226"/>
                  </a:cubicBezTo>
                  <a:cubicBezTo>
                    <a:pt x="112" y="227"/>
                    <a:pt x="113" y="226"/>
                    <a:pt x="113" y="224"/>
                  </a:cubicBezTo>
                  <a:cubicBezTo>
                    <a:pt x="122" y="215"/>
                    <a:pt x="132" y="206"/>
                    <a:pt x="141" y="196"/>
                  </a:cubicBezTo>
                  <a:cubicBezTo>
                    <a:pt x="141" y="196"/>
                    <a:pt x="142" y="196"/>
                    <a:pt x="142" y="196"/>
                  </a:cubicBezTo>
                  <a:cubicBezTo>
                    <a:pt x="143" y="197"/>
                    <a:pt x="145" y="195"/>
                    <a:pt x="144" y="194"/>
                  </a:cubicBezTo>
                  <a:cubicBezTo>
                    <a:pt x="148" y="190"/>
                    <a:pt x="152" y="186"/>
                    <a:pt x="156" y="182"/>
                  </a:cubicBezTo>
                  <a:cubicBezTo>
                    <a:pt x="185" y="153"/>
                    <a:pt x="217" y="126"/>
                    <a:pt x="244" y="96"/>
                  </a:cubicBezTo>
                  <a:cubicBezTo>
                    <a:pt x="246" y="94"/>
                    <a:pt x="243" y="91"/>
                    <a:pt x="241" y="93"/>
                  </a:cubicBezTo>
                  <a:close/>
                  <a:moveTo>
                    <a:pt x="226" y="90"/>
                  </a:moveTo>
                  <a:cubicBezTo>
                    <a:pt x="222" y="94"/>
                    <a:pt x="218" y="97"/>
                    <a:pt x="215" y="101"/>
                  </a:cubicBezTo>
                  <a:cubicBezTo>
                    <a:pt x="212" y="99"/>
                    <a:pt x="210" y="97"/>
                    <a:pt x="208" y="95"/>
                  </a:cubicBezTo>
                  <a:cubicBezTo>
                    <a:pt x="212" y="92"/>
                    <a:pt x="216" y="89"/>
                    <a:pt x="221" y="85"/>
                  </a:cubicBezTo>
                  <a:cubicBezTo>
                    <a:pt x="222" y="87"/>
                    <a:pt x="224" y="89"/>
                    <a:pt x="226" y="90"/>
                  </a:cubicBezTo>
                  <a:close/>
                  <a:moveTo>
                    <a:pt x="113" y="165"/>
                  </a:moveTo>
                  <a:cubicBezTo>
                    <a:pt x="117" y="160"/>
                    <a:pt x="122" y="156"/>
                    <a:pt x="127" y="152"/>
                  </a:cubicBezTo>
                  <a:cubicBezTo>
                    <a:pt x="128" y="153"/>
                    <a:pt x="130" y="155"/>
                    <a:pt x="131" y="156"/>
                  </a:cubicBezTo>
                  <a:cubicBezTo>
                    <a:pt x="127" y="161"/>
                    <a:pt x="122" y="165"/>
                    <a:pt x="117" y="169"/>
                  </a:cubicBezTo>
                  <a:cubicBezTo>
                    <a:pt x="116" y="167"/>
                    <a:pt x="114" y="166"/>
                    <a:pt x="113" y="165"/>
                  </a:cubicBezTo>
                  <a:close/>
                  <a:moveTo>
                    <a:pt x="113" y="173"/>
                  </a:moveTo>
                  <a:cubicBezTo>
                    <a:pt x="109" y="176"/>
                    <a:pt x="104" y="180"/>
                    <a:pt x="100" y="184"/>
                  </a:cubicBezTo>
                  <a:cubicBezTo>
                    <a:pt x="99" y="182"/>
                    <a:pt x="97" y="181"/>
                    <a:pt x="96" y="180"/>
                  </a:cubicBezTo>
                  <a:cubicBezTo>
                    <a:pt x="100" y="176"/>
                    <a:pt x="104" y="172"/>
                    <a:pt x="109" y="168"/>
                  </a:cubicBezTo>
                  <a:cubicBezTo>
                    <a:pt x="110" y="170"/>
                    <a:pt x="112" y="171"/>
                    <a:pt x="113" y="173"/>
                  </a:cubicBezTo>
                  <a:close/>
                  <a:moveTo>
                    <a:pt x="130" y="148"/>
                  </a:moveTo>
                  <a:cubicBezTo>
                    <a:pt x="135" y="145"/>
                    <a:pt x="139" y="141"/>
                    <a:pt x="143" y="137"/>
                  </a:cubicBezTo>
                  <a:cubicBezTo>
                    <a:pt x="145" y="139"/>
                    <a:pt x="146" y="140"/>
                    <a:pt x="148" y="142"/>
                  </a:cubicBezTo>
                  <a:cubicBezTo>
                    <a:pt x="144" y="145"/>
                    <a:pt x="140" y="149"/>
                    <a:pt x="136" y="153"/>
                  </a:cubicBezTo>
                  <a:cubicBezTo>
                    <a:pt x="136" y="153"/>
                    <a:pt x="136" y="153"/>
                    <a:pt x="135" y="153"/>
                  </a:cubicBezTo>
                  <a:cubicBezTo>
                    <a:pt x="134" y="152"/>
                    <a:pt x="133" y="151"/>
                    <a:pt x="132" y="150"/>
                  </a:cubicBezTo>
                  <a:cubicBezTo>
                    <a:pt x="132" y="149"/>
                    <a:pt x="131" y="149"/>
                    <a:pt x="130" y="148"/>
                  </a:cubicBezTo>
                  <a:close/>
                  <a:moveTo>
                    <a:pt x="146" y="134"/>
                  </a:moveTo>
                  <a:cubicBezTo>
                    <a:pt x="150" y="130"/>
                    <a:pt x="155" y="126"/>
                    <a:pt x="159" y="122"/>
                  </a:cubicBezTo>
                  <a:cubicBezTo>
                    <a:pt x="161" y="124"/>
                    <a:pt x="162" y="125"/>
                    <a:pt x="164" y="127"/>
                  </a:cubicBezTo>
                  <a:cubicBezTo>
                    <a:pt x="160" y="131"/>
                    <a:pt x="155" y="135"/>
                    <a:pt x="151" y="139"/>
                  </a:cubicBezTo>
                  <a:cubicBezTo>
                    <a:pt x="149" y="137"/>
                    <a:pt x="148" y="136"/>
                    <a:pt x="146" y="134"/>
                  </a:cubicBezTo>
                  <a:close/>
                  <a:moveTo>
                    <a:pt x="163" y="119"/>
                  </a:moveTo>
                  <a:cubicBezTo>
                    <a:pt x="168" y="114"/>
                    <a:pt x="173" y="109"/>
                    <a:pt x="178" y="104"/>
                  </a:cubicBezTo>
                  <a:cubicBezTo>
                    <a:pt x="180" y="106"/>
                    <a:pt x="182" y="107"/>
                    <a:pt x="184" y="109"/>
                  </a:cubicBezTo>
                  <a:cubicBezTo>
                    <a:pt x="179" y="114"/>
                    <a:pt x="173" y="118"/>
                    <a:pt x="168" y="123"/>
                  </a:cubicBezTo>
                  <a:cubicBezTo>
                    <a:pt x="166" y="122"/>
                    <a:pt x="165" y="120"/>
                    <a:pt x="163" y="119"/>
                  </a:cubicBezTo>
                  <a:close/>
                  <a:moveTo>
                    <a:pt x="182" y="101"/>
                  </a:moveTo>
                  <a:cubicBezTo>
                    <a:pt x="185" y="98"/>
                    <a:pt x="189" y="94"/>
                    <a:pt x="193" y="90"/>
                  </a:cubicBezTo>
                  <a:cubicBezTo>
                    <a:pt x="195" y="92"/>
                    <a:pt x="197" y="94"/>
                    <a:pt x="199" y="96"/>
                  </a:cubicBezTo>
                  <a:cubicBezTo>
                    <a:pt x="195" y="99"/>
                    <a:pt x="191" y="102"/>
                    <a:pt x="187" y="106"/>
                  </a:cubicBezTo>
                  <a:cubicBezTo>
                    <a:pt x="185" y="104"/>
                    <a:pt x="183" y="103"/>
                    <a:pt x="182" y="101"/>
                  </a:cubicBezTo>
                  <a:close/>
                  <a:moveTo>
                    <a:pt x="177" y="97"/>
                  </a:moveTo>
                  <a:cubicBezTo>
                    <a:pt x="174" y="95"/>
                    <a:pt x="171" y="93"/>
                    <a:pt x="168" y="90"/>
                  </a:cubicBezTo>
                  <a:cubicBezTo>
                    <a:pt x="172" y="86"/>
                    <a:pt x="176" y="82"/>
                    <a:pt x="180" y="79"/>
                  </a:cubicBezTo>
                  <a:cubicBezTo>
                    <a:pt x="183" y="81"/>
                    <a:pt x="186" y="84"/>
                    <a:pt x="189" y="87"/>
                  </a:cubicBezTo>
                  <a:cubicBezTo>
                    <a:pt x="185" y="90"/>
                    <a:pt x="181" y="94"/>
                    <a:pt x="177" y="97"/>
                  </a:cubicBezTo>
                  <a:close/>
                  <a:moveTo>
                    <a:pt x="174" y="100"/>
                  </a:moveTo>
                  <a:cubicBezTo>
                    <a:pt x="168" y="105"/>
                    <a:pt x="163" y="110"/>
                    <a:pt x="158" y="114"/>
                  </a:cubicBezTo>
                  <a:cubicBezTo>
                    <a:pt x="155" y="112"/>
                    <a:pt x="152" y="110"/>
                    <a:pt x="150" y="108"/>
                  </a:cubicBezTo>
                  <a:cubicBezTo>
                    <a:pt x="155" y="103"/>
                    <a:pt x="161" y="98"/>
                    <a:pt x="166" y="92"/>
                  </a:cubicBezTo>
                  <a:cubicBezTo>
                    <a:pt x="169" y="95"/>
                    <a:pt x="171" y="97"/>
                    <a:pt x="174" y="100"/>
                  </a:cubicBezTo>
                  <a:close/>
                  <a:moveTo>
                    <a:pt x="154" y="118"/>
                  </a:moveTo>
                  <a:cubicBezTo>
                    <a:pt x="150" y="122"/>
                    <a:pt x="145" y="126"/>
                    <a:pt x="141" y="130"/>
                  </a:cubicBezTo>
                  <a:cubicBezTo>
                    <a:pt x="139" y="127"/>
                    <a:pt x="136" y="125"/>
                    <a:pt x="134" y="123"/>
                  </a:cubicBezTo>
                  <a:cubicBezTo>
                    <a:pt x="138" y="119"/>
                    <a:pt x="142" y="115"/>
                    <a:pt x="147" y="111"/>
                  </a:cubicBezTo>
                  <a:cubicBezTo>
                    <a:pt x="149" y="113"/>
                    <a:pt x="152" y="115"/>
                    <a:pt x="154" y="118"/>
                  </a:cubicBezTo>
                  <a:close/>
                  <a:moveTo>
                    <a:pt x="138" y="132"/>
                  </a:moveTo>
                  <a:cubicBezTo>
                    <a:pt x="134" y="136"/>
                    <a:pt x="130" y="140"/>
                    <a:pt x="126" y="144"/>
                  </a:cubicBezTo>
                  <a:cubicBezTo>
                    <a:pt x="123" y="141"/>
                    <a:pt x="121" y="139"/>
                    <a:pt x="119" y="137"/>
                  </a:cubicBezTo>
                  <a:cubicBezTo>
                    <a:pt x="123" y="133"/>
                    <a:pt x="127" y="129"/>
                    <a:pt x="131" y="126"/>
                  </a:cubicBezTo>
                  <a:cubicBezTo>
                    <a:pt x="133" y="128"/>
                    <a:pt x="136" y="130"/>
                    <a:pt x="138" y="132"/>
                  </a:cubicBezTo>
                  <a:close/>
                  <a:moveTo>
                    <a:pt x="122" y="147"/>
                  </a:moveTo>
                  <a:cubicBezTo>
                    <a:pt x="117" y="151"/>
                    <a:pt x="113" y="156"/>
                    <a:pt x="108" y="161"/>
                  </a:cubicBezTo>
                  <a:cubicBezTo>
                    <a:pt x="105" y="158"/>
                    <a:pt x="102" y="156"/>
                    <a:pt x="100" y="154"/>
                  </a:cubicBezTo>
                  <a:cubicBezTo>
                    <a:pt x="105" y="149"/>
                    <a:pt x="110" y="145"/>
                    <a:pt x="116" y="140"/>
                  </a:cubicBezTo>
                  <a:cubicBezTo>
                    <a:pt x="118" y="142"/>
                    <a:pt x="120" y="145"/>
                    <a:pt x="122" y="147"/>
                  </a:cubicBezTo>
                  <a:close/>
                  <a:moveTo>
                    <a:pt x="104" y="164"/>
                  </a:moveTo>
                  <a:cubicBezTo>
                    <a:pt x="100" y="168"/>
                    <a:pt x="96" y="172"/>
                    <a:pt x="91" y="176"/>
                  </a:cubicBezTo>
                  <a:cubicBezTo>
                    <a:pt x="89" y="173"/>
                    <a:pt x="86" y="171"/>
                    <a:pt x="83" y="168"/>
                  </a:cubicBezTo>
                  <a:cubicBezTo>
                    <a:pt x="88" y="164"/>
                    <a:pt x="92" y="161"/>
                    <a:pt x="96" y="157"/>
                  </a:cubicBezTo>
                  <a:cubicBezTo>
                    <a:pt x="99" y="159"/>
                    <a:pt x="101" y="162"/>
                    <a:pt x="104" y="164"/>
                  </a:cubicBezTo>
                  <a:close/>
                  <a:moveTo>
                    <a:pt x="80" y="193"/>
                  </a:moveTo>
                  <a:cubicBezTo>
                    <a:pt x="84" y="190"/>
                    <a:pt x="88" y="187"/>
                    <a:pt x="92" y="183"/>
                  </a:cubicBezTo>
                  <a:cubicBezTo>
                    <a:pt x="93" y="185"/>
                    <a:pt x="94" y="186"/>
                    <a:pt x="96" y="187"/>
                  </a:cubicBezTo>
                  <a:cubicBezTo>
                    <a:pt x="92" y="191"/>
                    <a:pt x="88" y="194"/>
                    <a:pt x="84" y="197"/>
                  </a:cubicBezTo>
                  <a:cubicBezTo>
                    <a:pt x="83" y="196"/>
                    <a:pt x="82" y="195"/>
                    <a:pt x="80" y="193"/>
                  </a:cubicBezTo>
                  <a:close/>
                  <a:moveTo>
                    <a:pt x="81" y="200"/>
                  </a:moveTo>
                  <a:cubicBezTo>
                    <a:pt x="77" y="204"/>
                    <a:pt x="73" y="208"/>
                    <a:pt x="69" y="212"/>
                  </a:cubicBezTo>
                  <a:cubicBezTo>
                    <a:pt x="67" y="211"/>
                    <a:pt x="66" y="209"/>
                    <a:pt x="64" y="208"/>
                  </a:cubicBezTo>
                  <a:cubicBezTo>
                    <a:pt x="68" y="204"/>
                    <a:pt x="73" y="200"/>
                    <a:pt x="77" y="196"/>
                  </a:cubicBezTo>
                  <a:cubicBezTo>
                    <a:pt x="78" y="198"/>
                    <a:pt x="80" y="199"/>
                    <a:pt x="81" y="200"/>
                  </a:cubicBezTo>
                  <a:close/>
                  <a:moveTo>
                    <a:pt x="88" y="179"/>
                  </a:moveTo>
                  <a:cubicBezTo>
                    <a:pt x="84" y="183"/>
                    <a:pt x="80" y="186"/>
                    <a:pt x="77" y="190"/>
                  </a:cubicBezTo>
                  <a:cubicBezTo>
                    <a:pt x="74" y="187"/>
                    <a:pt x="71" y="184"/>
                    <a:pt x="68" y="181"/>
                  </a:cubicBezTo>
                  <a:cubicBezTo>
                    <a:pt x="72" y="178"/>
                    <a:pt x="76" y="174"/>
                    <a:pt x="80" y="171"/>
                  </a:cubicBezTo>
                  <a:cubicBezTo>
                    <a:pt x="83" y="173"/>
                    <a:pt x="85" y="176"/>
                    <a:pt x="88" y="179"/>
                  </a:cubicBezTo>
                  <a:close/>
                  <a:moveTo>
                    <a:pt x="74" y="193"/>
                  </a:moveTo>
                  <a:cubicBezTo>
                    <a:pt x="69" y="197"/>
                    <a:pt x="65" y="201"/>
                    <a:pt x="61" y="205"/>
                  </a:cubicBezTo>
                  <a:cubicBezTo>
                    <a:pt x="57" y="202"/>
                    <a:pt x="54" y="199"/>
                    <a:pt x="50" y="196"/>
                  </a:cubicBezTo>
                  <a:cubicBezTo>
                    <a:pt x="55" y="192"/>
                    <a:pt x="60" y="187"/>
                    <a:pt x="65" y="183"/>
                  </a:cubicBezTo>
                  <a:cubicBezTo>
                    <a:pt x="68" y="186"/>
                    <a:pt x="71" y="190"/>
                    <a:pt x="74" y="193"/>
                  </a:cubicBezTo>
                  <a:close/>
                  <a:moveTo>
                    <a:pt x="57" y="208"/>
                  </a:moveTo>
                  <a:cubicBezTo>
                    <a:pt x="54" y="212"/>
                    <a:pt x="50" y="215"/>
                    <a:pt x="46" y="219"/>
                  </a:cubicBezTo>
                  <a:cubicBezTo>
                    <a:pt x="42" y="215"/>
                    <a:pt x="38" y="212"/>
                    <a:pt x="34" y="208"/>
                  </a:cubicBezTo>
                  <a:cubicBezTo>
                    <a:pt x="39" y="205"/>
                    <a:pt x="43" y="201"/>
                    <a:pt x="47" y="198"/>
                  </a:cubicBezTo>
                  <a:cubicBezTo>
                    <a:pt x="50" y="201"/>
                    <a:pt x="54" y="205"/>
                    <a:pt x="57" y="208"/>
                  </a:cubicBezTo>
                  <a:close/>
                  <a:moveTo>
                    <a:pt x="60" y="211"/>
                  </a:moveTo>
                  <a:cubicBezTo>
                    <a:pt x="62" y="213"/>
                    <a:pt x="63" y="214"/>
                    <a:pt x="65" y="216"/>
                  </a:cubicBezTo>
                  <a:cubicBezTo>
                    <a:pt x="61" y="219"/>
                    <a:pt x="58" y="223"/>
                    <a:pt x="55" y="226"/>
                  </a:cubicBezTo>
                  <a:cubicBezTo>
                    <a:pt x="53" y="225"/>
                    <a:pt x="51" y="223"/>
                    <a:pt x="49" y="221"/>
                  </a:cubicBezTo>
                  <a:cubicBezTo>
                    <a:pt x="53" y="218"/>
                    <a:pt x="57" y="215"/>
                    <a:pt x="60" y="211"/>
                  </a:cubicBezTo>
                  <a:close/>
                  <a:moveTo>
                    <a:pt x="70" y="221"/>
                  </a:moveTo>
                  <a:cubicBezTo>
                    <a:pt x="73" y="224"/>
                    <a:pt x="76" y="226"/>
                    <a:pt x="79" y="228"/>
                  </a:cubicBezTo>
                  <a:cubicBezTo>
                    <a:pt x="75" y="232"/>
                    <a:pt x="71" y="235"/>
                    <a:pt x="67" y="239"/>
                  </a:cubicBezTo>
                  <a:cubicBezTo>
                    <a:pt x="65" y="236"/>
                    <a:pt x="62" y="233"/>
                    <a:pt x="59" y="230"/>
                  </a:cubicBezTo>
                  <a:cubicBezTo>
                    <a:pt x="63" y="227"/>
                    <a:pt x="67" y="224"/>
                    <a:pt x="70" y="221"/>
                  </a:cubicBezTo>
                  <a:close/>
                  <a:moveTo>
                    <a:pt x="74" y="218"/>
                  </a:moveTo>
                  <a:cubicBezTo>
                    <a:pt x="79" y="214"/>
                    <a:pt x="83" y="210"/>
                    <a:pt x="87" y="206"/>
                  </a:cubicBezTo>
                  <a:cubicBezTo>
                    <a:pt x="89" y="209"/>
                    <a:pt x="92" y="211"/>
                    <a:pt x="95" y="214"/>
                  </a:cubicBezTo>
                  <a:cubicBezTo>
                    <a:pt x="91" y="218"/>
                    <a:pt x="86" y="222"/>
                    <a:pt x="82" y="225"/>
                  </a:cubicBezTo>
                  <a:cubicBezTo>
                    <a:pt x="80" y="223"/>
                    <a:pt x="77" y="220"/>
                    <a:pt x="74" y="218"/>
                  </a:cubicBezTo>
                  <a:close/>
                  <a:moveTo>
                    <a:pt x="90" y="203"/>
                  </a:moveTo>
                  <a:cubicBezTo>
                    <a:pt x="94" y="200"/>
                    <a:pt x="97" y="196"/>
                    <a:pt x="101" y="193"/>
                  </a:cubicBezTo>
                  <a:cubicBezTo>
                    <a:pt x="104" y="196"/>
                    <a:pt x="106" y="198"/>
                    <a:pt x="109" y="201"/>
                  </a:cubicBezTo>
                  <a:cubicBezTo>
                    <a:pt x="105" y="204"/>
                    <a:pt x="102" y="207"/>
                    <a:pt x="98" y="211"/>
                  </a:cubicBezTo>
                  <a:cubicBezTo>
                    <a:pt x="96" y="208"/>
                    <a:pt x="93" y="206"/>
                    <a:pt x="90" y="203"/>
                  </a:cubicBezTo>
                  <a:close/>
                  <a:moveTo>
                    <a:pt x="105" y="189"/>
                  </a:moveTo>
                  <a:cubicBezTo>
                    <a:pt x="109" y="185"/>
                    <a:pt x="114" y="181"/>
                    <a:pt x="118" y="177"/>
                  </a:cubicBezTo>
                  <a:cubicBezTo>
                    <a:pt x="121" y="179"/>
                    <a:pt x="124" y="182"/>
                    <a:pt x="127" y="185"/>
                  </a:cubicBezTo>
                  <a:cubicBezTo>
                    <a:pt x="122" y="189"/>
                    <a:pt x="118" y="193"/>
                    <a:pt x="113" y="197"/>
                  </a:cubicBezTo>
                  <a:cubicBezTo>
                    <a:pt x="111" y="194"/>
                    <a:pt x="108" y="191"/>
                    <a:pt x="105" y="189"/>
                  </a:cubicBezTo>
                  <a:close/>
                  <a:moveTo>
                    <a:pt x="122" y="173"/>
                  </a:moveTo>
                  <a:cubicBezTo>
                    <a:pt x="125" y="170"/>
                    <a:pt x="128" y="167"/>
                    <a:pt x="131" y="164"/>
                  </a:cubicBezTo>
                  <a:cubicBezTo>
                    <a:pt x="132" y="163"/>
                    <a:pt x="134" y="162"/>
                    <a:pt x="135" y="160"/>
                  </a:cubicBezTo>
                  <a:cubicBezTo>
                    <a:pt x="138" y="163"/>
                    <a:pt x="141" y="166"/>
                    <a:pt x="144" y="168"/>
                  </a:cubicBezTo>
                  <a:cubicBezTo>
                    <a:pt x="140" y="172"/>
                    <a:pt x="135" y="177"/>
                    <a:pt x="131" y="181"/>
                  </a:cubicBezTo>
                  <a:cubicBezTo>
                    <a:pt x="128" y="178"/>
                    <a:pt x="125" y="175"/>
                    <a:pt x="122" y="173"/>
                  </a:cubicBezTo>
                  <a:close/>
                  <a:moveTo>
                    <a:pt x="139" y="157"/>
                  </a:moveTo>
                  <a:cubicBezTo>
                    <a:pt x="144" y="153"/>
                    <a:pt x="148" y="149"/>
                    <a:pt x="152" y="145"/>
                  </a:cubicBezTo>
                  <a:cubicBezTo>
                    <a:pt x="155" y="148"/>
                    <a:pt x="158" y="150"/>
                    <a:pt x="161" y="153"/>
                  </a:cubicBezTo>
                  <a:cubicBezTo>
                    <a:pt x="156" y="157"/>
                    <a:pt x="152" y="161"/>
                    <a:pt x="148" y="164"/>
                  </a:cubicBezTo>
                  <a:cubicBezTo>
                    <a:pt x="145" y="162"/>
                    <a:pt x="142" y="159"/>
                    <a:pt x="139" y="157"/>
                  </a:cubicBezTo>
                  <a:close/>
                  <a:moveTo>
                    <a:pt x="155" y="142"/>
                  </a:moveTo>
                  <a:cubicBezTo>
                    <a:pt x="159" y="138"/>
                    <a:pt x="164" y="134"/>
                    <a:pt x="168" y="130"/>
                  </a:cubicBezTo>
                  <a:cubicBezTo>
                    <a:pt x="171" y="133"/>
                    <a:pt x="174" y="135"/>
                    <a:pt x="177" y="137"/>
                  </a:cubicBezTo>
                  <a:cubicBezTo>
                    <a:pt x="172" y="142"/>
                    <a:pt x="168" y="146"/>
                    <a:pt x="163" y="150"/>
                  </a:cubicBezTo>
                  <a:cubicBezTo>
                    <a:pt x="160" y="148"/>
                    <a:pt x="158" y="145"/>
                    <a:pt x="155" y="142"/>
                  </a:cubicBezTo>
                  <a:close/>
                  <a:moveTo>
                    <a:pt x="172" y="126"/>
                  </a:moveTo>
                  <a:cubicBezTo>
                    <a:pt x="178" y="122"/>
                    <a:pt x="183" y="117"/>
                    <a:pt x="188" y="112"/>
                  </a:cubicBezTo>
                  <a:cubicBezTo>
                    <a:pt x="191" y="114"/>
                    <a:pt x="194" y="117"/>
                    <a:pt x="196" y="119"/>
                  </a:cubicBezTo>
                  <a:cubicBezTo>
                    <a:pt x="191" y="124"/>
                    <a:pt x="186" y="129"/>
                    <a:pt x="181" y="134"/>
                  </a:cubicBezTo>
                  <a:cubicBezTo>
                    <a:pt x="178" y="131"/>
                    <a:pt x="175" y="129"/>
                    <a:pt x="172" y="126"/>
                  </a:cubicBezTo>
                  <a:close/>
                  <a:moveTo>
                    <a:pt x="192" y="109"/>
                  </a:moveTo>
                  <a:cubicBezTo>
                    <a:pt x="196" y="106"/>
                    <a:pt x="199" y="103"/>
                    <a:pt x="203" y="99"/>
                  </a:cubicBezTo>
                  <a:cubicBezTo>
                    <a:pt x="206" y="101"/>
                    <a:pt x="208" y="103"/>
                    <a:pt x="210" y="105"/>
                  </a:cubicBezTo>
                  <a:cubicBezTo>
                    <a:pt x="207" y="109"/>
                    <a:pt x="203" y="112"/>
                    <a:pt x="200" y="116"/>
                  </a:cubicBezTo>
                  <a:cubicBezTo>
                    <a:pt x="197" y="113"/>
                    <a:pt x="194" y="111"/>
                    <a:pt x="192" y="109"/>
                  </a:cubicBezTo>
                  <a:close/>
                  <a:moveTo>
                    <a:pt x="217" y="82"/>
                  </a:moveTo>
                  <a:cubicBezTo>
                    <a:pt x="213" y="85"/>
                    <a:pt x="208" y="89"/>
                    <a:pt x="204" y="92"/>
                  </a:cubicBezTo>
                  <a:cubicBezTo>
                    <a:pt x="202" y="90"/>
                    <a:pt x="199" y="88"/>
                    <a:pt x="197" y="87"/>
                  </a:cubicBezTo>
                  <a:cubicBezTo>
                    <a:pt x="201" y="82"/>
                    <a:pt x="205" y="78"/>
                    <a:pt x="210" y="74"/>
                  </a:cubicBezTo>
                  <a:cubicBezTo>
                    <a:pt x="212" y="77"/>
                    <a:pt x="215" y="79"/>
                    <a:pt x="217" y="82"/>
                  </a:cubicBezTo>
                  <a:close/>
                  <a:moveTo>
                    <a:pt x="207" y="71"/>
                  </a:moveTo>
                  <a:cubicBezTo>
                    <a:pt x="202" y="75"/>
                    <a:pt x="197" y="79"/>
                    <a:pt x="193" y="83"/>
                  </a:cubicBezTo>
                  <a:cubicBezTo>
                    <a:pt x="189" y="81"/>
                    <a:pt x="186" y="78"/>
                    <a:pt x="183" y="76"/>
                  </a:cubicBezTo>
                  <a:cubicBezTo>
                    <a:pt x="188" y="71"/>
                    <a:pt x="193" y="66"/>
                    <a:pt x="198" y="61"/>
                  </a:cubicBezTo>
                  <a:cubicBezTo>
                    <a:pt x="201" y="64"/>
                    <a:pt x="204" y="68"/>
                    <a:pt x="207" y="71"/>
                  </a:cubicBezTo>
                  <a:close/>
                  <a:moveTo>
                    <a:pt x="226" y="9"/>
                  </a:moveTo>
                  <a:cubicBezTo>
                    <a:pt x="228" y="12"/>
                    <a:pt x="230" y="15"/>
                    <a:pt x="233" y="17"/>
                  </a:cubicBezTo>
                  <a:cubicBezTo>
                    <a:pt x="229" y="21"/>
                    <a:pt x="225" y="25"/>
                    <a:pt x="222" y="28"/>
                  </a:cubicBezTo>
                  <a:cubicBezTo>
                    <a:pt x="219" y="26"/>
                    <a:pt x="216" y="24"/>
                    <a:pt x="214" y="22"/>
                  </a:cubicBezTo>
                  <a:cubicBezTo>
                    <a:pt x="218" y="18"/>
                    <a:pt x="222" y="13"/>
                    <a:pt x="226" y="9"/>
                  </a:cubicBezTo>
                  <a:close/>
                  <a:moveTo>
                    <a:pt x="212" y="24"/>
                  </a:moveTo>
                  <a:cubicBezTo>
                    <a:pt x="215" y="26"/>
                    <a:pt x="217" y="28"/>
                    <a:pt x="220" y="30"/>
                  </a:cubicBezTo>
                  <a:cubicBezTo>
                    <a:pt x="216" y="35"/>
                    <a:pt x="212" y="39"/>
                    <a:pt x="207" y="43"/>
                  </a:cubicBezTo>
                  <a:cubicBezTo>
                    <a:pt x="204" y="41"/>
                    <a:pt x="201" y="39"/>
                    <a:pt x="198" y="37"/>
                  </a:cubicBezTo>
                  <a:cubicBezTo>
                    <a:pt x="203" y="33"/>
                    <a:pt x="207" y="28"/>
                    <a:pt x="212" y="24"/>
                  </a:cubicBezTo>
                  <a:close/>
                  <a:moveTo>
                    <a:pt x="196" y="39"/>
                  </a:moveTo>
                  <a:cubicBezTo>
                    <a:pt x="199" y="42"/>
                    <a:pt x="202" y="44"/>
                    <a:pt x="205" y="45"/>
                  </a:cubicBezTo>
                  <a:cubicBezTo>
                    <a:pt x="202" y="48"/>
                    <a:pt x="199" y="51"/>
                    <a:pt x="197" y="54"/>
                  </a:cubicBezTo>
                  <a:cubicBezTo>
                    <a:pt x="194" y="51"/>
                    <a:pt x="191" y="49"/>
                    <a:pt x="189" y="46"/>
                  </a:cubicBezTo>
                  <a:cubicBezTo>
                    <a:pt x="191" y="44"/>
                    <a:pt x="194" y="41"/>
                    <a:pt x="196" y="39"/>
                  </a:cubicBezTo>
                  <a:close/>
                  <a:moveTo>
                    <a:pt x="186" y="49"/>
                  </a:moveTo>
                  <a:cubicBezTo>
                    <a:pt x="189" y="51"/>
                    <a:pt x="191" y="54"/>
                    <a:pt x="194" y="57"/>
                  </a:cubicBezTo>
                  <a:cubicBezTo>
                    <a:pt x="188" y="62"/>
                    <a:pt x="183" y="67"/>
                    <a:pt x="178" y="72"/>
                  </a:cubicBezTo>
                  <a:cubicBezTo>
                    <a:pt x="175" y="70"/>
                    <a:pt x="172" y="68"/>
                    <a:pt x="170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4" y="60"/>
                    <a:pt x="180" y="54"/>
                    <a:pt x="186" y="49"/>
                  </a:cubicBezTo>
                  <a:close/>
                  <a:moveTo>
                    <a:pt x="167" y="67"/>
                  </a:moveTo>
                  <a:cubicBezTo>
                    <a:pt x="167" y="67"/>
                    <a:pt x="167" y="67"/>
                    <a:pt x="168" y="68"/>
                  </a:cubicBezTo>
                  <a:cubicBezTo>
                    <a:pt x="170" y="70"/>
                    <a:pt x="173" y="72"/>
                    <a:pt x="175" y="74"/>
                  </a:cubicBezTo>
                  <a:cubicBezTo>
                    <a:pt x="171" y="78"/>
                    <a:pt x="167" y="82"/>
                    <a:pt x="164" y="86"/>
                  </a:cubicBezTo>
                  <a:cubicBezTo>
                    <a:pt x="161" y="83"/>
                    <a:pt x="159" y="81"/>
                    <a:pt x="156" y="79"/>
                  </a:cubicBezTo>
                  <a:cubicBezTo>
                    <a:pt x="156" y="78"/>
                    <a:pt x="154" y="79"/>
                    <a:pt x="155" y="80"/>
                  </a:cubicBezTo>
                  <a:cubicBezTo>
                    <a:pt x="157" y="82"/>
                    <a:pt x="159" y="85"/>
                    <a:pt x="162" y="87"/>
                  </a:cubicBezTo>
                  <a:cubicBezTo>
                    <a:pt x="156" y="93"/>
                    <a:pt x="150" y="98"/>
                    <a:pt x="144" y="104"/>
                  </a:cubicBezTo>
                  <a:cubicBezTo>
                    <a:pt x="141" y="101"/>
                    <a:pt x="138" y="99"/>
                    <a:pt x="135" y="96"/>
                  </a:cubicBezTo>
                  <a:cubicBezTo>
                    <a:pt x="146" y="86"/>
                    <a:pt x="156" y="77"/>
                    <a:pt x="167" y="67"/>
                  </a:cubicBezTo>
                  <a:close/>
                  <a:moveTo>
                    <a:pt x="133" y="98"/>
                  </a:moveTo>
                  <a:cubicBezTo>
                    <a:pt x="136" y="101"/>
                    <a:pt x="139" y="104"/>
                    <a:pt x="142" y="106"/>
                  </a:cubicBezTo>
                  <a:cubicBezTo>
                    <a:pt x="137" y="110"/>
                    <a:pt x="133" y="114"/>
                    <a:pt x="128" y="118"/>
                  </a:cubicBezTo>
                  <a:cubicBezTo>
                    <a:pt x="125" y="116"/>
                    <a:pt x="122" y="113"/>
                    <a:pt x="119" y="111"/>
                  </a:cubicBezTo>
                  <a:cubicBezTo>
                    <a:pt x="124" y="107"/>
                    <a:pt x="128" y="102"/>
                    <a:pt x="133" y="98"/>
                  </a:cubicBezTo>
                  <a:close/>
                  <a:moveTo>
                    <a:pt x="114" y="115"/>
                  </a:moveTo>
                  <a:cubicBezTo>
                    <a:pt x="115" y="114"/>
                    <a:pt x="116" y="114"/>
                    <a:pt x="117" y="113"/>
                  </a:cubicBezTo>
                  <a:cubicBezTo>
                    <a:pt x="120" y="115"/>
                    <a:pt x="123" y="118"/>
                    <a:pt x="126" y="121"/>
                  </a:cubicBezTo>
                  <a:cubicBezTo>
                    <a:pt x="122" y="124"/>
                    <a:pt x="118" y="128"/>
                    <a:pt x="114" y="132"/>
                  </a:cubicBezTo>
                  <a:cubicBezTo>
                    <a:pt x="111" y="129"/>
                    <a:pt x="108" y="126"/>
                    <a:pt x="106" y="124"/>
                  </a:cubicBezTo>
                  <a:cubicBezTo>
                    <a:pt x="108" y="121"/>
                    <a:pt x="111" y="118"/>
                    <a:pt x="114" y="115"/>
                  </a:cubicBezTo>
                  <a:close/>
                  <a:moveTo>
                    <a:pt x="103" y="126"/>
                  </a:moveTo>
                  <a:cubicBezTo>
                    <a:pt x="106" y="129"/>
                    <a:pt x="108" y="131"/>
                    <a:pt x="111" y="134"/>
                  </a:cubicBezTo>
                  <a:cubicBezTo>
                    <a:pt x="105" y="139"/>
                    <a:pt x="100" y="144"/>
                    <a:pt x="94" y="149"/>
                  </a:cubicBezTo>
                  <a:cubicBezTo>
                    <a:pt x="91" y="147"/>
                    <a:pt x="89" y="145"/>
                    <a:pt x="86" y="143"/>
                  </a:cubicBezTo>
                  <a:cubicBezTo>
                    <a:pt x="92" y="137"/>
                    <a:pt x="98" y="131"/>
                    <a:pt x="103" y="126"/>
                  </a:cubicBezTo>
                  <a:close/>
                  <a:moveTo>
                    <a:pt x="84" y="144"/>
                  </a:moveTo>
                  <a:cubicBezTo>
                    <a:pt x="86" y="147"/>
                    <a:pt x="89" y="149"/>
                    <a:pt x="91" y="152"/>
                  </a:cubicBezTo>
                  <a:cubicBezTo>
                    <a:pt x="87" y="156"/>
                    <a:pt x="83" y="160"/>
                    <a:pt x="78" y="163"/>
                  </a:cubicBezTo>
                  <a:cubicBezTo>
                    <a:pt x="77" y="162"/>
                    <a:pt x="75" y="161"/>
                    <a:pt x="74" y="159"/>
                  </a:cubicBezTo>
                  <a:cubicBezTo>
                    <a:pt x="73" y="158"/>
                    <a:pt x="71" y="160"/>
                    <a:pt x="72" y="161"/>
                  </a:cubicBezTo>
                  <a:cubicBezTo>
                    <a:pt x="73" y="163"/>
                    <a:pt x="75" y="164"/>
                    <a:pt x="76" y="165"/>
                  </a:cubicBezTo>
                  <a:cubicBezTo>
                    <a:pt x="72" y="169"/>
                    <a:pt x="68" y="173"/>
                    <a:pt x="63" y="176"/>
                  </a:cubicBezTo>
                  <a:cubicBezTo>
                    <a:pt x="61" y="174"/>
                    <a:pt x="59" y="172"/>
                    <a:pt x="57" y="169"/>
                  </a:cubicBezTo>
                  <a:cubicBezTo>
                    <a:pt x="66" y="161"/>
                    <a:pt x="75" y="153"/>
                    <a:pt x="84" y="144"/>
                  </a:cubicBezTo>
                  <a:close/>
                  <a:moveTo>
                    <a:pt x="55" y="171"/>
                  </a:moveTo>
                  <a:cubicBezTo>
                    <a:pt x="57" y="174"/>
                    <a:pt x="59" y="176"/>
                    <a:pt x="61" y="178"/>
                  </a:cubicBezTo>
                  <a:cubicBezTo>
                    <a:pt x="56" y="183"/>
                    <a:pt x="51" y="187"/>
                    <a:pt x="46" y="192"/>
                  </a:cubicBezTo>
                  <a:cubicBezTo>
                    <a:pt x="43" y="190"/>
                    <a:pt x="41" y="187"/>
                    <a:pt x="38" y="185"/>
                  </a:cubicBezTo>
                  <a:cubicBezTo>
                    <a:pt x="44" y="181"/>
                    <a:pt x="49" y="176"/>
                    <a:pt x="55" y="171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7"/>
                    <a:pt x="36" y="187"/>
                  </a:cubicBezTo>
                  <a:cubicBezTo>
                    <a:pt x="39" y="189"/>
                    <a:pt x="41" y="192"/>
                    <a:pt x="43" y="194"/>
                  </a:cubicBezTo>
                  <a:cubicBezTo>
                    <a:pt x="39" y="198"/>
                    <a:pt x="35" y="201"/>
                    <a:pt x="31" y="205"/>
                  </a:cubicBezTo>
                  <a:cubicBezTo>
                    <a:pt x="28" y="202"/>
                    <a:pt x="25" y="200"/>
                    <a:pt x="22" y="197"/>
                  </a:cubicBezTo>
                  <a:cubicBezTo>
                    <a:pt x="27" y="194"/>
                    <a:pt x="31" y="190"/>
                    <a:pt x="36" y="187"/>
                  </a:cubicBezTo>
                  <a:close/>
                  <a:moveTo>
                    <a:pt x="7" y="208"/>
                  </a:moveTo>
                  <a:cubicBezTo>
                    <a:pt x="11" y="205"/>
                    <a:pt x="16" y="202"/>
                    <a:pt x="20" y="199"/>
                  </a:cubicBezTo>
                  <a:cubicBezTo>
                    <a:pt x="20" y="199"/>
                    <a:pt x="20" y="199"/>
                    <a:pt x="20" y="199"/>
                  </a:cubicBezTo>
                  <a:cubicBezTo>
                    <a:pt x="23" y="202"/>
                    <a:pt x="25" y="204"/>
                    <a:pt x="28" y="207"/>
                  </a:cubicBezTo>
                  <a:cubicBezTo>
                    <a:pt x="24" y="210"/>
                    <a:pt x="20" y="214"/>
                    <a:pt x="17" y="217"/>
                  </a:cubicBezTo>
                  <a:cubicBezTo>
                    <a:pt x="13" y="214"/>
                    <a:pt x="10" y="211"/>
                    <a:pt x="7" y="208"/>
                  </a:cubicBezTo>
                  <a:close/>
                  <a:moveTo>
                    <a:pt x="19" y="219"/>
                  </a:moveTo>
                  <a:cubicBezTo>
                    <a:pt x="23" y="216"/>
                    <a:pt x="27" y="213"/>
                    <a:pt x="31" y="210"/>
                  </a:cubicBezTo>
                  <a:cubicBezTo>
                    <a:pt x="35" y="214"/>
                    <a:pt x="39" y="218"/>
                    <a:pt x="43" y="222"/>
                  </a:cubicBezTo>
                  <a:cubicBezTo>
                    <a:pt x="39" y="225"/>
                    <a:pt x="36" y="228"/>
                    <a:pt x="33" y="232"/>
                  </a:cubicBezTo>
                  <a:cubicBezTo>
                    <a:pt x="28" y="227"/>
                    <a:pt x="24" y="223"/>
                    <a:pt x="19" y="219"/>
                  </a:cubicBezTo>
                  <a:close/>
                  <a:moveTo>
                    <a:pt x="35" y="234"/>
                  </a:moveTo>
                  <a:cubicBezTo>
                    <a:pt x="38" y="231"/>
                    <a:pt x="42" y="228"/>
                    <a:pt x="45" y="225"/>
                  </a:cubicBezTo>
                  <a:cubicBezTo>
                    <a:pt x="47" y="227"/>
                    <a:pt x="49" y="229"/>
                    <a:pt x="51" y="231"/>
                  </a:cubicBezTo>
                  <a:cubicBezTo>
                    <a:pt x="49" y="232"/>
                    <a:pt x="48" y="234"/>
                    <a:pt x="46" y="236"/>
                  </a:cubicBezTo>
                  <a:cubicBezTo>
                    <a:pt x="45" y="237"/>
                    <a:pt x="46" y="239"/>
                    <a:pt x="48" y="238"/>
                  </a:cubicBezTo>
                  <a:cubicBezTo>
                    <a:pt x="50" y="237"/>
                    <a:pt x="52" y="235"/>
                    <a:pt x="54" y="234"/>
                  </a:cubicBezTo>
                  <a:cubicBezTo>
                    <a:pt x="57" y="237"/>
                    <a:pt x="60" y="240"/>
                    <a:pt x="63" y="243"/>
                  </a:cubicBezTo>
                  <a:cubicBezTo>
                    <a:pt x="60" y="246"/>
                    <a:pt x="57" y="248"/>
                    <a:pt x="53" y="251"/>
                  </a:cubicBezTo>
                  <a:cubicBezTo>
                    <a:pt x="47" y="245"/>
                    <a:pt x="41" y="239"/>
                    <a:pt x="35" y="234"/>
                  </a:cubicBezTo>
                  <a:close/>
                  <a:moveTo>
                    <a:pt x="65" y="264"/>
                  </a:moveTo>
                  <a:cubicBezTo>
                    <a:pt x="62" y="260"/>
                    <a:pt x="59" y="257"/>
                    <a:pt x="55" y="253"/>
                  </a:cubicBezTo>
                  <a:cubicBezTo>
                    <a:pt x="59" y="250"/>
                    <a:pt x="62" y="248"/>
                    <a:pt x="65" y="245"/>
                  </a:cubicBezTo>
                  <a:cubicBezTo>
                    <a:pt x="68" y="248"/>
                    <a:pt x="72" y="251"/>
                    <a:pt x="75" y="254"/>
                  </a:cubicBezTo>
                  <a:cubicBezTo>
                    <a:pt x="72" y="257"/>
                    <a:pt x="69" y="261"/>
                    <a:pt x="65" y="264"/>
                  </a:cubicBezTo>
                  <a:close/>
                  <a:moveTo>
                    <a:pt x="78" y="251"/>
                  </a:moveTo>
                  <a:cubicBezTo>
                    <a:pt x="75" y="248"/>
                    <a:pt x="73" y="244"/>
                    <a:pt x="70" y="241"/>
                  </a:cubicBezTo>
                  <a:cubicBezTo>
                    <a:pt x="74" y="238"/>
                    <a:pt x="78" y="234"/>
                    <a:pt x="82" y="231"/>
                  </a:cubicBezTo>
                  <a:cubicBezTo>
                    <a:pt x="83" y="232"/>
                    <a:pt x="84" y="233"/>
                    <a:pt x="86" y="234"/>
                  </a:cubicBezTo>
                  <a:cubicBezTo>
                    <a:pt x="87" y="235"/>
                    <a:pt x="89" y="233"/>
                    <a:pt x="88" y="232"/>
                  </a:cubicBezTo>
                  <a:cubicBezTo>
                    <a:pt x="87" y="230"/>
                    <a:pt x="86" y="229"/>
                    <a:pt x="85" y="228"/>
                  </a:cubicBezTo>
                  <a:cubicBezTo>
                    <a:pt x="89" y="224"/>
                    <a:pt x="93" y="220"/>
                    <a:pt x="98" y="217"/>
                  </a:cubicBezTo>
                  <a:cubicBezTo>
                    <a:pt x="101" y="219"/>
                    <a:pt x="103" y="221"/>
                    <a:pt x="106" y="224"/>
                  </a:cubicBezTo>
                  <a:cubicBezTo>
                    <a:pt x="97" y="233"/>
                    <a:pt x="87" y="242"/>
                    <a:pt x="78" y="251"/>
                  </a:cubicBezTo>
                  <a:close/>
                  <a:moveTo>
                    <a:pt x="109" y="221"/>
                  </a:moveTo>
                  <a:cubicBezTo>
                    <a:pt x="107" y="218"/>
                    <a:pt x="104" y="216"/>
                    <a:pt x="102" y="213"/>
                  </a:cubicBezTo>
                  <a:cubicBezTo>
                    <a:pt x="105" y="210"/>
                    <a:pt x="109" y="207"/>
                    <a:pt x="112" y="204"/>
                  </a:cubicBezTo>
                  <a:cubicBezTo>
                    <a:pt x="114" y="206"/>
                    <a:pt x="117" y="208"/>
                    <a:pt x="119" y="210"/>
                  </a:cubicBezTo>
                  <a:cubicBezTo>
                    <a:pt x="119" y="210"/>
                    <a:pt x="119" y="210"/>
                    <a:pt x="120" y="210"/>
                  </a:cubicBezTo>
                  <a:cubicBezTo>
                    <a:pt x="116" y="214"/>
                    <a:pt x="113" y="217"/>
                    <a:pt x="109" y="221"/>
                  </a:cubicBezTo>
                  <a:close/>
                  <a:moveTo>
                    <a:pt x="122" y="208"/>
                  </a:moveTo>
                  <a:cubicBezTo>
                    <a:pt x="122" y="208"/>
                    <a:pt x="122" y="207"/>
                    <a:pt x="122" y="207"/>
                  </a:cubicBezTo>
                  <a:cubicBezTo>
                    <a:pt x="120" y="205"/>
                    <a:pt x="118" y="203"/>
                    <a:pt x="116" y="200"/>
                  </a:cubicBezTo>
                  <a:cubicBezTo>
                    <a:pt x="121" y="196"/>
                    <a:pt x="126" y="192"/>
                    <a:pt x="130" y="188"/>
                  </a:cubicBezTo>
                  <a:cubicBezTo>
                    <a:pt x="133" y="190"/>
                    <a:pt x="135" y="191"/>
                    <a:pt x="138" y="193"/>
                  </a:cubicBezTo>
                  <a:cubicBezTo>
                    <a:pt x="132" y="198"/>
                    <a:pt x="127" y="203"/>
                    <a:pt x="122" y="208"/>
                  </a:cubicBezTo>
                  <a:close/>
                  <a:moveTo>
                    <a:pt x="153" y="179"/>
                  </a:moveTo>
                  <a:cubicBezTo>
                    <a:pt x="149" y="182"/>
                    <a:pt x="145" y="186"/>
                    <a:pt x="141" y="190"/>
                  </a:cubicBezTo>
                  <a:cubicBezTo>
                    <a:pt x="139" y="188"/>
                    <a:pt x="136" y="186"/>
                    <a:pt x="134" y="184"/>
                  </a:cubicBezTo>
                  <a:cubicBezTo>
                    <a:pt x="139" y="180"/>
                    <a:pt x="144" y="176"/>
                    <a:pt x="148" y="171"/>
                  </a:cubicBezTo>
                  <a:cubicBezTo>
                    <a:pt x="150" y="173"/>
                    <a:pt x="153" y="175"/>
                    <a:pt x="155" y="176"/>
                  </a:cubicBezTo>
                  <a:cubicBezTo>
                    <a:pt x="154" y="177"/>
                    <a:pt x="153" y="178"/>
                    <a:pt x="153" y="179"/>
                  </a:cubicBezTo>
                  <a:close/>
                  <a:moveTo>
                    <a:pt x="157" y="174"/>
                  </a:moveTo>
                  <a:cubicBezTo>
                    <a:pt x="156" y="172"/>
                    <a:pt x="154" y="170"/>
                    <a:pt x="152" y="168"/>
                  </a:cubicBezTo>
                  <a:cubicBezTo>
                    <a:pt x="156" y="164"/>
                    <a:pt x="160" y="160"/>
                    <a:pt x="165" y="156"/>
                  </a:cubicBezTo>
                  <a:cubicBezTo>
                    <a:pt x="166" y="156"/>
                    <a:pt x="167" y="155"/>
                    <a:pt x="166" y="154"/>
                  </a:cubicBezTo>
                  <a:cubicBezTo>
                    <a:pt x="171" y="150"/>
                    <a:pt x="176" y="145"/>
                    <a:pt x="181" y="141"/>
                  </a:cubicBezTo>
                  <a:cubicBezTo>
                    <a:pt x="182" y="142"/>
                    <a:pt x="184" y="143"/>
                    <a:pt x="186" y="144"/>
                  </a:cubicBezTo>
                  <a:cubicBezTo>
                    <a:pt x="186" y="145"/>
                    <a:pt x="186" y="145"/>
                    <a:pt x="187" y="145"/>
                  </a:cubicBezTo>
                  <a:cubicBezTo>
                    <a:pt x="177" y="154"/>
                    <a:pt x="167" y="164"/>
                    <a:pt x="157" y="174"/>
                  </a:cubicBezTo>
                  <a:close/>
                  <a:moveTo>
                    <a:pt x="189" y="142"/>
                  </a:moveTo>
                  <a:cubicBezTo>
                    <a:pt x="189" y="142"/>
                    <a:pt x="189" y="141"/>
                    <a:pt x="188" y="141"/>
                  </a:cubicBezTo>
                  <a:cubicBezTo>
                    <a:pt x="187" y="140"/>
                    <a:pt x="186" y="138"/>
                    <a:pt x="184" y="137"/>
                  </a:cubicBezTo>
                  <a:cubicBezTo>
                    <a:pt x="190" y="132"/>
                    <a:pt x="195" y="127"/>
                    <a:pt x="201" y="121"/>
                  </a:cubicBezTo>
                  <a:cubicBezTo>
                    <a:pt x="202" y="122"/>
                    <a:pt x="204" y="123"/>
                    <a:pt x="206" y="124"/>
                  </a:cubicBezTo>
                  <a:cubicBezTo>
                    <a:pt x="207" y="125"/>
                    <a:pt x="209" y="123"/>
                    <a:pt x="208" y="122"/>
                  </a:cubicBezTo>
                  <a:cubicBezTo>
                    <a:pt x="206" y="121"/>
                    <a:pt x="205" y="120"/>
                    <a:pt x="203" y="118"/>
                  </a:cubicBezTo>
                  <a:cubicBezTo>
                    <a:pt x="207" y="115"/>
                    <a:pt x="211" y="111"/>
                    <a:pt x="214" y="108"/>
                  </a:cubicBezTo>
                  <a:cubicBezTo>
                    <a:pt x="215" y="109"/>
                    <a:pt x="216" y="110"/>
                    <a:pt x="218" y="110"/>
                  </a:cubicBezTo>
                  <a:cubicBezTo>
                    <a:pt x="220" y="112"/>
                    <a:pt x="223" y="108"/>
                    <a:pt x="221" y="107"/>
                  </a:cubicBezTo>
                  <a:cubicBezTo>
                    <a:pt x="220" y="106"/>
                    <a:pt x="219" y="105"/>
                    <a:pt x="218" y="104"/>
                  </a:cubicBezTo>
                  <a:cubicBezTo>
                    <a:pt x="221" y="100"/>
                    <a:pt x="225" y="97"/>
                    <a:pt x="229" y="93"/>
                  </a:cubicBezTo>
                  <a:cubicBezTo>
                    <a:pt x="231" y="95"/>
                    <a:pt x="233" y="96"/>
                    <a:pt x="235" y="98"/>
                  </a:cubicBezTo>
                  <a:cubicBezTo>
                    <a:pt x="235" y="98"/>
                    <a:pt x="235" y="98"/>
                    <a:pt x="235" y="98"/>
                  </a:cubicBezTo>
                  <a:cubicBezTo>
                    <a:pt x="219" y="112"/>
                    <a:pt x="204" y="127"/>
                    <a:pt x="189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42"/>
            <p:cNvSpPr>
              <a:spLocks noEditPoints="1"/>
            </p:cNvSpPr>
            <p:nvPr/>
          </p:nvSpPr>
          <p:spPr bwMode="auto">
            <a:xfrm>
              <a:off x="7945438" y="1687513"/>
              <a:ext cx="212725" cy="177800"/>
            </a:xfrm>
            <a:custGeom>
              <a:avLst/>
              <a:gdLst>
                <a:gd name="T0" fmla="*/ 61 w 67"/>
                <a:gd name="T1" fmla="*/ 27 h 56"/>
                <a:gd name="T2" fmla="*/ 61 w 67"/>
                <a:gd name="T3" fmla="*/ 22 h 56"/>
                <a:gd name="T4" fmla="*/ 34 w 67"/>
                <a:gd name="T5" fmla="*/ 2 h 56"/>
                <a:gd name="T6" fmla="*/ 35 w 67"/>
                <a:gd name="T7" fmla="*/ 10 h 56"/>
                <a:gd name="T8" fmla="*/ 27 w 67"/>
                <a:gd name="T9" fmla="*/ 9 h 56"/>
                <a:gd name="T10" fmla="*/ 27 w 67"/>
                <a:gd name="T11" fmla="*/ 4 h 56"/>
                <a:gd name="T12" fmla="*/ 10 w 67"/>
                <a:gd name="T13" fmla="*/ 28 h 56"/>
                <a:gd name="T14" fmla="*/ 23 w 67"/>
                <a:gd name="T15" fmla="*/ 23 h 56"/>
                <a:gd name="T16" fmla="*/ 4 w 67"/>
                <a:gd name="T17" fmla="*/ 27 h 56"/>
                <a:gd name="T18" fmla="*/ 17 w 67"/>
                <a:gd name="T19" fmla="*/ 43 h 56"/>
                <a:gd name="T20" fmla="*/ 29 w 67"/>
                <a:gd name="T21" fmla="*/ 53 h 56"/>
                <a:gd name="T22" fmla="*/ 33 w 67"/>
                <a:gd name="T23" fmla="*/ 52 h 56"/>
                <a:gd name="T24" fmla="*/ 44 w 67"/>
                <a:gd name="T25" fmla="*/ 43 h 56"/>
                <a:gd name="T26" fmla="*/ 47 w 67"/>
                <a:gd name="T27" fmla="*/ 40 h 56"/>
                <a:gd name="T28" fmla="*/ 63 w 67"/>
                <a:gd name="T29" fmla="*/ 35 h 56"/>
                <a:gd name="T30" fmla="*/ 44 w 67"/>
                <a:gd name="T31" fmla="*/ 19 h 56"/>
                <a:gd name="T32" fmla="*/ 35 w 67"/>
                <a:gd name="T33" fmla="*/ 15 h 56"/>
                <a:gd name="T34" fmla="*/ 44 w 67"/>
                <a:gd name="T35" fmla="*/ 19 h 56"/>
                <a:gd name="T36" fmla="*/ 38 w 67"/>
                <a:gd name="T37" fmla="*/ 23 h 56"/>
                <a:gd name="T38" fmla="*/ 33 w 67"/>
                <a:gd name="T39" fmla="*/ 28 h 56"/>
                <a:gd name="T40" fmla="*/ 28 w 67"/>
                <a:gd name="T41" fmla="*/ 23 h 56"/>
                <a:gd name="T42" fmla="*/ 20 w 67"/>
                <a:gd name="T43" fmla="*/ 16 h 56"/>
                <a:gd name="T44" fmla="*/ 30 w 67"/>
                <a:gd name="T45" fmla="*/ 15 h 56"/>
                <a:gd name="T46" fmla="*/ 25 w 67"/>
                <a:gd name="T47" fmla="*/ 21 h 56"/>
                <a:gd name="T48" fmla="*/ 21 w 67"/>
                <a:gd name="T49" fmla="*/ 41 h 56"/>
                <a:gd name="T50" fmla="*/ 15 w 67"/>
                <a:gd name="T51" fmla="*/ 36 h 56"/>
                <a:gd name="T52" fmla="*/ 30 w 67"/>
                <a:gd name="T53" fmla="*/ 31 h 56"/>
                <a:gd name="T54" fmla="*/ 21 w 67"/>
                <a:gd name="T55" fmla="*/ 40 h 56"/>
                <a:gd name="T56" fmla="*/ 30 w 67"/>
                <a:gd name="T57" fmla="*/ 49 h 56"/>
                <a:gd name="T58" fmla="*/ 33 w 67"/>
                <a:gd name="T59" fmla="*/ 34 h 56"/>
                <a:gd name="T60" fmla="*/ 30 w 67"/>
                <a:gd name="T61" fmla="*/ 49 h 56"/>
                <a:gd name="T62" fmla="*/ 43 w 67"/>
                <a:gd name="T63" fmla="*/ 38 h 56"/>
                <a:gd name="T64" fmla="*/ 41 w 67"/>
                <a:gd name="T65" fmla="*/ 27 h 56"/>
                <a:gd name="T66" fmla="*/ 45 w 67"/>
                <a:gd name="T67" fmla="*/ 37 h 56"/>
                <a:gd name="T68" fmla="*/ 44 w 67"/>
                <a:gd name="T69" fmla="*/ 24 h 56"/>
                <a:gd name="T70" fmla="*/ 54 w 67"/>
                <a:gd name="T7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56">
                  <a:moveTo>
                    <a:pt x="65" y="32"/>
                  </a:moveTo>
                  <a:cubicBezTo>
                    <a:pt x="64" y="30"/>
                    <a:pt x="62" y="29"/>
                    <a:pt x="61" y="27"/>
                  </a:cubicBezTo>
                  <a:cubicBezTo>
                    <a:pt x="62" y="26"/>
                    <a:pt x="62" y="25"/>
                    <a:pt x="63" y="24"/>
                  </a:cubicBezTo>
                  <a:cubicBezTo>
                    <a:pt x="63" y="23"/>
                    <a:pt x="62" y="21"/>
                    <a:pt x="61" y="22"/>
                  </a:cubicBezTo>
                  <a:cubicBezTo>
                    <a:pt x="60" y="22"/>
                    <a:pt x="59" y="23"/>
                    <a:pt x="58" y="24"/>
                  </a:cubicBezTo>
                  <a:cubicBezTo>
                    <a:pt x="50" y="16"/>
                    <a:pt x="42" y="9"/>
                    <a:pt x="34" y="2"/>
                  </a:cubicBezTo>
                  <a:cubicBezTo>
                    <a:pt x="31" y="0"/>
                    <a:pt x="28" y="3"/>
                    <a:pt x="30" y="5"/>
                  </a:cubicBezTo>
                  <a:cubicBezTo>
                    <a:pt x="32" y="7"/>
                    <a:pt x="33" y="8"/>
                    <a:pt x="35" y="10"/>
                  </a:cubicBezTo>
                  <a:cubicBezTo>
                    <a:pt x="34" y="11"/>
                    <a:pt x="33" y="12"/>
                    <a:pt x="32" y="13"/>
                  </a:cubicBezTo>
                  <a:cubicBezTo>
                    <a:pt x="30" y="11"/>
                    <a:pt x="28" y="10"/>
                    <a:pt x="27" y="9"/>
                  </a:cubicBezTo>
                  <a:cubicBezTo>
                    <a:pt x="27" y="8"/>
                    <a:pt x="28" y="7"/>
                    <a:pt x="29" y="6"/>
                  </a:cubicBezTo>
                  <a:cubicBezTo>
                    <a:pt x="29" y="6"/>
                    <a:pt x="29" y="4"/>
                    <a:pt x="27" y="4"/>
                  </a:cubicBezTo>
                  <a:cubicBezTo>
                    <a:pt x="18" y="8"/>
                    <a:pt x="12" y="18"/>
                    <a:pt x="8" y="26"/>
                  </a:cubicBezTo>
                  <a:cubicBezTo>
                    <a:pt x="7" y="28"/>
                    <a:pt x="9" y="29"/>
                    <a:pt x="10" y="28"/>
                  </a:cubicBezTo>
                  <a:cubicBezTo>
                    <a:pt x="12" y="24"/>
                    <a:pt x="15" y="21"/>
                    <a:pt x="18" y="18"/>
                  </a:cubicBezTo>
                  <a:cubicBezTo>
                    <a:pt x="19" y="20"/>
                    <a:pt x="21" y="21"/>
                    <a:pt x="23" y="2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32"/>
                    <a:pt x="7" y="29"/>
                    <a:pt x="4" y="27"/>
                  </a:cubicBezTo>
                  <a:cubicBezTo>
                    <a:pt x="3" y="26"/>
                    <a:pt x="0" y="28"/>
                    <a:pt x="2" y="2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0" y="46"/>
                    <a:pt x="23" y="49"/>
                    <a:pt x="27" y="52"/>
                  </a:cubicBezTo>
                  <a:cubicBezTo>
                    <a:pt x="27" y="53"/>
                    <a:pt x="28" y="54"/>
                    <a:pt x="29" y="53"/>
                  </a:cubicBezTo>
                  <a:cubicBezTo>
                    <a:pt x="30" y="54"/>
                    <a:pt x="30" y="54"/>
                    <a:pt x="31" y="55"/>
                  </a:cubicBezTo>
                  <a:cubicBezTo>
                    <a:pt x="33" y="56"/>
                    <a:pt x="35" y="54"/>
                    <a:pt x="33" y="52"/>
                  </a:cubicBezTo>
                  <a:cubicBezTo>
                    <a:pt x="33" y="52"/>
                    <a:pt x="33" y="52"/>
                    <a:pt x="33" y="51"/>
                  </a:cubicBezTo>
                  <a:cubicBezTo>
                    <a:pt x="36" y="49"/>
                    <a:pt x="40" y="46"/>
                    <a:pt x="44" y="43"/>
                  </a:cubicBezTo>
                  <a:cubicBezTo>
                    <a:pt x="44" y="43"/>
                    <a:pt x="45" y="43"/>
                    <a:pt x="45" y="42"/>
                  </a:cubicBezTo>
                  <a:cubicBezTo>
                    <a:pt x="46" y="41"/>
                    <a:pt x="47" y="41"/>
                    <a:pt x="47" y="40"/>
                  </a:cubicBezTo>
                  <a:cubicBezTo>
                    <a:pt x="51" y="38"/>
                    <a:pt x="55" y="35"/>
                    <a:pt x="58" y="31"/>
                  </a:cubicBezTo>
                  <a:cubicBezTo>
                    <a:pt x="59" y="32"/>
                    <a:pt x="61" y="34"/>
                    <a:pt x="63" y="35"/>
                  </a:cubicBezTo>
                  <a:cubicBezTo>
                    <a:pt x="65" y="37"/>
                    <a:pt x="67" y="33"/>
                    <a:pt x="65" y="32"/>
                  </a:cubicBezTo>
                  <a:close/>
                  <a:moveTo>
                    <a:pt x="44" y="19"/>
                  </a:moveTo>
                  <a:cubicBezTo>
                    <a:pt x="43" y="19"/>
                    <a:pt x="42" y="20"/>
                    <a:pt x="41" y="21"/>
                  </a:cubicBezTo>
                  <a:cubicBezTo>
                    <a:pt x="39" y="19"/>
                    <a:pt x="37" y="17"/>
                    <a:pt x="35" y="15"/>
                  </a:cubicBezTo>
                  <a:cubicBezTo>
                    <a:pt x="36" y="14"/>
                    <a:pt x="37" y="13"/>
                    <a:pt x="37" y="12"/>
                  </a:cubicBezTo>
                  <a:cubicBezTo>
                    <a:pt x="40" y="14"/>
                    <a:pt x="42" y="16"/>
                    <a:pt x="44" y="19"/>
                  </a:cubicBezTo>
                  <a:close/>
                  <a:moveTo>
                    <a:pt x="33" y="18"/>
                  </a:moveTo>
                  <a:cubicBezTo>
                    <a:pt x="35" y="19"/>
                    <a:pt x="36" y="21"/>
                    <a:pt x="38" y="23"/>
                  </a:cubicBezTo>
                  <a:cubicBezTo>
                    <a:pt x="36" y="25"/>
                    <a:pt x="35" y="26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1" y="26"/>
                    <a:pt x="29" y="25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1"/>
                    <a:pt x="31" y="19"/>
                    <a:pt x="33" y="18"/>
                  </a:cubicBezTo>
                  <a:close/>
                  <a:moveTo>
                    <a:pt x="20" y="16"/>
                  </a:moveTo>
                  <a:cubicBezTo>
                    <a:pt x="21" y="14"/>
                    <a:pt x="23" y="12"/>
                    <a:pt x="25" y="11"/>
                  </a:cubicBezTo>
                  <a:cubicBezTo>
                    <a:pt x="27" y="12"/>
                    <a:pt x="28" y="13"/>
                    <a:pt x="30" y="15"/>
                  </a:cubicBezTo>
                  <a:cubicBezTo>
                    <a:pt x="28" y="17"/>
                    <a:pt x="27" y="19"/>
                    <a:pt x="25" y="20"/>
                  </a:cubicBezTo>
                  <a:cubicBezTo>
                    <a:pt x="25" y="21"/>
                    <a:pt x="25" y="21"/>
                    <a:pt x="25" y="21"/>
                  </a:cubicBezTo>
                  <a:lnTo>
                    <a:pt x="20" y="16"/>
                  </a:lnTo>
                  <a:close/>
                  <a:moveTo>
                    <a:pt x="21" y="41"/>
                  </a:moveTo>
                  <a:cubicBezTo>
                    <a:pt x="20" y="40"/>
                    <a:pt x="19" y="40"/>
                    <a:pt x="19" y="39"/>
                  </a:cubicBezTo>
                  <a:cubicBezTo>
                    <a:pt x="18" y="38"/>
                    <a:pt x="17" y="37"/>
                    <a:pt x="15" y="36"/>
                  </a:cubicBezTo>
                  <a:cubicBezTo>
                    <a:pt x="19" y="33"/>
                    <a:pt x="22" y="29"/>
                    <a:pt x="25" y="26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7" y="34"/>
                    <a:pt x="24" y="37"/>
                    <a:pt x="21" y="40"/>
                  </a:cubicBezTo>
                  <a:cubicBezTo>
                    <a:pt x="21" y="40"/>
                    <a:pt x="21" y="41"/>
                    <a:pt x="21" y="41"/>
                  </a:cubicBezTo>
                  <a:close/>
                  <a:moveTo>
                    <a:pt x="30" y="49"/>
                  </a:moveTo>
                  <a:cubicBezTo>
                    <a:pt x="28" y="47"/>
                    <a:pt x="26" y="45"/>
                    <a:pt x="23" y="42"/>
                  </a:cubicBezTo>
                  <a:cubicBezTo>
                    <a:pt x="26" y="40"/>
                    <a:pt x="30" y="37"/>
                    <a:pt x="33" y="34"/>
                  </a:cubicBezTo>
                  <a:cubicBezTo>
                    <a:pt x="35" y="36"/>
                    <a:pt x="38" y="39"/>
                    <a:pt x="40" y="41"/>
                  </a:cubicBezTo>
                  <a:cubicBezTo>
                    <a:pt x="37" y="44"/>
                    <a:pt x="34" y="46"/>
                    <a:pt x="30" y="49"/>
                  </a:cubicBezTo>
                  <a:close/>
                  <a:moveTo>
                    <a:pt x="45" y="37"/>
                  </a:moveTo>
                  <a:cubicBezTo>
                    <a:pt x="45" y="37"/>
                    <a:pt x="44" y="38"/>
                    <a:pt x="43" y="38"/>
                  </a:cubicBezTo>
                  <a:cubicBezTo>
                    <a:pt x="41" y="36"/>
                    <a:pt x="39" y="34"/>
                    <a:pt x="36" y="31"/>
                  </a:cubicBezTo>
                  <a:cubicBezTo>
                    <a:pt x="38" y="30"/>
                    <a:pt x="40" y="28"/>
                    <a:pt x="41" y="27"/>
                  </a:cubicBezTo>
                  <a:cubicBezTo>
                    <a:pt x="43" y="29"/>
                    <a:pt x="46" y="32"/>
                    <a:pt x="48" y="34"/>
                  </a:cubicBezTo>
                  <a:cubicBezTo>
                    <a:pt x="47" y="35"/>
                    <a:pt x="46" y="36"/>
                    <a:pt x="45" y="37"/>
                  </a:cubicBezTo>
                  <a:close/>
                  <a:moveTo>
                    <a:pt x="50" y="31"/>
                  </a:moveTo>
                  <a:cubicBezTo>
                    <a:pt x="49" y="29"/>
                    <a:pt x="46" y="26"/>
                    <a:pt x="44" y="24"/>
                  </a:cubicBezTo>
                  <a:cubicBezTo>
                    <a:pt x="45" y="23"/>
                    <a:pt x="46" y="22"/>
                    <a:pt x="47" y="21"/>
                  </a:cubicBezTo>
                  <a:cubicBezTo>
                    <a:pt x="49" y="23"/>
                    <a:pt x="51" y="26"/>
                    <a:pt x="54" y="28"/>
                  </a:cubicBezTo>
                  <a:cubicBezTo>
                    <a:pt x="53" y="29"/>
                    <a:pt x="51" y="30"/>
                    <a:pt x="50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6" name="Freeform 43"/>
          <p:cNvSpPr>
            <a:spLocks noEditPoints="1"/>
          </p:cNvSpPr>
          <p:nvPr/>
        </p:nvSpPr>
        <p:spPr bwMode="auto">
          <a:xfrm>
            <a:off x="4737418" y="2419350"/>
            <a:ext cx="881063" cy="874713"/>
          </a:xfrm>
          <a:custGeom>
            <a:avLst/>
            <a:gdLst>
              <a:gd name="T0" fmla="*/ 275 w 277"/>
              <a:gd name="T1" fmla="*/ 3 h 275"/>
              <a:gd name="T2" fmla="*/ 271 w 277"/>
              <a:gd name="T3" fmla="*/ 1 h 275"/>
              <a:gd name="T4" fmla="*/ 136 w 277"/>
              <a:gd name="T5" fmla="*/ 77 h 275"/>
              <a:gd name="T6" fmla="*/ 3 w 277"/>
              <a:gd name="T7" fmla="*/ 154 h 275"/>
              <a:gd name="T8" fmla="*/ 4 w 277"/>
              <a:gd name="T9" fmla="*/ 160 h 275"/>
              <a:gd name="T10" fmla="*/ 6 w 277"/>
              <a:gd name="T11" fmla="*/ 163 h 275"/>
              <a:gd name="T12" fmla="*/ 10 w 277"/>
              <a:gd name="T13" fmla="*/ 166 h 275"/>
              <a:gd name="T14" fmla="*/ 13 w 277"/>
              <a:gd name="T15" fmla="*/ 168 h 275"/>
              <a:gd name="T16" fmla="*/ 85 w 277"/>
              <a:gd name="T17" fmla="*/ 205 h 275"/>
              <a:gd name="T18" fmla="*/ 86 w 277"/>
              <a:gd name="T19" fmla="*/ 205 h 275"/>
              <a:gd name="T20" fmla="*/ 90 w 277"/>
              <a:gd name="T21" fmla="*/ 206 h 275"/>
              <a:gd name="T22" fmla="*/ 92 w 277"/>
              <a:gd name="T23" fmla="*/ 208 h 275"/>
              <a:gd name="T24" fmla="*/ 115 w 277"/>
              <a:gd name="T25" fmla="*/ 212 h 275"/>
              <a:gd name="T26" fmla="*/ 111 w 277"/>
              <a:gd name="T27" fmla="*/ 218 h 275"/>
              <a:gd name="T28" fmla="*/ 113 w 277"/>
              <a:gd name="T29" fmla="*/ 222 h 275"/>
              <a:gd name="T30" fmla="*/ 205 w 277"/>
              <a:gd name="T31" fmla="*/ 274 h 275"/>
              <a:gd name="T32" fmla="*/ 209 w 277"/>
              <a:gd name="T33" fmla="*/ 271 h 275"/>
              <a:gd name="T34" fmla="*/ 210 w 277"/>
              <a:gd name="T35" fmla="*/ 270 h 275"/>
              <a:gd name="T36" fmla="*/ 223 w 277"/>
              <a:gd name="T37" fmla="*/ 206 h 275"/>
              <a:gd name="T38" fmla="*/ 240 w 277"/>
              <a:gd name="T39" fmla="*/ 138 h 275"/>
              <a:gd name="T40" fmla="*/ 275 w 277"/>
              <a:gd name="T41" fmla="*/ 9 h 275"/>
              <a:gd name="T42" fmla="*/ 276 w 277"/>
              <a:gd name="T43" fmla="*/ 7 h 275"/>
              <a:gd name="T44" fmla="*/ 275 w 277"/>
              <a:gd name="T45" fmla="*/ 3 h 275"/>
              <a:gd name="T46" fmla="*/ 94 w 277"/>
              <a:gd name="T47" fmla="*/ 203 h 275"/>
              <a:gd name="T48" fmla="*/ 229 w 277"/>
              <a:gd name="T49" fmla="*/ 60 h 275"/>
              <a:gd name="T50" fmla="*/ 119 w 277"/>
              <a:gd name="T51" fmla="*/ 207 h 275"/>
              <a:gd name="T52" fmla="*/ 94 w 277"/>
              <a:gd name="T53" fmla="*/ 203 h 275"/>
              <a:gd name="T54" fmla="*/ 232 w 277"/>
              <a:gd name="T55" fmla="*/ 140 h 275"/>
              <a:gd name="T56" fmla="*/ 204 w 277"/>
              <a:gd name="T57" fmla="*/ 267 h 275"/>
              <a:gd name="T58" fmla="*/ 115 w 277"/>
              <a:gd name="T59" fmla="*/ 223 h 275"/>
              <a:gd name="T60" fmla="*/ 115 w 277"/>
              <a:gd name="T61" fmla="*/ 222 h 275"/>
              <a:gd name="T62" fmla="*/ 115 w 277"/>
              <a:gd name="T63" fmla="*/ 221 h 275"/>
              <a:gd name="T64" fmla="*/ 263 w 277"/>
              <a:gd name="T65" fmla="*/ 25 h 275"/>
              <a:gd name="T66" fmla="*/ 232 w 277"/>
              <a:gd name="T67" fmla="*/ 140 h 275"/>
              <a:gd name="T68" fmla="*/ 86 w 277"/>
              <a:gd name="T69" fmla="*/ 201 h 275"/>
              <a:gd name="T70" fmla="*/ 47 w 277"/>
              <a:gd name="T71" fmla="*/ 180 h 275"/>
              <a:gd name="T72" fmla="*/ 20 w 277"/>
              <a:gd name="T73" fmla="*/ 164 h 275"/>
              <a:gd name="T74" fmla="*/ 14 w 277"/>
              <a:gd name="T75" fmla="*/ 160 h 275"/>
              <a:gd name="T76" fmla="*/ 11 w 277"/>
              <a:gd name="T77" fmla="*/ 157 h 275"/>
              <a:gd name="T78" fmla="*/ 140 w 277"/>
              <a:gd name="T79" fmla="*/ 84 h 275"/>
              <a:gd name="T80" fmla="*/ 264 w 277"/>
              <a:gd name="T81" fmla="*/ 12 h 275"/>
              <a:gd name="T82" fmla="*/ 86 w 277"/>
              <a:gd name="T83" fmla="*/ 201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77" h="275">
                <a:moveTo>
                  <a:pt x="275" y="3"/>
                </a:moveTo>
                <a:cubicBezTo>
                  <a:pt x="275" y="1"/>
                  <a:pt x="273" y="0"/>
                  <a:pt x="271" y="1"/>
                </a:cubicBezTo>
                <a:cubicBezTo>
                  <a:pt x="224" y="23"/>
                  <a:pt x="181" y="51"/>
                  <a:pt x="136" y="77"/>
                </a:cubicBezTo>
                <a:cubicBezTo>
                  <a:pt x="92" y="102"/>
                  <a:pt x="44" y="125"/>
                  <a:pt x="3" y="154"/>
                </a:cubicBezTo>
                <a:cubicBezTo>
                  <a:pt x="0" y="156"/>
                  <a:pt x="1" y="159"/>
                  <a:pt x="4" y="160"/>
                </a:cubicBezTo>
                <a:cubicBezTo>
                  <a:pt x="4" y="161"/>
                  <a:pt x="4" y="162"/>
                  <a:pt x="6" y="163"/>
                </a:cubicBezTo>
                <a:cubicBezTo>
                  <a:pt x="7" y="164"/>
                  <a:pt x="9" y="165"/>
                  <a:pt x="10" y="166"/>
                </a:cubicBezTo>
                <a:cubicBezTo>
                  <a:pt x="11" y="167"/>
                  <a:pt x="12" y="167"/>
                  <a:pt x="13" y="168"/>
                </a:cubicBezTo>
                <a:cubicBezTo>
                  <a:pt x="33" y="185"/>
                  <a:pt x="61" y="198"/>
                  <a:pt x="85" y="205"/>
                </a:cubicBezTo>
                <a:cubicBezTo>
                  <a:pt x="85" y="205"/>
                  <a:pt x="86" y="205"/>
                  <a:pt x="86" y="205"/>
                </a:cubicBezTo>
                <a:cubicBezTo>
                  <a:pt x="87" y="206"/>
                  <a:pt x="89" y="207"/>
                  <a:pt x="90" y="206"/>
                </a:cubicBezTo>
                <a:cubicBezTo>
                  <a:pt x="91" y="207"/>
                  <a:pt x="91" y="208"/>
                  <a:pt x="92" y="208"/>
                </a:cubicBezTo>
                <a:cubicBezTo>
                  <a:pt x="100" y="210"/>
                  <a:pt x="108" y="211"/>
                  <a:pt x="115" y="212"/>
                </a:cubicBezTo>
                <a:cubicBezTo>
                  <a:pt x="114" y="214"/>
                  <a:pt x="113" y="216"/>
                  <a:pt x="111" y="218"/>
                </a:cubicBezTo>
                <a:cubicBezTo>
                  <a:pt x="110" y="220"/>
                  <a:pt x="111" y="222"/>
                  <a:pt x="113" y="222"/>
                </a:cubicBezTo>
                <a:cubicBezTo>
                  <a:pt x="111" y="228"/>
                  <a:pt x="196" y="269"/>
                  <a:pt x="205" y="274"/>
                </a:cubicBezTo>
                <a:cubicBezTo>
                  <a:pt x="207" y="275"/>
                  <a:pt x="209" y="273"/>
                  <a:pt x="209" y="271"/>
                </a:cubicBezTo>
                <a:cubicBezTo>
                  <a:pt x="209" y="271"/>
                  <a:pt x="210" y="270"/>
                  <a:pt x="210" y="270"/>
                </a:cubicBezTo>
                <a:cubicBezTo>
                  <a:pt x="216" y="249"/>
                  <a:pt x="219" y="227"/>
                  <a:pt x="223" y="206"/>
                </a:cubicBezTo>
                <a:cubicBezTo>
                  <a:pt x="228" y="183"/>
                  <a:pt x="234" y="160"/>
                  <a:pt x="240" y="138"/>
                </a:cubicBezTo>
                <a:cubicBezTo>
                  <a:pt x="250" y="95"/>
                  <a:pt x="262" y="52"/>
                  <a:pt x="275" y="9"/>
                </a:cubicBezTo>
                <a:cubicBezTo>
                  <a:pt x="275" y="8"/>
                  <a:pt x="276" y="8"/>
                  <a:pt x="276" y="7"/>
                </a:cubicBezTo>
                <a:cubicBezTo>
                  <a:pt x="277" y="6"/>
                  <a:pt x="276" y="4"/>
                  <a:pt x="275" y="3"/>
                </a:cubicBezTo>
                <a:close/>
                <a:moveTo>
                  <a:pt x="94" y="203"/>
                </a:moveTo>
                <a:cubicBezTo>
                  <a:pt x="135" y="152"/>
                  <a:pt x="184" y="108"/>
                  <a:pt x="229" y="60"/>
                </a:cubicBezTo>
                <a:cubicBezTo>
                  <a:pt x="192" y="109"/>
                  <a:pt x="155" y="157"/>
                  <a:pt x="119" y="207"/>
                </a:cubicBezTo>
                <a:cubicBezTo>
                  <a:pt x="111" y="205"/>
                  <a:pt x="102" y="204"/>
                  <a:pt x="94" y="203"/>
                </a:cubicBezTo>
                <a:close/>
                <a:moveTo>
                  <a:pt x="232" y="140"/>
                </a:moveTo>
                <a:cubicBezTo>
                  <a:pt x="222" y="181"/>
                  <a:pt x="208" y="225"/>
                  <a:pt x="204" y="267"/>
                </a:cubicBezTo>
                <a:cubicBezTo>
                  <a:pt x="186" y="258"/>
                  <a:pt x="115" y="223"/>
                  <a:pt x="115" y="223"/>
                </a:cubicBezTo>
                <a:cubicBezTo>
                  <a:pt x="115" y="222"/>
                  <a:pt x="115" y="222"/>
                  <a:pt x="115" y="222"/>
                </a:cubicBezTo>
                <a:cubicBezTo>
                  <a:pt x="115" y="222"/>
                  <a:pt x="115" y="221"/>
                  <a:pt x="115" y="221"/>
                </a:cubicBezTo>
                <a:cubicBezTo>
                  <a:pt x="168" y="158"/>
                  <a:pt x="215" y="91"/>
                  <a:pt x="263" y="25"/>
                </a:cubicBezTo>
                <a:cubicBezTo>
                  <a:pt x="252" y="63"/>
                  <a:pt x="242" y="101"/>
                  <a:pt x="232" y="140"/>
                </a:cubicBezTo>
                <a:close/>
                <a:moveTo>
                  <a:pt x="86" y="201"/>
                </a:moveTo>
                <a:cubicBezTo>
                  <a:pt x="74" y="193"/>
                  <a:pt x="60" y="187"/>
                  <a:pt x="47" y="180"/>
                </a:cubicBezTo>
                <a:cubicBezTo>
                  <a:pt x="38" y="175"/>
                  <a:pt x="29" y="168"/>
                  <a:pt x="20" y="164"/>
                </a:cubicBezTo>
                <a:cubicBezTo>
                  <a:pt x="18" y="162"/>
                  <a:pt x="16" y="161"/>
                  <a:pt x="14" y="160"/>
                </a:cubicBezTo>
                <a:cubicBezTo>
                  <a:pt x="13" y="159"/>
                  <a:pt x="12" y="158"/>
                  <a:pt x="11" y="157"/>
                </a:cubicBezTo>
                <a:cubicBezTo>
                  <a:pt x="55" y="136"/>
                  <a:pt x="98" y="108"/>
                  <a:pt x="140" y="84"/>
                </a:cubicBezTo>
                <a:cubicBezTo>
                  <a:pt x="181" y="60"/>
                  <a:pt x="224" y="38"/>
                  <a:pt x="264" y="12"/>
                </a:cubicBezTo>
                <a:cubicBezTo>
                  <a:pt x="208" y="78"/>
                  <a:pt x="141" y="134"/>
                  <a:pt x="86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7" name="Freeform 44"/>
          <p:cNvSpPr>
            <a:spLocks noEditPoints="1"/>
          </p:cNvSpPr>
          <p:nvPr/>
        </p:nvSpPr>
        <p:spPr bwMode="auto">
          <a:xfrm>
            <a:off x="664394" y="758824"/>
            <a:ext cx="4371474" cy="3400425"/>
          </a:xfrm>
          <a:custGeom>
            <a:avLst/>
            <a:gdLst>
              <a:gd name="T0" fmla="*/ 1112 w 1157"/>
              <a:gd name="T1" fmla="*/ 885 h 1069"/>
              <a:gd name="T2" fmla="*/ 1055 w 1157"/>
              <a:gd name="T3" fmla="*/ 950 h 1069"/>
              <a:gd name="T4" fmla="*/ 1013 w 1157"/>
              <a:gd name="T5" fmla="*/ 931 h 1069"/>
              <a:gd name="T6" fmla="*/ 1041 w 1157"/>
              <a:gd name="T7" fmla="*/ 962 h 1069"/>
              <a:gd name="T8" fmla="*/ 1017 w 1157"/>
              <a:gd name="T9" fmla="*/ 992 h 1069"/>
              <a:gd name="T10" fmla="*/ 738 w 1157"/>
              <a:gd name="T11" fmla="*/ 1058 h 1069"/>
              <a:gd name="T12" fmla="*/ 468 w 1157"/>
              <a:gd name="T13" fmla="*/ 986 h 1069"/>
              <a:gd name="T14" fmla="*/ 410 w 1157"/>
              <a:gd name="T15" fmla="*/ 915 h 1069"/>
              <a:gd name="T16" fmla="*/ 379 w 1157"/>
              <a:gd name="T17" fmla="*/ 925 h 1069"/>
              <a:gd name="T18" fmla="*/ 250 w 1157"/>
              <a:gd name="T19" fmla="*/ 903 h 1069"/>
              <a:gd name="T20" fmla="*/ 81 w 1157"/>
              <a:gd name="T21" fmla="*/ 342 h 1069"/>
              <a:gd name="T22" fmla="*/ 144 w 1157"/>
              <a:gd name="T23" fmla="*/ 345 h 1069"/>
              <a:gd name="T24" fmla="*/ 82 w 1157"/>
              <a:gd name="T25" fmla="*/ 331 h 1069"/>
              <a:gd name="T26" fmla="*/ 100 w 1157"/>
              <a:gd name="T27" fmla="*/ 147 h 1069"/>
              <a:gd name="T28" fmla="*/ 310 w 1157"/>
              <a:gd name="T29" fmla="*/ 28 h 1069"/>
              <a:gd name="T30" fmla="*/ 180 w 1157"/>
              <a:gd name="T31" fmla="*/ 51 h 1069"/>
              <a:gd name="T32" fmla="*/ 69 w 1157"/>
              <a:gd name="T33" fmla="*/ 316 h 1069"/>
              <a:gd name="T34" fmla="*/ 103 w 1157"/>
              <a:gd name="T35" fmla="*/ 764 h 1069"/>
              <a:gd name="T36" fmla="*/ 386 w 1157"/>
              <a:gd name="T37" fmla="*/ 932 h 1069"/>
              <a:gd name="T38" fmla="*/ 529 w 1157"/>
              <a:gd name="T39" fmla="*/ 1024 h 1069"/>
              <a:gd name="T40" fmla="*/ 928 w 1157"/>
              <a:gd name="T41" fmla="*/ 1041 h 1069"/>
              <a:gd name="T42" fmla="*/ 1074 w 1157"/>
              <a:gd name="T43" fmla="*/ 948 h 1069"/>
              <a:gd name="T44" fmla="*/ 1151 w 1157"/>
              <a:gd name="T45" fmla="*/ 776 h 1069"/>
              <a:gd name="T46" fmla="*/ 123 w 1157"/>
              <a:gd name="T47" fmla="*/ 354 h 1069"/>
              <a:gd name="T48" fmla="*/ 86 w 1157"/>
              <a:gd name="T49" fmla="*/ 337 h 1069"/>
              <a:gd name="T50" fmla="*/ 386 w 1157"/>
              <a:gd name="T51" fmla="*/ 922 h 1069"/>
              <a:gd name="T52" fmla="*/ 382 w 1157"/>
              <a:gd name="T53" fmla="*/ 895 h 1069"/>
              <a:gd name="T54" fmla="*/ 389 w 1157"/>
              <a:gd name="T55" fmla="*/ 921 h 1069"/>
              <a:gd name="T56" fmla="*/ 1027 w 1157"/>
              <a:gd name="T57" fmla="*/ 947 h 1069"/>
              <a:gd name="T58" fmla="*/ 1020 w 1157"/>
              <a:gd name="T59" fmla="*/ 932 h 1069"/>
              <a:gd name="T60" fmla="*/ 1027 w 1157"/>
              <a:gd name="T61" fmla="*/ 921 h 1069"/>
              <a:gd name="T62" fmla="*/ 1047 w 1157"/>
              <a:gd name="T63" fmla="*/ 942 h 1069"/>
              <a:gd name="T64" fmla="*/ 1045 w 1157"/>
              <a:gd name="T65" fmla="*/ 953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7" h="1069">
                <a:moveTo>
                  <a:pt x="1151" y="776"/>
                </a:moveTo>
                <a:cubicBezTo>
                  <a:pt x="1140" y="814"/>
                  <a:pt x="1132" y="850"/>
                  <a:pt x="1112" y="885"/>
                </a:cubicBezTo>
                <a:cubicBezTo>
                  <a:pt x="1102" y="901"/>
                  <a:pt x="1091" y="917"/>
                  <a:pt x="1078" y="931"/>
                </a:cubicBezTo>
                <a:cubicBezTo>
                  <a:pt x="1071" y="938"/>
                  <a:pt x="1064" y="946"/>
                  <a:pt x="1055" y="950"/>
                </a:cubicBezTo>
                <a:cubicBezTo>
                  <a:pt x="1059" y="934"/>
                  <a:pt x="1056" y="914"/>
                  <a:pt x="1037" y="909"/>
                </a:cubicBezTo>
                <a:cubicBezTo>
                  <a:pt x="1021" y="905"/>
                  <a:pt x="1014" y="918"/>
                  <a:pt x="1013" y="931"/>
                </a:cubicBezTo>
                <a:cubicBezTo>
                  <a:pt x="1011" y="938"/>
                  <a:pt x="1012" y="946"/>
                  <a:pt x="1017" y="952"/>
                </a:cubicBezTo>
                <a:cubicBezTo>
                  <a:pt x="1024" y="960"/>
                  <a:pt x="1033" y="963"/>
                  <a:pt x="1041" y="962"/>
                </a:cubicBezTo>
                <a:cubicBezTo>
                  <a:pt x="1041" y="963"/>
                  <a:pt x="1041" y="963"/>
                  <a:pt x="1041" y="963"/>
                </a:cubicBezTo>
                <a:cubicBezTo>
                  <a:pt x="1035" y="974"/>
                  <a:pt x="1026" y="984"/>
                  <a:pt x="1017" y="992"/>
                </a:cubicBezTo>
                <a:cubicBezTo>
                  <a:pt x="994" y="1010"/>
                  <a:pt x="967" y="1020"/>
                  <a:pt x="940" y="1028"/>
                </a:cubicBezTo>
                <a:cubicBezTo>
                  <a:pt x="875" y="1049"/>
                  <a:pt x="806" y="1059"/>
                  <a:pt x="738" y="1058"/>
                </a:cubicBezTo>
                <a:cubicBezTo>
                  <a:pt x="675" y="1057"/>
                  <a:pt x="612" y="1046"/>
                  <a:pt x="553" y="1025"/>
                </a:cubicBezTo>
                <a:cubicBezTo>
                  <a:pt x="524" y="1014"/>
                  <a:pt x="495" y="1002"/>
                  <a:pt x="468" y="986"/>
                </a:cubicBezTo>
                <a:cubicBezTo>
                  <a:pt x="441" y="971"/>
                  <a:pt x="411" y="954"/>
                  <a:pt x="392" y="929"/>
                </a:cubicBezTo>
                <a:cubicBezTo>
                  <a:pt x="399" y="926"/>
                  <a:pt x="405" y="921"/>
                  <a:pt x="410" y="915"/>
                </a:cubicBezTo>
                <a:cubicBezTo>
                  <a:pt x="421" y="902"/>
                  <a:pt x="425" y="871"/>
                  <a:pt x="400" y="871"/>
                </a:cubicBezTo>
                <a:cubicBezTo>
                  <a:pt x="373" y="872"/>
                  <a:pt x="370" y="907"/>
                  <a:pt x="379" y="925"/>
                </a:cubicBezTo>
                <a:cubicBezTo>
                  <a:pt x="368" y="929"/>
                  <a:pt x="355" y="930"/>
                  <a:pt x="343" y="930"/>
                </a:cubicBezTo>
                <a:cubicBezTo>
                  <a:pt x="311" y="928"/>
                  <a:pt x="278" y="918"/>
                  <a:pt x="250" y="903"/>
                </a:cubicBezTo>
                <a:cubicBezTo>
                  <a:pt x="188" y="871"/>
                  <a:pt x="141" y="818"/>
                  <a:pt x="109" y="757"/>
                </a:cubicBezTo>
                <a:cubicBezTo>
                  <a:pt x="41" y="632"/>
                  <a:pt x="16" y="473"/>
                  <a:pt x="81" y="342"/>
                </a:cubicBezTo>
                <a:cubicBezTo>
                  <a:pt x="87" y="349"/>
                  <a:pt x="94" y="356"/>
                  <a:pt x="103" y="359"/>
                </a:cubicBezTo>
                <a:cubicBezTo>
                  <a:pt x="119" y="365"/>
                  <a:pt x="137" y="360"/>
                  <a:pt x="144" y="345"/>
                </a:cubicBezTo>
                <a:cubicBezTo>
                  <a:pt x="150" y="331"/>
                  <a:pt x="144" y="316"/>
                  <a:pt x="130" y="311"/>
                </a:cubicBezTo>
                <a:cubicBezTo>
                  <a:pt x="110" y="303"/>
                  <a:pt x="94" y="316"/>
                  <a:pt x="82" y="331"/>
                </a:cubicBezTo>
                <a:cubicBezTo>
                  <a:pt x="73" y="314"/>
                  <a:pt x="71" y="292"/>
                  <a:pt x="70" y="275"/>
                </a:cubicBezTo>
                <a:cubicBezTo>
                  <a:pt x="68" y="231"/>
                  <a:pt x="79" y="186"/>
                  <a:pt x="100" y="147"/>
                </a:cubicBezTo>
                <a:cubicBezTo>
                  <a:pt x="120" y="111"/>
                  <a:pt x="150" y="80"/>
                  <a:pt x="185" y="58"/>
                </a:cubicBezTo>
                <a:cubicBezTo>
                  <a:pt x="218" y="37"/>
                  <a:pt x="270" y="13"/>
                  <a:pt x="310" y="28"/>
                </a:cubicBezTo>
                <a:cubicBezTo>
                  <a:pt x="312" y="29"/>
                  <a:pt x="313" y="26"/>
                  <a:pt x="311" y="25"/>
                </a:cubicBezTo>
                <a:cubicBezTo>
                  <a:pt x="275" y="0"/>
                  <a:pt x="212" y="31"/>
                  <a:pt x="180" y="51"/>
                </a:cubicBezTo>
                <a:cubicBezTo>
                  <a:pt x="136" y="78"/>
                  <a:pt x="102" y="118"/>
                  <a:pt x="82" y="166"/>
                </a:cubicBezTo>
                <a:cubicBezTo>
                  <a:pt x="63" y="212"/>
                  <a:pt x="55" y="268"/>
                  <a:pt x="69" y="316"/>
                </a:cubicBezTo>
                <a:cubicBezTo>
                  <a:pt x="71" y="323"/>
                  <a:pt x="74" y="330"/>
                  <a:pt x="78" y="336"/>
                </a:cubicBezTo>
                <a:cubicBezTo>
                  <a:pt x="0" y="466"/>
                  <a:pt x="34" y="638"/>
                  <a:pt x="103" y="764"/>
                </a:cubicBezTo>
                <a:cubicBezTo>
                  <a:pt x="137" y="826"/>
                  <a:pt x="185" y="880"/>
                  <a:pt x="248" y="912"/>
                </a:cubicBezTo>
                <a:cubicBezTo>
                  <a:pt x="283" y="929"/>
                  <a:pt x="345" y="950"/>
                  <a:pt x="386" y="932"/>
                </a:cubicBezTo>
                <a:cubicBezTo>
                  <a:pt x="399" y="955"/>
                  <a:pt x="425" y="969"/>
                  <a:pt x="447" y="983"/>
                </a:cubicBezTo>
                <a:cubicBezTo>
                  <a:pt x="473" y="999"/>
                  <a:pt x="500" y="1013"/>
                  <a:pt x="529" y="1024"/>
                </a:cubicBezTo>
                <a:cubicBezTo>
                  <a:pt x="589" y="1049"/>
                  <a:pt x="654" y="1062"/>
                  <a:pt x="719" y="1065"/>
                </a:cubicBezTo>
                <a:cubicBezTo>
                  <a:pt x="789" y="1069"/>
                  <a:pt x="860" y="1060"/>
                  <a:pt x="928" y="1041"/>
                </a:cubicBezTo>
                <a:cubicBezTo>
                  <a:pt x="974" y="1027"/>
                  <a:pt x="1031" y="1008"/>
                  <a:pt x="1052" y="960"/>
                </a:cubicBezTo>
                <a:cubicBezTo>
                  <a:pt x="1060" y="958"/>
                  <a:pt x="1068" y="953"/>
                  <a:pt x="1074" y="948"/>
                </a:cubicBezTo>
                <a:cubicBezTo>
                  <a:pt x="1119" y="909"/>
                  <a:pt x="1156" y="836"/>
                  <a:pt x="1157" y="777"/>
                </a:cubicBezTo>
                <a:cubicBezTo>
                  <a:pt x="1157" y="773"/>
                  <a:pt x="1152" y="773"/>
                  <a:pt x="1151" y="776"/>
                </a:cubicBezTo>
                <a:close/>
                <a:moveTo>
                  <a:pt x="125" y="317"/>
                </a:moveTo>
                <a:cubicBezTo>
                  <a:pt x="145" y="324"/>
                  <a:pt x="139" y="348"/>
                  <a:pt x="123" y="354"/>
                </a:cubicBezTo>
                <a:cubicBezTo>
                  <a:pt x="116" y="356"/>
                  <a:pt x="104" y="353"/>
                  <a:pt x="98" y="349"/>
                </a:cubicBezTo>
                <a:cubicBezTo>
                  <a:pt x="93" y="346"/>
                  <a:pt x="89" y="341"/>
                  <a:pt x="86" y="337"/>
                </a:cubicBezTo>
                <a:cubicBezTo>
                  <a:pt x="95" y="324"/>
                  <a:pt x="109" y="312"/>
                  <a:pt x="125" y="317"/>
                </a:cubicBezTo>
                <a:close/>
                <a:moveTo>
                  <a:pt x="386" y="922"/>
                </a:moveTo>
                <a:cubicBezTo>
                  <a:pt x="386" y="922"/>
                  <a:pt x="386" y="922"/>
                  <a:pt x="386" y="922"/>
                </a:cubicBezTo>
                <a:cubicBezTo>
                  <a:pt x="381" y="914"/>
                  <a:pt x="380" y="905"/>
                  <a:pt x="382" y="895"/>
                </a:cubicBezTo>
                <a:cubicBezTo>
                  <a:pt x="390" y="875"/>
                  <a:pt x="399" y="875"/>
                  <a:pt x="410" y="898"/>
                </a:cubicBezTo>
                <a:cubicBezTo>
                  <a:pt x="409" y="908"/>
                  <a:pt x="397" y="917"/>
                  <a:pt x="389" y="921"/>
                </a:cubicBezTo>
                <a:cubicBezTo>
                  <a:pt x="388" y="922"/>
                  <a:pt x="387" y="922"/>
                  <a:pt x="386" y="922"/>
                </a:cubicBezTo>
                <a:close/>
                <a:moveTo>
                  <a:pt x="1027" y="947"/>
                </a:moveTo>
                <a:cubicBezTo>
                  <a:pt x="1023" y="943"/>
                  <a:pt x="1020" y="939"/>
                  <a:pt x="1020" y="935"/>
                </a:cubicBezTo>
                <a:cubicBezTo>
                  <a:pt x="1020" y="934"/>
                  <a:pt x="1020" y="933"/>
                  <a:pt x="1020" y="932"/>
                </a:cubicBezTo>
                <a:cubicBezTo>
                  <a:pt x="1022" y="928"/>
                  <a:pt x="1024" y="924"/>
                  <a:pt x="1026" y="922"/>
                </a:cubicBezTo>
                <a:cubicBezTo>
                  <a:pt x="1026" y="922"/>
                  <a:pt x="1027" y="922"/>
                  <a:pt x="1027" y="921"/>
                </a:cubicBezTo>
                <a:cubicBezTo>
                  <a:pt x="1034" y="923"/>
                  <a:pt x="1039" y="926"/>
                  <a:pt x="1043" y="931"/>
                </a:cubicBezTo>
                <a:cubicBezTo>
                  <a:pt x="1045" y="934"/>
                  <a:pt x="1047" y="938"/>
                  <a:pt x="1047" y="942"/>
                </a:cubicBezTo>
                <a:cubicBezTo>
                  <a:pt x="1048" y="944"/>
                  <a:pt x="1047" y="947"/>
                  <a:pt x="1047" y="949"/>
                </a:cubicBezTo>
                <a:cubicBezTo>
                  <a:pt x="1046" y="950"/>
                  <a:pt x="1046" y="952"/>
                  <a:pt x="1045" y="953"/>
                </a:cubicBezTo>
                <a:cubicBezTo>
                  <a:pt x="1039" y="954"/>
                  <a:pt x="1034" y="953"/>
                  <a:pt x="1027" y="9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6" name="矩形 1045"/>
          <p:cNvSpPr/>
          <p:nvPr/>
        </p:nvSpPr>
        <p:spPr>
          <a:xfrm>
            <a:off x="1549151" y="154137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敬请老师</a:t>
            </a:r>
            <a:endParaRPr lang="en-US" altLang="zh-CN" sz="36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批评指正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656830" y="2978562"/>
            <a:ext cx="174306" cy="174304"/>
            <a:chOff x="801291" y="3535885"/>
            <a:chExt cx="219347" cy="219347"/>
          </a:xfrm>
        </p:grpSpPr>
        <p:sp>
          <p:nvSpPr>
            <p:cNvPr id="56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1844131" y="2927215"/>
            <a:ext cx="11592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答辩人：张家铭 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5816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47664" y="1491630"/>
            <a:ext cx="1560292" cy="1520334"/>
            <a:chOff x="2162095" y="1474764"/>
            <a:chExt cx="2054900" cy="2002277"/>
          </a:xfrm>
        </p:grpSpPr>
        <p:sp>
          <p:nvSpPr>
            <p:cNvPr id="9" name="Freeform 44"/>
            <p:cNvSpPr>
              <a:spLocks noEditPoints="1"/>
            </p:cNvSpPr>
            <p:nvPr/>
          </p:nvSpPr>
          <p:spPr bwMode="auto">
            <a:xfrm>
              <a:off x="2162095" y="1875449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4"/>
            <p:cNvSpPr>
              <a:spLocks noEditPoints="1"/>
            </p:cNvSpPr>
            <p:nvPr/>
          </p:nvSpPr>
          <p:spPr bwMode="auto">
            <a:xfrm rot="10800000">
              <a:off x="2476969" y="1474764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94649" y="1829123"/>
            <a:ext cx="286798" cy="845348"/>
            <a:chOff x="2290763" y="2624138"/>
            <a:chExt cx="454025" cy="1338263"/>
          </a:xfrm>
        </p:grpSpPr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455863" y="2957513"/>
              <a:ext cx="115888" cy="112713"/>
            </a:xfrm>
            <a:custGeom>
              <a:avLst/>
              <a:gdLst>
                <a:gd name="T0" fmla="*/ 29 w 31"/>
                <a:gd name="T1" fmla="*/ 11 h 30"/>
                <a:gd name="T2" fmla="*/ 12 w 31"/>
                <a:gd name="T3" fmla="*/ 3 h 30"/>
                <a:gd name="T4" fmla="*/ 1 w 31"/>
                <a:gd name="T5" fmla="*/ 12 h 30"/>
                <a:gd name="T6" fmla="*/ 17 w 31"/>
                <a:gd name="T7" fmla="*/ 29 h 30"/>
                <a:gd name="T8" fmla="*/ 29 w 31"/>
                <a:gd name="T9" fmla="*/ 11 h 30"/>
                <a:gd name="T10" fmla="*/ 21 w 31"/>
                <a:gd name="T11" fmla="*/ 23 h 30"/>
                <a:gd name="T12" fmla="*/ 6 w 31"/>
                <a:gd name="T13" fmla="*/ 17 h 30"/>
                <a:gd name="T14" fmla="*/ 12 w 31"/>
                <a:gd name="T15" fmla="*/ 6 h 30"/>
                <a:gd name="T16" fmla="*/ 12 w 31"/>
                <a:gd name="T17" fmla="*/ 6 h 30"/>
                <a:gd name="T18" fmla="*/ 14 w 31"/>
                <a:gd name="T19" fmla="*/ 6 h 30"/>
                <a:gd name="T20" fmla="*/ 16 w 31"/>
                <a:gd name="T21" fmla="*/ 6 h 30"/>
                <a:gd name="T22" fmla="*/ 16 w 31"/>
                <a:gd name="T23" fmla="*/ 6 h 30"/>
                <a:gd name="T24" fmla="*/ 23 w 31"/>
                <a:gd name="T25" fmla="*/ 10 h 30"/>
                <a:gd name="T26" fmla="*/ 21 w 31"/>
                <a:gd name="T27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0">
                  <a:moveTo>
                    <a:pt x="29" y="11"/>
                  </a:moveTo>
                  <a:cubicBezTo>
                    <a:pt x="27" y="5"/>
                    <a:pt x="19" y="0"/>
                    <a:pt x="12" y="3"/>
                  </a:cubicBezTo>
                  <a:cubicBezTo>
                    <a:pt x="7" y="2"/>
                    <a:pt x="2" y="7"/>
                    <a:pt x="1" y="12"/>
                  </a:cubicBezTo>
                  <a:cubicBezTo>
                    <a:pt x="0" y="21"/>
                    <a:pt x="9" y="30"/>
                    <a:pt x="17" y="29"/>
                  </a:cubicBezTo>
                  <a:cubicBezTo>
                    <a:pt x="25" y="27"/>
                    <a:pt x="31" y="19"/>
                    <a:pt x="29" y="11"/>
                  </a:cubicBezTo>
                  <a:close/>
                  <a:moveTo>
                    <a:pt x="21" y="23"/>
                  </a:moveTo>
                  <a:cubicBezTo>
                    <a:pt x="15" y="27"/>
                    <a:pt x="8" y="23"/>
                    <a:pt x="6" y="17"/>
                  </a:cubicBezTo>
                  <a:cubicBezTo>
                    <a:pt x="3" y="12"/>
                    <a:pt x="7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9" y="7"/>
                    <a:pt x="21" y="8"/>
                    <a:pt x="23" y="10"/>
                  </a:cubicBezTo>
                  <a:cubicBezTo>
                    <a:pt x="27" y="14"/>
                    <a:pt x="25" y="20"/>
                    <a:pt x="21" y="23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2490788" y="2990850"/>
              <a:ext cx="47625" cy="41275"/>
            </a:xfrm>
            <a:custGeom>
              <a:avLst/>
              <a:gdLst>
                <a:gd name="T0" fmla="*/ 12 w 13"/>
                <a:gd name="T1" fmla="*/ 8 h 11"/>
                <a:gd name="T2" fmla="*/ 8 w 13"/>
                <a:gd name="T3" fmla="*/ 5 h 11"/>
                <a:gd name="T4" fmla="*/ 11 w 13"/>
                <a:gd name="T5" fmla="*/ 2 h 11"/>
                <a:gd name="T6" fmla="*/ 9 w 13"/>
                <a:gd name="T7" fmla="*/ 0 h 11"/>
                <a:gd name="T8" fmla="*/ 6 w 13"/>
                <a:gd name="T9" fmla="*/ 3 h 11"/>
                <a:gd name="T10" fmla="*/ 2 w 13"/>
                <a:gd name="T11" fmla="*/ 0 h 11"/>
                <a:gd name="T12" fmla="*/ 1 w 13"/>
                <a:gd name="T13" fmla="*/ 1 h 11"/>
                <a:gd name="T14" fmla="*/ 4 w 13"/>
                <a:gd name="T15" fmla="*/ 5 h 11"/>
                <a:gd name="T16" fmla="*/ 1 w 13"/>
                <a:gd name="T17" fmla="*/ 9 h 11"/>
                <a:gd name="T18" fmla="*/ 2 w 13"/>
                <a:gd name="T19" fmla="*/ 10 h 11"/>
                <a:gd name="T20" fmla="*/ 6 w 13"/>
                <a:gd name="T21" fmla="*/ 7 h 11"/>
                <a:gd name="T22" fmla="*/ 10 w 13"/>
                <a:gd name="T23" fmla="*/ 11 h 11"/>
                <a:gd name="T24" fmla="*/ 12 w 13"/>
                <a:gd name="T2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1">
                  <a:moveTo>
                    <a:pt x="12" y="8"/>
                  </a:moveTo>
                  <a:cubicBezTo>
                    <a:pt x="11" y="7"/>
                    <a:pt x="9" y="6"/>
                    <a:pt x="8" y="5"/>
                  </a:cubicBezTo>
                  <a:cubicBezTo>
                    <a:pt x="9" y="4"/>
                    <a:pt x="10" y="3"/>
                    <a:pt x="11" y="2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5" y="2"/>
                    <a:pt x="3" y="1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3" y="6"/>
                    <a:pt x="2" y="8"/>
                    <a:pt x="1" y="9"/>
                  </a:cubicBezTo>
                  <a:cubicBezTo>
                    <a:pt x="0" y="10"/>
                    <a:pt x="1" y="11"/>
                    <a:pt x="2" y="10"/>
                  </a:cubicBezTo>
                  <a:cubicBezTo>
                    <a:pt x="3" y="9"/>
                    <a:pt x="4" y="8"/>
                    <a:pt x="6" y="7"/>
                  </a:cubicBezTo>
                  <a:cubicBezTo>
                    <a:pt x="7" y="8"/>
                    <a:pt x="8" y="10"/>
                    <a:pt x="10" y="11"/>
                  </a:cubicBezTo>
                  <a:cubicBezTo>
                    <a:pt x="11" y="11"/>
                    <a:pt x="13" y="10"/>
                    <a:pt x="12" y="8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2290763" y="2624138"/>
              <a:ext cx="454025" cy="1338263"/>
            </a:xfrm>
            <a:custGeom>
              <a:avLst/>
              <a:gdLst>
                <a:gd name="T0" fmla="*/ 118 w 121"/>
                <a:gd name="T1" fmla="*/ 307 h 357"/>
                <a:gd name="T2" fmla="*/ 84 w 121"/>
                <a:gd name="T3" fmla="*/ 126 h 357"/>
                <a:gd name="T4" fmla="*/ 88 w 121"/>
                <a:gd name="T5" fmla="*/ 79 h 357"/>
                <a:gd name="T6" fmla="*/ 75 w 121"/>
                <a:gd name="T7" fmla="*/ 7 h 357"/>
                <a:gd name="T8" fmla="*/ 51 w 121"/>
                <a:gd name="T9" fmla="*/ 36 h 357"/>
                <a:gd name="T10" fmla="*/ 33 w 121"/>
                <a:gd name="T11" fmla="*/ 76 h 357"/>
                <a:gd name="T12" fmla="*/ 14 w 121"/>
                <a:gd name="T13" fmla="*/ 220 h 357"/>
                <a:gd name="T14" fmla="*/ 5 w 121"/>
                <a:gd name="T15" fmla="*/ 316 h 357"/>
                <a:gd name="T16" fmla="*/ 15 w 121"/>
                <a:gd name="T17" fmla="*/ 318 h 357"/>
                <a:gd name="T18" fmla="*/ 20 w 121"/>
                <a:gd name="T19" fmla="*/ 317 h 357"/>
                <a:gd name="T20" fmla="*/ 25 w 121"/>
                <a:gd name="T21" fmla="*/ 285 h 357"/>
                <a:gd name="T22" fmla="*/ 54 w 121"/>
                <a:gd name="T23" fmla="*/ 142 h 357"/>
                <a:gd name="T24" fmla="*/ 89 w 121"/>
                <a:gd name="T25" fmla="*/ 293 h 357"/>
                <a:gd name="T26" fmla="*/ 85 w 121"/>
                <a:gd name="T27" fmla="*/ 308 h 357"/>
                <a:gd name="T28" fmla="*/ 94 w 121"/>
                <a:gd name="T29" fmla="*/ 317 h 357"/>
                <a:gd name="T30" fmla="*/ 106 w 121"/>
                <a:gd name="T31" fmla="*/ 348 h 357"/>
                <a:gd name="T32" fmla="*/ 71 w 121"/>
                <a:gd name="T33" fmla="*/ 64 h 357"/>
                <a:gd name="T34" fmla="*/ 53 w 121"/>
                <a:gd name="T35" fmla="*/ 71 h 357"/>
                <a:gd name="T36" fmla="*/ 70 w 121"/>
                <a:gd name="T37" fmla="*/ 65 h 357"/>
                <a:gd name="T38" fmla="*/ 73 w 121"/>
                <a:gd name="T39" fmla="*/ 8 h 357"/>
                <a:gd name="T40" fmla="*/ 73 w 121"/>
                <a:gd name="T41" fmla="*/ 8 h 357"/>
                <a:gd name="T42" fmla="*/ 75 w 121"/>
                <a:gd name="T43" fmla="*/ 20 h 357"/>
                <a:gd name="T44" fmla="*/ 55 w 121"/>
                <a:gd name="T45" fmla="*/ 21 h 357"/>
                <a:gd name="T46" fmla="*/ 56 w 121"/>
                <a:gd name="T47" fmla="*/ 23 h 357"/>
                <a:gd name="T48" fmla="*/ 74 w 121"/>
                <a:gd name="T49" fmla="*/ 29 h 357"/>
                <a:gd name="T50" fmla="*/ 55 w 121"/>
                <a:gd name="T51" fmla="*/ 31 h 357"/>
                <a:gd name="T52" fmla="*/ 55 w 121"/>
                <a:gd name="T53" fmla="*/ 32 h 357"/>
                <a:gd name="T54" fmla="*/ 73 w 121"/>
                <a:gd name="T55" fmla="*/ 40 h 357"/>
                <a:gd name="T56" fmla="*/ 62 w 121"/>
                <a:gd name="T57" fmla="*/ 43 h 357"/>
                <a:gd name="T58" fmla="*/ 54 w 121"/>
                <a:gd name="T59" fmla="*/ 45 h 357"/>
                <a:gd name="T60" fmla="*/ 72 w 121"/>
                <a:gd name="T61" fmla="*/ 44 h 357"/>
                <a:gd name="T62" fmla="*/ 63 w 121"/>
                <a:gd name="T63" fmla="*/ 54 h 357"/>
                <a:gd name="T64" fmla="*/ 54 w 121"/>
                <a:gd name="T65" fmla="*/ 56 h 357"/>
                <a:gd name="T66" fmla="*/ 71 w 121"/>
                <a:gd name="T67" fmla="*/ 63 h 357"/>
                <a:gd name="T68" fmla="*/ 54 w 121"/>
                <a:gd name="T69" fmla="*/ 56 h 357"/>
                <a:gd name="T70" fmla="*/ 6 w 121"/>
                <a:gd name="T71" fmla="*/ 337 h 357"/>
                <a:gd name="T72" fmla="*/ 17 w 121"/>
                <a:gd name="T73" fmla="*/ 314 h 357"/>
                <a:gd name="T74" fmla="*/ 3 w 121"/>
                <a:gd name="T75" fmla="*/ 310 h 357"/>
                <a:gd name="T76" fmla="*/ 21 w 121"/>
                <a:gd name="T77" fmla="*/ 299 h 357"/>
                <a:gd name="T78" fmla="*/ 10 w 121"/>
                <a:gd name="T79" fmla="*/ 289 h 357"/>
                <a:gd name="T80" fmla="*/ 23 w 121"/>
                <a:gd name="T81" fmla="*/ 281 h 357"/>
                <a:gd name="T82" fmla="*/ 8 w 121"/>
                <a:gd name="T83" fmla="*/ 285 h 357"/>
                <a:gd name="T84" fmla="*/ 43 w 121"/>
                <a:gd name="T85" fmla="*/ 137 h 357"/>
                <a:gd name="T86" fmla="*/ 38 w 121"/>
                <a:gd name="T87" fmla="*/ 119 h 357"/>
                <a:gd name="T88" fmla="*/ 58 w 121"/>
                <a:gd name="T89" fmla="*/ 77 h 357"/>
                <a:gd name="T90" fmla="*/ 77 w 121"/>
                <a:gd name="T91" fmla="*/ 126 h 357"/>
                <a:gd name="T92" fmla="*/ 87 w 121"/>
                <a:gd name="T93" fmla="*/ 302 h 357"/>
                <a:gd name="T94" fmla="*/ 91 w 121"/>
                <a:gd name="T95" fmla="*/ 304 h 357"/>
                <a:gd name="T96" fmla="*/ 97 w 121"/>
                <a:gd name="T97" fmla="*/ 315 h 357"/>
                <a:gd name="T98" fmla="*/ 69 w 121"/>
                <a:gd name="T99" fmla="*/ 140 h 357"/>
                <a:gd name="T100" fmla="*/ 95 w 121"/>
                <a:gd name="T101" fmla="*/ 215 h 357"/>
                <a:gd name="T102" fmla="*/ 110 w 121"/>
                <a:gd name="T103" fmla="*/ 318 h 357"/>
                <a:gd name="T104" fmla="*/ 109 w 121"/>
                <a:gd name="T105" fmla="*/ 343 h 357"/>
                <a:gd name="T106" fmla="*/ 109 w 121"/>
                <a:gd name="T107" fmla="*/ 322 h 357"/>
                <a:gd name="T108" fmla="*/ 112 w 121"/>
                <a:gd name="T109" fmla="*/ 33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1" h="357">
                  <a:moveTo>
                    <a:pt x="112" y="321"/>
                  </a:moveTo>
                  <a:cubicBezTo>
                    <a:pt x="112" y="321"/>
                    <a:pt x="112" y="321"/>
                    <a:pt x="112" y="321"/>
                  </a:cubicBezTo>
                  <a:cubicBezTo>
                    <a:pt x="116" y="318"/>
                    <a:pt x="120" y="312"/>
                    <a:pt x="118" y="307"/>
                  </a:cubicBezTo>
                  <a:cubicBezTo>
                    <a:pt x="118" y="306"/>
                    <a:pt x="117" y="306"/>
                    <a:pt x="117" y="306"/>
                  </a:cubicBezTo>
                  <a:cubicBezTo>
                    <a:pt x="112" y="276"/>
                    <a:pt x="105" y="246"/>
                    <a:pt x="100" y="216"/>
                  </a:cubicBezTo>
                  <a:cubicBezTo>
                    <a:pt x="95" y="186"/>
                    <a:pt x="91" y="155"/>
                    <a:pt x="84" y="126"/>
                  </a:cubicBezTo>
                  <a:cubicBezTo>
                    <a:pt x="84" y="125"/>
                    <a:pt x="83" y="125"/>
                    <a:pt x="83" y="125"/>
                  </a:cubicBezTo>
                  <a:cubicBezTo>
                    <a:pt x="87" y="117"/>
                    <a:pt x="88" y="109"/>
                    <a:pt x="90" y="101"/>
                  </a:cubicBezTo>
                  <a:cubicBezTo>
                    <a:pt x="90" y="95"/>
                    <a:pt x="93" y="84"/>
                    <a:pt x="88" y="79"/>
                  </a:cubicBezTo>
                  <a:cubicBezTo>
                    <a:pt x="85" y="75"/>
                    <a:pt x="80" y="74"/>
                    <a:pt x="74" y="73"/>
                  </a:cubicBezTo>
                  <a:cubicBezTo>
                    <a:pt x="76" y="58"/>
                    <a:pt x="77" y="44"/>
                    <a:pt x="78" y="29"/>
                  </a:cubicBezTo>
                  <a:cubicBezTo>
                    <a:pt x="78" y="21"/>
                    <a:pt x="80" y="13"/>
                    <a:pt x="75" y="7"/>
                  </a:cubicBezTo>
                  <a:cubicBezTo>
                    <a:pt x="75" y="6"/>
                    <a:pt x="75" y="6"/>
                    <a:pt x="75" y="5"/>
                  </a:cubicBezTo>
                  <a:cubicBezTo>
                    <a:pt x="66" y="0"/>
                    <a:pt x="55" y="2"/>
                    <a:pt x="51" y="13"/>
                  </a:cubicBezTo>
                  <a:cubicBezTo>
                    <a:pt x="49" y="20"/>
                    <a:pt x="51" y="29"/>
                    <a:pt x="51" y="36"/>
                  </a:cubicBezTo>
                  <a:cubicBezTo>
                    <a:pt x="50" y="48"/>
                    <a:pt x="49" y="59"/>
                    <a:pt x="50" y="71"/>
                  </a:cubicBezTo>
                  <a:cubicBezTo>
                    <a:pt x="44" y="70"/>
                    <a:pt x="38" y="70"/>
                    <a:pt x="34" y="74"/>
                  </a:cubicBezTo>
                  <a:cubicBezTo>
                    <a:pt x="33" y="74"/>
                    <a:pt x="33" y="75"/>
                    <a:pt x="33" y="76"/>
                  </a:cubicBezTo>
                  <a:cubicBezTo>
                    <a:pt x="33" y="76"/>
                    <a:pt x="33" y="76"/>
                    <a:pt x="33" y="77"/>
                  </a:cubicBezTo>
                  <a:cubicBezTo>
                    <a:pt x="31" y="93"/>
                    <a:pt x="27" y="114"/>
                    <a:pt x="36" y="128"/>
                  </a:cubicBezTo>
                  <a:cubicBezTo>
                    <a:pt x="26" y="158"/>
                    <a:pt x="20" y="189"/>
                    <a:pt x="14" y="220"/>
                  </a:cubicBezTo>
                  <a:cubicBezTo>
                    <a:pt x="9" y="249"/>
                    <a:pt x="3" y="279"/>
                    <a:pt x="0" y="309"/>
                  </a:cubicBezTo>
                  <a:cubicBezTo>
                    <a:pt x="0" y="309"/>
                    <a:pt x="0" y="310"/>
                    <a:pt x="0" y="311"/>
                  </a:cubicBezTo>
                  <a:cubicBezTo>
                    <a:pt x="1" y="313"/>
                    <a:pt x="3" y="315"/>
                    <a:pt x="5" y="316"/>
                  </a:cubicBezTo>
                  <a:cubicBezTo>
                    <a:pt x="3" y="329"/>
                    <a:pt x="2" y="341"/>
                    <a:pt x="1" y="354"/>
                  </a:cubicBezTo>
                  <a:cubicBezTo>
                    <a:pt x="1" y="356"/>
                    <a:pt x="4" y="357"/>
                    <a:pt x="4" y="355"/>
                  </a:cubicBezTo>
                  <a:cubicBezTo>
                    <a:pt x="9" y="343"/>
                    <a:pt x="12" y="331"/>
                    <a:pt x="15" y="318"/>
                  </a:cubicBezTo>
                  <a:cubicBezTo>
                    <a:pt x="16" y="318"/>
                    <a:pt x="16" y="318"/>
                    <a:pt x="17" y="318"/>
                  </a:cubicBezTo>
                  <a:cubicBezTo>
                    <a:pt x="17" y="318"/>
                    <a:pt x="17" y="318"/>
                    <a:pt x="17" y="318"/>
                  </a:cubicBezTo>
                  <a:cubicBezTo>
                    <a:pt x="18" y="319"/>
                    <a:pt x="20" y="319"/>
                    <a:pt x="20" y="317"/>
                  </a:cubicBezTo>
                  <a:cubicBezTo>
                    <a:pt x="22" y="310"/>
                    <a:pt x="23" y="303"/>
                    <a:pt x="25" y="296"/>
                  </a:cubicBezTo>
                  <a:cubicBezTo>
                    <a:pt x="26" y="295"/>
                    <a:pt x="26" y="293"/>
                    <a:pt x="26" y="292"/>
                  </a:cubicBezTo>
                  <a:cubicBezTo>
                    <a:pt x="27" y="290"/>
                    <a:pt x="27" y="287"/>
                    <a:pt x="25" y="285"/>
                  </a:cubicBezTo>
                  <a:cubicBezTo>
                    <a:pt x="26" y="284"/>
                    <a:pt x="26" y="284"/>
                    <a:pt x="26" y="283"/>
                  </a:cubicBezTo>
                  <a:cubicBezTo>
                    <a:pt x="31" y="259"/>
                    <a:pt x="35" y="234"/>
                    <a:pt x="40" y="209"/>
                  </a:cubicBezTo>
                  <a:cubicBezTo>
                    <a:pt x="45" y="187"/>
                    <a:pt x="50" y="165"/>
                    <a:pt x="54" y="142"/>
                  </a:cubicBezTo>
                  <a:cubicBezTo>
                    <a:pt x="58" y="143"/>
                    <a:pt x="62" y="143"/>
                    <a:pt x="66" y="142"/>
                  </a:cubicBezTo>
                  <a:cubicBezTo>
                    <a:pt x="69" y="170"/>
                    <a:pt x="74" y="199"/>
                    <a:pt x="78" y="227"/>
                  </a:cubicBezTo>
                  <a:cubicBezTo>
                    <a:pt x="82" y="248"/>
                    <a:pt x="84" y="271"/>
                    <a:pt x="89" y="293"/>
                  </a:cubicBezTo>
                  <a:cubicBezTo>
                    <a:pt x="86" y="292"/>
                    <a:pt x="84" y="294"/>
                    <a:pt x="83" y="296"/>
                  </a:cubicBezTo>
                  <a:cubicBezTo>
                    <a:pt x="82" y="297"/>
                    <a:pt x="82" y="299"/>
                    <a:pt x="83" y="301"/>
                  </a:cubicBezTo>
                  <a:cubicBezTo>
                    <a:pt x="83" y="303"/>
                    <a:pt x="85" y="306"/>
                    <a:pt x="85" y="308"/>
                  </a:cubicBezTo>
                  <a:cubicBezTo>
                    <a:pt x="84" y="309"/>
                    <a:pt x="86" y="311"/>
                    <a:pt x="88" y="309"/>
                  </a:cubicBezTo>
                  <a:cubicBezTo>
                    <a:pt x="89" y="308"/>
                    <a:pt x="90" y="308"/>
                    <a:pt x="92" y="307"/>
                  </a:cubicBezTo>
                  <a:cubicBezTo>
                    <a:pt x="93" y="310"/>
                    <a:pt x="93" y="314"/>
                    <a:pt x="94" y="317"/>
                  </a:cubicBezTo>
                  <a:cubicBezTo>
                    <a:pt x="95" y="318"/>
                    <a:pt x="95" y="318"/>
                    <a:pt x="96" y="318"/>
                  </a:cubicBezTo>
                  <a:cubicBezTo>
                    <a:pt x="98" y="320"/>
                    <a:pt x="99" y="321"/>
                    <a:pt x="101" y="322"/>
                  </a:cubicBezTo>
                  <a:cubicBezTo>
                    <a:pt x="103" y="330"/>
                    <a:pt x="105" y="339"/>
                    <a:pt x="106" y="348"/>
                  </a:cubicBezTo>
                  <a:cubicBezTo>
                    <a:pt x="106" y="348"/>
                    <a:pt x="107" y="349"/>
                    <a:pt x="107" y="349"/>
                  </a:cubicBezTo>
                  <a:cubicBezTo>
                    <a:pt x="121" y="354"/>
                    <a:pt x="113" y="326"/>
                    <a:pt x="112" y="321"/>
                  </a:cubicBezTo>
                  <a:close/>
                  <a:moveTo>
                    <a:pt x="71" y="64"/>
                  </a:moveTo>
                  <a:cubicBezTo>
                    <a:pt x="70" y="67"/>
                    <a:pt x="70" y="70"/>
                    <a:pt x="70" y="73"/>
                  </a:cubicBezTo>
                  <a:cubicBezTo>
                    <a:pt x="66" y="73"/>
                    <a:pt x="63" y="72"/>
                    <a:pt x="60" y="72"/>
                  </a:cubicBezTo>
                  <a:cubicBezTo>
                    <a:pt x="58" y="72"/>
                    <a:pt x="55" y="71"/>
                    <a:pt x="53" y="71"/>
                  </a:cubicBezTo>
                  <a:cubicBezTo>
                    <a:pt x="53" y="69"/>
                    <a:pt x="53" y="68"/>
                    <a:pt x="53" y="67"/>
                  </a:cubicBezTo>
                  <a:cubicBezTo>
                    <a:pt x="56" y="66"/>
                    <a:pt x="59" y="66"/>
                    <a:pt x="62" y="65"/>
                  </a:cubicBezTo>
                  <a:cubicBezTo>
                    <a:pt x="65" y="65"/>
                    <a:pt x="67" y="65"/>
                    <a:pt x="70" y="65"/>
                  </a:cubicBezTo>
                  <a:cubicBezTo>
                    <a:pt x="70" y="65"/>
                    <a:pt x="70" y="65"/>
                    <a:pt x="71" y="64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9"/>
                    <a:pt x="74" y="10"/>
                    <a:pt x="74" y="11"/>
                  </a:cubicBezTo>
                  <a:cubicBezTo>
                    <a:pt x="69" y="11"/>
                    <a:pt x="63" y="12"/>
                    <a:pt x="58" y="12"/>
                  </a:cubicBezTo>
                  <a:cubicBezTo>
                    <a:pt x="61" y="7"/>
                    <a:pt x="65" y="4"/>
                    <a:pt x="73" y="8"/>
                  </a:cubicBezTo>
                  <a:close/>
                  <a:moveTo>
                    <a:pt x="57" y="14"/>
                  </a:moveTo>
                  <a:cubicBezTo>
                    <a:pt x="63" y="14"/>
                    <a:pt x="69" y="15"/>
                    <a:pt x="74" y="14"/>
                  </a:cubicBezTo>
                  <a:cubicBezTo>
                    <a:pt x="75" y="16"/>
                    <a:pt x="75" y="18"/>
                    <a:pt x="75" y="20"/>
                  </a:cubicBezTo>
                  <a:cubicBezTo>
                    <a:pt x="72" y="19"/>
                    <a:pt x="69" y="20"/>
                    <a:pt x="67" y="20"/>
                  </a:cubicBezTo>
                  <a:cubicBezTo>
                    <a:pt x="63" y="20"/>
                    <a:pt x="60" y="20"/>
                    <a:pt x="56" y="20"/>
                  </a:cubicBezTo>
                  <a:cubicBezTo>
                    <a:pt x="56" y="20"/>
                    <a:pt x="56" y="21"/>
                    <a:pt x="55" y="21"/>
                  </a:cubicBezTo>
                  <a:cubicBezTo>
                    <a:pt x="56" y="18"/>
                    <a:pt x="56" y="16"/>
                    <a:pt x="57" y="14"/>
                  </a:cubicBezTo>
                  <a:close/>
                  <a:moveTo>
                    <a:pt x="55" y="22"/>
                  </a:moveTo>
                  <a:cubicBezTo>
                    <a:pt x="55" y="23"/>
                    <a:pt x="56" y="23"/>
                    <a:pt x="56" y="23"/>
                  </a:cubicBezTo>
                  <a:cubicBezTo>
                    <a:pt x="60" y="23"/>
                    <a:pt x="63" y="23"/>
                    <a:pt x="67" y="23"/>
                  </a:cubicBezTo>
                  <a:cubicBezTo>
                    <a:pt x="70" y="23"/>
                    <a:pt x="72" y="23"/>
                    <a:pt x="75" y="22"/>
                  </a:cubicBezTo>
                  <a:cubicBezTo>
                    <a:pt x="75" y="24"/>
                    <a:pt x="74" y="26"/>
                    <a:pt x="74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1" y="28"/>
                    <a:pt x="68" y="29"/>
                    <a:pt x="65" y="30"/>
                  </a:cubicBezTo>
                  <a:cubicBezTo>
                    <a:pt x="61" y="30"/>
                    <a:pt x="58" y="30"/>
                    <a:pt x="55" y="31"/>
                  </a:cubicBezTo>
                  <a:cubicBezTo>
                    <a:pt x="55" y="28"/>
                    <a:pt x="55" y="25"/>
                    <a:pt x="55" y="22"/>
                  </a:cubicBezTo>
                  <a:close/>
                  <a:moveTo>
                    <a:pt x="55" y="41"/>
                  </a:moveTo>
                  <a:cubicBezTo>
                    <a:pt x="55" y="39"/>
                    <a:pt x="55" y="36"/>
                    <a:pt x="55" y="32"/>
                  </a:cubicBezTo>
                  <a:cubicBezTo>
                    <a:pt x="58" y="33"/>
                    <a:pt x="62" y="33"/>
                    <a:pt x="65" y="33"/>
                  </a:cubicBezTo>
                  <a:cubicBezTo>
                    <a:pt x="68" y="32"/>
                    <a:pt x="71" y="32"/>
                    <a:pt x="74" y="31"/>
                  </a:cubicBezTo>
                  <a:cubicBezTo>
                    <a:pt x="73" y="35"/>
                    <a:pt x="73" y="38"/>
                    <a:pt x="73" y="40"/>
                  </a:cubicBezTo>
                  <a:cubicBezTo>
                    <a:pt x="73" y="41"/>
                    <a:pt x="73" y="42"/>
                    <a:pt x="73" y="43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69" y="42"/>
                    <a:pt x="65" y="43"/>
                    <a:pt x="62" y="43"/>
                  </a:cubicBezTo>
                  <a:cubicBezTo>
                    <a:pt x="60" y="43"/>
                    <a:pt x="57" y="43"/>
                    <a:pt x="55" y="43"/>
                  </a:cubicBezTo>
                  <a:cubicBezTo>
                    <a:pt x="55" y="42"/>
                    <a:pt x="55" y="42"/>
                    <a:pt x="55" y="41"/>
                  </a:cubicBezTo>
                  <a:close/>
                  <a:moveTo>
                    <a:pt x="54" y="45"/>
                  </a:moveTo>
                  <a:cubicBezTo>
                    <a:pt x="57" y="45"/>
                    <a:pt x="60" y="45"/>
                    <a:pt x="63" y="45"/>
                  </a:cubicBezTo>
                  <a:cubicBezTo>
                    <a:pt x="66" y="45"/>
                    <a:pt x="69" y="45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7"/>
                    <a:pt x="72" y="50"/>
                    <a:pt x="72" y="53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68" y="52"/>
                    <a:pt x="66" y="53"/>
                    <a:pt x="63" y="54"/>
                  </a:cubicBezTo>
                  <a:cubicBezTo>
                    <a:pt x="60" y="54"/>
                    <a:pt x="57" y="54"/>
                    <a:pt x="54" y="54"/>
                  </a:cubicBezTo>
                  <a:cubicBezTo>
                    <a:pt x="54" y="51"/>
                    <a:pt x="54" y="48"/>
                    <a:pt x="54" y="45"/>
                  </a:cubicBezTo>
                  <a:close/>
                  <a:moveTo>
                    <a:pt x="54" y="56"/>
                  </a:moveTo>
                  <a:cubicBezTo>
                    <a:pt x="59" y="57"/>
                    <a:pt x="66" y="57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1" y="57"/>
                    <a:pt x="71" y="60"/>
                    <a:pt x="71" y="63"/>
                  </a:cubicBezTo>
                  <a:cubicBezTo>
                    <a:pt x="71" y="63"/>
                    <a:pt x="70" y="63"/>
                    <a:pt x="70" y="63"/>
                  </a:cubicBezTo>
                  <a:cubicBezTo>
                    <a:pt x="65" y="62"/>
                    <a:pt x="59" y="63"/>
                    <a:pt x="53" y="64"/>
                  </a:cubicBezTo>
                  <a:cubicBezTo>
                    <a:pt x="53" y="61"/>
                    <a:pt x="54" y="59"/>
                    <a:pt x="54" y="56"/>
                  </a:cubicBezTo>
                  <a:close/>
                  <a:moveTo>
                    <a:pt x="7" y="317"/>
                  </a:moveTo>
                  <a:cubicBezTo>
                    <a:pt x="9" y="318"/>
                    <a:pt x="10" y="318"/>
                    <a:pt x="11" y="318"/>
                  </a:cubicBezTo>
                  <a:cubicBezTo>
                    <a:pt x="10" y="325"/>
                    <a:pt x="8" y="331"/>
                    <a:pt x="6" y="337"/>
                  </a:cubicBezTo>
                  <a:cubicBezTo>
                    <a:pt x="7" y="330"/>
                    <a:pt x="7" y="324"/>
                    <a:pt x="7" y="317"/>
                  </a:cubicBezTo>
                  <a:close/>
                  <a:moveTo>
                    <a:pt x="21" y="299"/>
                  </a:moveTo>
                  <a:cubicBezTo>
                    <a:pt x="20" y="304"/>
                    <a:pt x="18" y="309"/>
                    <a:pt x="17" y="314"/>
                  </a:cubicBezTo>
                  <a:cubicBezTo>
                    <a:pt x="17" y="314"/>
                    <a:pt x="17" y="314"/>
                    <a:pt x="17" y="314"/>
                  </a:cubicBezTo>
                  <a:cubicBezTo>
                    <a:pt x="11" y="314"/>
                    <a:pt x="7" y="313"/>
                    <a:pt x="3" y="310"/>
                  </a:cubicBezTo>
                  <a:cubicBezTo>
                    <a:pt x="3" y="310"/>
                    <a:pt x="3" y="310"/>
                    <a:pt x="3" y="310"/>
                  </a:cubicBezTo>
                  <a:cubicBezTo>
                    <a:pt x="4" y="304"/>
                    <a:pt x="5" y="298"/>
                    <a:pt x="6" y="293"/>
                  </a:cubicBezTo>
                  <a:cubicBezTo>
                    <a:pt x="7" y="297"/>
                    <a:pt x="10" y="300"/>
                    <a:pt x="15" y="300"/>
                  </a:cubicBezTo>
                  <a:cubicBezTo>
                    <a:pt x="17" y="301"/>
                    <a:pt x="19" y="300"/>
                    <a:pt x="21" y="299"/>
                  </a:cubicBezTo>
                  <a:close/>
                  <a:moveTo>
                    <a:pt x="22" y="290"/>
                  </a:moveTo>
                  <a:cubicBezTo>
                    <a:pt x="22" y="294"/>
                    <a:pt x="19" y="296"/>
                    <a:pt x="16" y="296"/>
                  </a:cubicBezTo>
                  <a:cubicBezTo>
                    <a:pt x="12" y="296"/>
                    <a:pt x="10" y="292"/>
                    <a:pt x="10" y="289"/>
                  </a:cubicBezTo>
                  <a:cubicBezTo>
                    <a:pt x="11" y="285"/>
                    <a:pt x="15" y="283"/>
                    <a:pt x="18" y="282"/>
                  </a:cubicBezTo>
                  <a:cubicBezTo>
                    <a:pt x="20" y="284"/>
                    <a:pt x="23" y="286"/>
                    <a:pt x="22" y="290"/>
                  </a:cubicBezTo>
                  <a:close/>
                  <a:moveTo>
                    <a:pt x="23" y="281"/>
                  </a:moveTo>
                  <a:cubicBezTo>
                    <a:pt x="22" y="279"/>
                    <a:pt x="20" y="278"/>
                    <a:pt x="18" y="278"/>
                  </a:cubicBezTo>
                  <a:cubicBezTo>
                    <a:pt x="17" y="278"/>
                    <a:pt x="17" y="278"/>
                    <a:pt x="16" y="279"/>
                  </a:cubicBezTo>
                  <a:cubicBezTo>
                    <a:pt x="13" y="280"/>
                    <a:pt x="10" y="282"/>
                    <a:pt x="8" y="285"/>
                  </a:cubicBezTo>
                  <a:cubicBezTo>
                    <a:pt x="11" y="263"/>
                    <a:pt x="14" y="240"/>
                    <a:pt x="18" y="218"/>
                  </a:cubicBezTo>
                  <a:cubicBezTo>
                    <a:pt x="24" y="189"/>
                    <a:pt x="31" y="160"/>
                    <a:pt x="37" y="131"/>
                  </a:cubicBezTo>
                  <a:cubicBezTo>
                    <a:pt x="39" y="133"/>
                    <a:pt x="41" y="135"/>
                    <a:pt x="43" y="137"/>
                  </a:cubicBezTo>
                  <a:cubicBezTo>
                    <a:pt x="46" y="139"/>
                    <a:pt x="48" y="141"/>
                    <a:pt x="51" y="142"/>
                  </a:cubicBezTo>
                  <a:cubicBezTo>
                    <a:pt x="38" y="186"/>
                    <a:pt x="30" y="235"/>
                    <a:pt x="23" y="281"/>
                  </a:cubicBezTo>
                  <a:close/>
                  <a:moveTo>
                    <a:pt x="38" y="119"/>
                  </a:moveTo>
                  <a:cubicBezTo>
                    <a:pt x="33" y="106"/>
                    <a:pt x="35" y="91"/>
                    <a:pt x="35" y="78"/>
                  </a:cubicBezTo>
                  <a:cubicBezTo>
                    <a:pt x="36" y="78"/>
                    <a:pt x="37" y="78"/>
                    <a:pt x="37" y="77"/>
                  </a:cubicBezTo>
                  <a:cubicBezTo>
                    <a:pt x="42" y="74"/>
                    <a:pt x="53" y="76"/>
                    <a:pt x="58" y="77"/>
                  </a:cubicBezTo>
                  <a:cubicBezTo>
                    <a:pt x="63" y="78"/>
                    <a:pt x="72" y="77"/>
                    <a:pt x="77" y="80"/>
                  </a:cubicBezTo>
                  <a:cubicBezTo>
                    <a:pt x="87" y="84"/>
                    <a:pt x="86" y="89"/>
                    <a:pt x="85" y="98"/>
                  </a:cubicBezTo>
                  <a:cubicBezTo>
                    <a:pt x="84" y="108"/>
                    <a:pt x="82" y="118"/>
                    <a:pt x="77" y="126"/>
                  </a:cubicBezTo>
                  <a:cubicBezTo>
                    <a:pt x="65" y="144"/>
                    <a:pt x="44" y="139"/>
                    <a:pt x="38" y="119"/>
                  </a:cubicBezTo>
                  <a:close/>
                  <a:moveTo>
                    <a:pt x="88" y="305"/>
                  </a:moveTo>
                  <a:cubicBezTo>
                    <a:pt x="88" y="304"/>
                    <a:pt x="87" y="303"/>
                    <a:pt x="87" y="302"/>
                  </a:cubicBezTo>
                  <a:cubicBezTo>
                    <a:pt x="86" y="301"/>
                    <a:pt x="86" y="300"/>
                    <a:pt x="86" y="298"/>
                  </a:cubicBezTo>
                  <a:cubicBezTo>
                    <a:pt x="86" y="296"/>
                    <a:pt x="87" y="295"/>
                    <a:pt x="89" y="295"/>
                  </a:cubicBezTo>
                  <a:cubicBezTo>
                    <a:pt x="90" y="298"/>
                    <a:pt x="90" y="301"/>
                    <a:pt x="91" y="304"/>
                  </a:cubicBezTo>
                  <a:cubicBezTo>
                    <a:pt x="90" y="304"/>
                    <a:pt x="89" y="304"/>
                    <a:pt x="88" y="305"/>
                  </a:cubicBezTo>
                  <a:close/>
                  <a:moveTo>
                    <a:pt x="98" y="316"/>
                  </a:moveTo>
                  <a:cubicBezTo>
                    <a:pt x="98" y="315"/>
                    <a:pt x="98" y="315"/>
                    <a:pt x="97" y="315"/>
                  </a:cubicBezTo>
                  <a:cubicBezTo>
                    <a:pt x="95" y="287"/>
                    <a:pt x="88" y="259"/>
                    <a:pt x="83" y="231"/>
                  </a:cubicBezTo>
                  <a:cubicBezTo>
                    <a:pt x="79" y="201"/>
                    <a:pt x="75" y="171"/>
                    <a:pt x="70" y="141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73" y="138"/>
                    <a:pt x="77" y="135"/>
                    <a:pt x="80" y="131"/>
                  </a:cubicBezTo>
                  <a:cubicBezTo>
                    <a:pt x="81" y="129"/>
                    <a:pt x="82" y="127"/>
                    <a:pt x="83" y="126"/>
                  </a:cubicBezTo>
                  <a:cubicBezTo>
                    <a:pt x="85" y="156"/>
                    <a:pt x="90" y="185"/>
                    <a:pt x="95" y="215"/>
                  </a:cubicBezTo>
                  <a:cubicBezTo>
                    <a:pt x="101" y="246"/>
                    <a:pt x="105" y="277"/>
                    <a:pt x="113" y="308"/>
                  </a:cubicBezTo>
                  <a:cubicBezTo>
                    <a:pt x="113" y="308"/>
                    <a:pt x="114" y="309"/>
                    <a:pt x="115" y="309"/>
                  </a:cubicBezTo>
                  <a:cubicBezTo>
                    <a:pt x="114" y="312"/>
                    <a:pt x="113" y="316"/>
                    <a:pt x="110" y="318"/>
                  </a:cubicBezTo>
                  <a:cubicBezTo>
                    <a:pt x="106" y="320"/>
                    <a:pt x="101" y="318"/>
                    <a:pt x="98" y="316"/>
                  </a:cubicBezTo>
                  <a:close/>
                  <a:moveTo>
                    <a:pt x="111" y="343"/>
                  </a:moveTo>
                  <a:cubicBezTo>
                    <a:pt x="110" y="346"/>
                    <a:pt x="109" y="346"/>
                    <a:pt x="109" y="343"/>
                  </a:cubicBezTo>
                  <a:cubicBezTo>
                    <a:pt x="107" y="340"/>
                    <a:pt x="107" y="335"/>
                    <a:pt x="107" y="332"/>
                  </a:cubicBezTo>
                  <a:cubicBezTo>
                    <a:pt x="106" y="329"/>
                    <a:pt x="105" y="325"/>
                    <a:pt x="103" y="322"/>
                  </a:cubicBezTo>
                  <a:cubicBezTo>
                    <a:pt x="105" y="323"/>
                    <a:pt x="107" y="323"/>
                    <a:pt x="109" y="322"/>
                  </a:cubicBezTo>
                  <a:cubicBezTo>
                    <a:pt x="109" y="322"/>
                    <a:pt x="109" y="322"/>
                    <a:pt x="109" y="322"/>
                  </a:cubicBezTo>
                  <a:cubicBezTo>
                    <a:pt x="110" y="326"/>
                    <a:pt x="110" y="329"/>
                    <a:pt x="111" y="333"/>
                  </a:cubicBezTo>
                  <a:cubicBezTo>
                    <a:pt x="111" y="335"/>
                    <a:pt x="112" y="337"/>
                    <a:pt x="112" y="338"/>
                  </a:cubicBezTo>
                  <a:cubicBezTo>
                    <a:pt x="113" y="340"/>
                    <a:pt x="112" y="341"/>
                    <a:pt x="111" y="343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矩形 1">
            <a:extLst>
              <a:ext uri="{FF2B5EF4-FFF2-40B4-BE49-F238E27FC236}">
                <a16:creationId xmlns:a16="http://schemas.microsoft.com/office/drawing/2014/main" id="{4EF1F108-A1D2-404E-B546-F01D90DFA530}"/>
              </a:ext>
            </a:extLst>
          </p:cNvPr>
          <p:cNvSpPr/>
          <p:nvPr/>
        </p:nvSpPr>
        <p:spPr>
          <a:xfrm>
            <a:off x="3343233" y="2200746"/>
            <a:ext cx="2467342" cy="1450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comments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的模板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endParaRPr lang="zh-CN" altLang="en-US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comments/</a:t>
            </a:r>
            <a:r>
              <a:rPr lang="en-US" altLang="zh-CN" sz="1000" dirty="0" err="1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views.py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部分函数的编写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comments/</a:t>
            </a:r>
            <a:r>
              <a:rPr lang="en-US" altLang="zh-CN" sz="1000" dirty="0" err="1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forms.py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登录、注册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00F94C08-7C2C-E442-A097-6E326FBF0546}"/>
              </a:ext>
            </a:extLst>
          </p:cNvPr>
          <p:cNvSpPr/>
          <p:nvPr/>
        </p:nvSpPr>
        <p:spPr>
          <a:xfrm>
            <a:off x="3287264" y="1681569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马超然</a:t>
            </a:r>
          </a:p>
        </p:txBody>
      </p:sp>
    </p:spTree>
    <p:extLst>
      <p:ext uri="{BB962C8B-B14F-4D97-AF65-F5344CB8AC3E}">
        <p14:creationId xmlns:p14="http://schemas.microsoft.com/office/powerpoint/2010/main" val="349531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D82AB7-5E65-9C4A-8721-FF756900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511270"/>
            <a:ext cx="3904211" cy="30168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D81E68-ADD4-F946-BEC2-554726F89AAF}"/>
              </a:ext>
            </a:extLst>
          </p:cNvPr>
          <p:cNvSpPr/>
          <p:nvPr/>
        </p:nvSpPr>
        <p:spPr>
          <a:xfrm>
            <a:off x="547936" y="5542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154114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87F2F17A-4DE3-9142-BBBD-980B612D52B4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49E4C4-ED5D-E64B-AF68-93D93E45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9622"/>
            <a:ext cx="1966024" cy="1918072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D00EDB53-06AE-2749-88B2-456D75CB316D}"/>
              </a:ext>
            </a:extLst>
          </p:cNvPr>
          <p:cNvSpPr/>
          <p:nvPr/>
        </p:nvSpPr>
        <p:spPr>
          <a:xfrm>
            <a:off x="547936" y="5542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评论模板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A7F79-DDE3-994C-BF00-9EB19B2D6479}"/>
              </a:ext>
            </a:extLst>
          </p:cNvPr>
          <p:cNvSpPr/>
          <p:nvPr/>
        </p:nvSpPr>
        <p:spPr>
          <a:xfrm>
            <a:off x="3347864" y="98319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评论把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_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comment.html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从其他文件中提取出来，实现了代码的复用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4F5AA-D79D-244C-8ED2-EF6F04226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562" y="1750341"/>
            <a:ext cx="4416803" cy="20493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FDEFFF-370E-0F44-98B0-C6D6DD3E245C}"/>
              </a:ext>
            </a:extLst>
          </p:cNvPr>
          <p:cNvCxnSpPr/>
          <p:nvPr/>
        </p:nvCxnSpPr>
        <p:spPr>
          <a:xfrm flipV="1">
            <a:off x="2483768" y="2067694"/>
            <a:ext cx="1584176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745DEC1-0571-214B-B2B5-0B4646F63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477526"/>
            <a:ext cx="4932040" cy="255012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38BB8B-E80A-6746-86CB-DA7A037BCA00}"/>
              </a:ext>
            </a:extLst>
          </p:cNvPr>
          <p:cNvCxnSpPr/>
          <p:nvPr/>
        </p:nvCxnSpPr>
        <p:spPr>
          <a:xfrm>
            <a:off x="2411760" y="3003798"/>
            <a:ext cx="1296144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7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127A3A-8BE1-D44A-8ABB-3363515B5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055" y="1635646"/>
            <a:ext cx="3586417" cy="28587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66C0D98-32E0-8543-A597-ED492725D720}"/>
              </a:ext>
            </a:extLst>
          </p:cNvPr>
          <p:cNvSpPr/>
          <p:nvPr/>
        </p:nvSpPr>
        <p:spPr>
          <a:xfrm>
            <a:off x="547936" y="5542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forms.py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表单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2E05E-A6D2-CE4E-A26A-07861DFD5DDC}"/>
              </a:ext>
            </a:extLst>
          </p:cNvPr>
          <p:cNvSpPr/>
          <p:nvPr/>
        </p:nvSpPr>
        <p:spPr>
          <a:xfrm>
            <a:off x="467544" y="1180377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虽然可以手工在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HTML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文件中编写表单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form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元素，然后在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views.py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的视图函数中接收表单中的用户数据，再编写验证代码进行验证，最后使用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ORM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进行数据库的增删改查。这样费时费力，整个过程比较复杂，而且有可能写得不太恰当，数据验证也比较麻烦。如果表单拥有几十上百个数据字段，有不同的数据特点，如果也使用手工的方式，其效率和正确性都将无法得到保障。有鉴于此，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在内部集成了一个表单功能，以面向对象的方式，直接使用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Python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代码生成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HTML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表单代码，专门帮助我们快速处理表单相关的内容。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的表单提供了下面三个主要功能：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准备和重构数据用于页面渲染；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为数据创建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HTML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表单元素；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接收和处理用户从表单发送过来的数据。</a:t>
            </a:r>
          </a:p>
        </p:txBody>
      </p:sp>
    </p:spTree>
    <p:extLst>
      <p:ext uri="{BB962C8B-B14F-4D97-AF65-F5344CB8AC3E}">
        <p14:creationId xmlns:p14="http://schemas.microsoft.com/office/powerpoint/2010/main" val="1604530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161F8E3F-3ADD-324D-9AFA-2959D0745D78}"/>
              </a:ext>
            </a:extLst>
          </p:cNvPr>
          <p:cNvSpPr/>
          <p:nvPr/>
        </p:nvSpPr>
        <p:spPr>
          <a:xfrm>
            <a:off x="547936" y="554282"/>
            <a:ext cx="6328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评论的删除、列表和创建（使用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Classed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70240-DCD2-444D-8434-3475D0AAF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00" y="1419622"/>
            <a:ext cx="4849180" cy="32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7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680D2CAC-F9DD-4843-859A-173DB9BB35CE}"/>
              </a:ext>
            </a:extLst>
          </p:cNvPr>
          <p:cNvSpPr/>
          <p:nvPr/>
        </p:nvSpPr>
        <p:spPr>
          <a:xfrm>
            <a:off x="611560" y="267494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主要使用的包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4C33D-070E-D341-9CAF-745CED4A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9582"/>
            <a:ext cx="5868144" cy="11101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57E0E-7345-6D42-B8B4-3E1AB9CA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11710"/>
            <a:ext cx="2986263" cy="1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16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3093B-287E-7F4C-9F72-840B8B8D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91630"/>
            <a:ext cx="5805194" cy="20338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7D63ED-E91C-7845-A302-01B1B58C2312}"/>
              </a:ext>
            </a:extLst>
          </p:cNvPr>
          <p:cNvSpPr/>
          <p:nvPr/>
        </p:nvSpPr>
        <p:spPr>
          <a:xfrm>
            <a:off x="547936" y="5542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</a:t>
            </a:r>
          </a:p>
        </p:txBody>
      </p:sp>
    </p:spTree>
    <p:extLst>
      <p:ext uri="{BB962C8B-B14F-4D97-AF65-F5344CB8AC3E}">
        <p14:creationId xmlns:p14="http://schemas.microsoft.com/office/powerpoint/2010/main" val="19464794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A36A254-9720-FE4E-A578-05DE64743F6E}"/>
              </a:ext>
            </a:extLst>
          </p:cNvPr>
          <p:cNvSpPr/>
          <p:nvPr/>
        </p:nvSpPr>
        <p:spPr>
          <a:xfrm>
            <a:off x="547936" y="5542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58BD4-119F-C04B-9363-7215F52C4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5" y="1203598"/>
            <a:ext cx="5548555" cy="31314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A54BCB-4325-7040-81F7-5960C5E6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027752"/>
            <a:ext cx="5300404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32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AE03A83-DEF9-1A44-BEBB-B5BA2BB938D6}"/>
              </a:ext>
            </a:extLst>
          </p:cNvPr>
          <p:cNvSpPr/>
          <p:nvPr/>
        </p:nvSpPr>
        <p:spPr>
          <a:xfrm>
            <a:off x="547936" y="5542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D6259-E55C-4940-AE3E-70A2776A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5" y="1167594"/>
            <a:ext cx="5277265" cy="28083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5319CB-D94C-D74F-A2AB-59FD6986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062240"/>
            <a:ext cx="5296644" cy="3220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EB5E9-ACD7-EE46-B1FF-D9FFC5DE9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825224"/>
            <a:ext cx="5098844" cy="225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2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21BB2BEE-95B7-3B43-9CB7-860F64CC3271}"/>
              </a:ext>
            </a:extLst>
          </p:cNvPr>
          <p:cNvSpPr/>
          <p:nvPr/>
        </p:nvSpPr>
        <p:spPr>
          <a:xfrm>
            <a:off x="547936" y="5542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难点：多级评论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674C6-7395-CD47-9B32-DB1F894E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1" y="1347614"/>
            <a:ext cx="4853816" cy="31862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C48F0D-3272-F546-BCCA-4504B63103CD}"/>
              </a:ext>
            </a:extLst>
          </p:cNvPr>
          <p:cNvSpPr/>
          <p:nvPr/>
        </p:nvSpPr>
        <p:spPr>
          <a:xfrm>
            <a:off x="5004048" y="90975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 已经自己做了大部分实现，要不要换成用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已有的树形的数据库数据检索的包（比如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mptt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）来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做？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2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 在每条评论之后展开一个输入框，是用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bootstrap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提供的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modal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还是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js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代码来做？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3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 自己实现的话，在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view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的数据传递（之前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Classed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Based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View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来实现的）怎么弄，必须修改之前用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CBV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的实现。</a:t>
            </a:r>
          </a:p>
        </p:txBody>
      </p:sp>
    </p:spTree>
    <p:extLst>
      <p:ext uri="{BB962C8B-B14F-4D97-AF65-F5344CB8AC3E}">
        <p14:creationId xmlns:p14="http://schemas.microsoft.com/office/powerpoint/2010/main" val="38562485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组合 1037"/>
          <p:cNvGrpSpPr/>
          <p:nvPr/>
        </p:nvGrpSpPr>
        <p:grpSpPr>
          <a:xfrm>
            <a:off x="4778693" y="1003300"/>
            <a:ext cx="1116012" cy="1206500"/>
            <a:chOff x="4843463" y="93663"/>
            <a:chExt cx="1116012" cy="1206500"/>
          </a:xfrm>
        </p:grpSpPr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049838" y="331788"/>
              <a:ext cx="798513" cy="968375"/>
            </a:xfrm>
            <a:custGeom>
              <a:avLst/>
              <a:gdLst>
                <a:gd name="T0" fmla="*/ 63 w 251"/>
                <a:gd name="T1" fmla="*/ 30 h 304"/>
                <a:gd name="T2" fmla="*/ 121 w 251"/>
                <a:gd name="T3" fmla="*/ 222 h 304"/>
                <a:gd name="T4" fmla="*/ 128 w 251"/>
                <a:gd name="T5" fmla="*/ 246 h 304"/>
                <a:gd name="T6" fmla="*/ 130 w 251"/>
                <a:gd name="T7" fmla="*/ 263 h 304"/>
                <a:gd name="T8" fmla="*/ 145 w 251"/>
                <a:gd name="T9" fmla="*/ 273 h 304"/>
                <a:gd name="T10" fmla="*/ 156 w 251"/>
                <a:gd name="T11" fmla="*/ 292 h 304"/>
                <a:gd name="T12" fmla="*/ 166 w 251"/>
                <a:gd name="T13" fmla="*/ 296 h 304"/>
                <a:gd name="T14" fmla="*/ 241 w 251"/>
                <a:gd name="T15" fmla="*/ 256 h 304"/>
                <a:gd name="T16" fmla="*/ 231 w 251"/>
                <a:gd name="T17" fmla="*/ 224 h 304"/>
                <a:gd name="T18" fmla="*/ 220 w 251"/>
                <a:gd name="T19" fmla="*/ 203 h 304"/>
                <a:gd name="T20" fmla="*/ 220 w 251"/>
                <a:gd name="T21" fmla="*/ 201 h 304"/>
                <a:gd name="T22" fmla="*/ 203 w 251"/>
                <a:gd name="T23" fmla="*/ 97 h 304"/>
                <a:gd name="T24" fmla="*/ 236 w 251"/>
                <a:gd name="T25" fmla="*/ 259 h 304"/>
                <a:gd name="T26" fmla="*/ 173 w 251"/>
                <a:gd name="T27" fmla="*/ 294 h 304"/>
                <a:gd name="T28" fmla="*/ 236 w 251"/>
                <a:gd name="T29" fmla="*/ 258 h 304"/>
                <a:gd name="T30" fmla="*/ 231 w 251"/>
                <a:gd name="T31" fmla="*/ 257 h 304"/>
                <a:gd name="T32" fmla="*/ 160 w 251"/>
                <a:gd name="T33" fmla="*/ 288 h 304"/>
                <a:gd name="T34" fmla="*/ 152 w 251"/>
                <a:gd name="T35" fmla="*/ 282 h 304"/>
                <a:gd name="T36" fmla="*/ 150 w 251"/>
                <a:gd name="T37" fmla="*/ 275 h 304"/>
                <a:gd name="T38" fmla="*/ 152 w 251"/>
                <a:gd name="T39" fmla="*/ 273 h 304"/>
                <a:gd name="T40" fmla="*/ 208 w 251"/>
                <a:gd name="T41" fmla="*/ 249 h 304"/>
                <a:gd name="T42" fmla="*/ 231 w 251"/>
                <a:gd name="T43" fmla="*/ 257 h 304"/>
                <a:gd name="T44" fmla="*/ 145 w 251"/>
                <a:gd name="T45" fmla="*/ 266 h 304"/>
                <a:gd name="T46" fmla="*/ 140 w 251"/>
                <a:gd name="T47" fmla="*/ 264 h 304"/>
                <a:gd name="T48" fmla="*/ 131 w 251"/>
                <a:gd name="T49" fmla="*/ 247 h 304"/>
                <a:gd name="T50" fmla="*/ 166 w 251"/>
                <a:gd name="T51" fmla="*/ 240 h 304"/>
                <a:gd name="T52" fmla="*/ 219 w 251"/>
                <a:gd name="T53" fmla="*/ 207 h 304"/>
                <a:gd name="T54" fmla="*/ 216 w 251"/>
                <a:gd name="T55" fmla="*/ 199 h 304"/>
                <a:gd name="T56" fmla="*/ 178 w 251"/>
                <a:gd name="T57" fmla="*/ 228 h 304"/>
                <a:gd name="T58" fmla="*/ 123 w 251"/>
                <a:gd name="T59" fmla="*/ 234 h 304"/>
                <a:gd name="T60" fmla="*/ 124 w 251"/>
                <a:gd name="T61" fmla="*/ 223 h 304"/>
                <a:gd name="T62" fmla="*/ 198 w 251"/>
                <a:gd name="T63" fmla="*/ 186 h 304"/>
                <a:gd name="T64" fmla="*/ 199 w 251"/>
                <a:gd name="T65" fmla="*/ 184 h 304"/>
                <a:gd name="T66" fmla="*/ 93 w 251"/>
                <a:gd name="T67" fmla="*/ 138 h 304"/>
                <a:gd name="T68" fmla="*/ 134 w 251"/>
                <a:gd name="T69" fmla="*/ 111 h 304"/>
                <a:gd name="T70" fmla="*/ 171 w 251"/>
                <a:gd name="T71" fmla="*/ 199 h 304"/>
                <a:gd name="T72" fmla="*/ 93 w 251"/>
                <a:gd name="T73" fmla="*/ 138 h 304"/>
                <a:gd name="T74" fmla="*/ 193 w 251"/>
                <a:gd name="T75" fmla="*/ 182 h 304"/>
                <a:gd name="T76" fmla="*/ 150 w 251"/>
                <a:gd name="T77" fmla="*/ 144 h 304"/>
                <a:gd name="T78" fmla="*/ 146 w 251"/>
                <a:gd name="T79" fmla="*/ 109 h 304"/>
                <a:gd name="T80" fmla="*/ 156 w 251"/>
                <a:gd name="T81" fmla="*/ 88 h 304"/>
                <a:gd name="T82" fmla="*/ 137 w 251"/>
                <a:gd name="T83" fmla="*/ 78 h 304"/>
                <a:gd name="T84" fmla="*/ 133 w 251"/>
                <a:gd name="T85" fmla="*/ 103 h 304"/>
                <a:gd name="T86" fmla="*/ 95 w 251"/>
                <a:gd name="T87" fmla="*/ 123 h 304"/>
                <a:gd name="T88" fmla="*/ 75 w 251"/>
                <a:gd name="T89" fmla="*/ 127 h 304"/>
                <a:gd name="T90" fmla="*/ 86 w 251"/>
                <a:gd name="T91" fmla="*/ 141 h 304"/>
                <a:gd name="T92" fmla="*/ 91 w 251"/>
                <a:gd name="T93" fmla="*/ 166 h 304"/>
                <a:gd name="T94" fmla="*/ 143 w 251"/>
                <a:gd name="T95" fmla="*/ 213 h 304"/>
                <a:gd name="T96" fmla="*/ 125 w 251"/>
                <a:gd name="T97" fmla="*/ 218 h 304"/>
                <a:gd name="T98" fmla="*/ 58 w 251"/>
                <a:gd name="T99" fmla="*/ 43 h 304"/>
                <a:gd name="T100" fmla="*/ 192 w 251"/>
                <a:gd name="T101" fmla="*/ 18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" h="304">
                  <a:moveTo>
                    <a:pt x="177" y="32"/>
                  </a:moveTo>
                  <a:cubicBezTo>
                    <a:pt x="144" y="0"/>
                    <a:pt x="99" y="8"/>
                    <a:pt x="63" y="30"/>
                  </a:cubicBezTo>
                  <a:cubicBezTo>
                    <a:pt x="27" y="52"/>
                    <a:pt x="0" y="93"/>
                    <a:pt x="15" y="136"/>
                  </a:cubicBezTo>
                  <a:cubicBezTo>
                    <a:pt x="32" y="188"/>
                    <a:pt x="89" y="186"/>
                    <a:pt x="121" y="222"/>
                  </a:cubicBezTo>
                  <a:cubicBezTo>
                    <a:pt x="118" y="226"/>
                    <a:pt x="117" y="230"/>
                    <a:pt x="118" y="235"/>
                  </a:cubicBezTo>
                  <a:cubicBezTo>
                    <a:pt x="120" y="240"/>
                    <a:pt x="123" y="246"/>
                    <a:pt x="128" y="246"/>
                  </a:cubicBezTo>
                  <a:cubicBezTo>
                    <a:pt x="128" y="247"/>
                    <a:pt x="128" y="247"/>
                    <a:pt x="128" y="247"/>
                  </a:cubicBezTo>
                  <a:cubicBezTo>
                    <a:pt x="126" y="252"/>
                    <a:pt x="127" y="258"/>
                    <a:pt x="130" y="263"/>
                  </a:cubicBezTo>
                  <a:cubicBezTo>
                    <a:pt x="132" y="265"/>
                    <a:pt x="136" y="269"/>
                    <a:pt x="140" y="270"/>
                  </a:cubicBezTo>
                  <a:cubicBezTo>
                    <a:pt x="141" y="271"/>
                    <a:pt x="143" y="272"/>
                    <a:pt x="145" y="273"/>
                  </a:cubicBezTo>
                  <a:cubicBezTo>
                    <a:pt x="144" y="275"/>
                    <a:pt x="145" y="278"/>
                    <a:pt x="145" y="281"/>
                  </a:cubicBezTo>
                  <a:cubicBezTo>
                    <a:pt x="147" y="285"/>
                    <a:pt x="151" y="293"/>
                    <a:pt x="156" y="292"/>
                  </a:cubicBezTo>
                  <a:cubicBezTo>
                    <a:pt x="159" y="294"/>
                    <a:pt x="162" y="295"/>
                    <a:pt x="165" y="295"/>
                  </a:cubicBezTo>
                  <a:cubicBezTo>
                    <a:pt x="165" y="295"/>
                    <a:pt x="166" y="296"/>
                    <a:pt x="166" y="296"/>
                  </a:cubicBezTo>
                  <a:cubicBezTo>
                    <a:pt x="184" y="304"/>
                    <a:pt x="204" y="303"/>
                    <a:pt x="220" y="293"/>
                  </a:cubicBezTo>
                  <a:cubicBezTo>
                    <a:pt x="230" y="287"/>
                    <a:pt x="251" y="268"/>
                    <a:pt x="241" y="256"/>
                  </a:cubicBezTo>
                  <a:cubicBezTo>
                    <a:pt x="241" y="255"/>
                    <a:pt x="240" y="255"/>
                    <a:pt x="239" y="255"/>
                  </a:cubicBezTo>
                  <a:cubicBezTo>
                    <a:pt x="245" y="246"/>
                    <a:pt x="244" y="236"/>
                    <a:pt x="231" y="224"/>
                  </a:cubicBezTo>
                  <a:cubicBezTo>
                    <a:pt x="233" y="217"/>
                    <a:pt x="232" y="209"/>
                    <a:pt x="223" y="203"/>
                  </a:cubicBezTo>
                  <a:cubicBezTo>
                    <a:pt x="222" y="202"/>
                    <a:pt x="221" y="202"/>
                    <a:pt x="220" y="203"/>
                  </a:cubicBezTo>
                  <a:cubicBezTo>
                    <a:pt x="220" y="202"/>
                    <a:pt x="220" y="202"/>
                    <a:pt x="220" y="202"/>
                  </a:cubicBezTo>
                  <a:cubicBezTo>
                    <a:pt x="220" y="202"/>
                    <a:pt x="220" y="201"/>
                    <a:pt x="220" y="201"/>
                  </a:cubicBezTo>
                  <a:cubicBezTo>
                    <a:pt x="225" y="188"/>
                    <a:pt x="213" y="176"/>
                    <a:pt x="200" y="178"/>
                  </a:cubicBezTo>
                  <a:cubicBezTo>
                    <a:pt x="195" y="151"/>
                    <a:pt x="203" y="124"/>
                    <a:pt x="203" y="97"/>
                  </a:cubicBezTo>
                  <a:cubicBezTo>
                    <a:pt x="202" y="73"/>
                    <a:pt x="194" y="49"/>
                    <a:pt x="177" y="32"/>
                  </a:cubicBezTo>
                  <a:close/>
                  <a:moveTo>
                    <a:pt x="236" y="259"/>
                  </a:moveTo>
                  <a:cubicBezTo>
                    <a:pt x="242" y="271"/>
                    <a:pt x="217" y="288"/>
                    <a:pt x="208" y="292"/>
                  </a:cubicBezTo>
                  <a:cubicBezTo>
                    <a:pt x="197" y="297"/>
                    <a:pt x="185" y="297"/>
                    <a:pt x="173" y="294"/>
                  </a:cubicBezTo>
                  <a:cubicBezTo>
                    <a:pt x="191" y="291"/>
                    <a:pt x="212" y="276"/>
                    <a:pt x="221" y="270"/>
                  </a:cubicBezTo>
                  <a:cubicBezTo>
                    <a:pt x="227" y="266"/>
                    <a:pt x="232" y="262"/>
                    <a:pt x="236" y="258"/>
                  </a:cubicBezTo>
                  <a:cubicBezTo>
                    <a:pt x="236" y="258"/>
                    <a:pt x="236" y="259"/>
                    <a:pt x="236" y="259"/>
                  </a:cubicBezTo>
                  <a:close/>
                  <a:moveTo>
                    <a:pt x="231" y="257"/>
                  </a:moveTo>
                  <a:cubicBezTo>
                    <a:pt x="227" y="262"/>
                    <a:pt x="213" y="268"/>
                    <a:pt x="207" y="272"/>
                  </a:cubicBezTo>
                  <a:cubicBezTo>
                    <a:pt x="197" y="278"/>
                    <a:pt x="174" y="293"/>
                    <a:pt x="160" y="288"/>
                  </a:cubicBezTo>
                  <a:cubicBezTo>
                    <a:pt x="160" y="288"/>
                    <a:pt x="159" y="288"/>
                    <a:pt x="159" y="287"/>
                  </a:cubicBezTo>
                  <a:cubicBezTo>
                    <a:pt x="156" y="286"/>
                    <a:pt x="154" y="285"/>
                    <a:pt x="152" y="282"/>
                  </a:cubicBezTo>
                  <a:cubicBezTo>
                    <a:pt x="152" y="280"/>
                    <a:pt x="151" y="279"/>
                    <a:pt x="151" y="278"/>
                  </a:cubicBezTo>
                  <a:cubicBezTo>
                    <a:pt x="150" y="277"/>
                    <a:pt x="150" y="276"/>
                    <a:pt x="150" y="275"/>
                  </a:cubicBezTo>
                  <a:cubicBezTo>
                    <a:pt x="150" y="274"/>
                    <a:pt x="150" y="274"/>
                    <a:pt x="150" y="274"/>
                  </a:cubicBezTo>
                  <a:cubicBezTo>
                    <a:pt x="151" y="275"/>
                    <a:pt x="152" y="274"/>
                    <a:pt x="152" y="273"/>
                  </a:cubicBezTo>
                  <a:cubicBezTo>
                    <a:pt x="153" y="273"/>
                    <a:pt x="154" y="273"/>
                    <a:pt x="155" y="272"/>
                  </a:cubicBezTo>
                  <a:cubicBezTo>
                    <a:pt x="172" y="268"/>
                    <a:pt x="192" y="257"/>
                    <a:pt x="208" y="249"/>
                  </a:cubicBezTo>
                  <a:cubicBezTo>
                    <a:pt x="216" y="245"/>
                    <a:pt x="224" y="238"/>
                    <a:pt x="229" y="230"/>
                  </a:cubicBezTo>
                  <a:cubicBezTo>
                    <a:pt x="236" y="237"/>
                    <a:pt x="238" y="247"/>
                    <a:pt x="231" y="257"/>
                  </a:cubicBezTo>
                  <a:close/>
                  <a:moveTo>
                    <a:pt x="190" y="250"/>
                  </a:moveTo>
                  <a:cubicBezTo>
                    <a:pt x="181" y="254"/>
                    <a:pt x="158" y="268"/>
                    <a:pt x="145" y="266"/>
                  </a:cubicBezTo>
                  <a:cubicBezTo>
                    <a:pt x="145" y="266"/>
                    <a:pt x="145" y="266"/>
                    <a:pt x="144" y="266"/>
                  </a:cubicBezTo>
                  <a:cubicBezTo>
                    <a:pt x="143" y="265"/>
                    <a:pt x="142" y="265"/>
                    <a:pt x="140" y="264"/>
                  </a:cubicBezTo>
                  <a:cubicBezTo>
                    <a:pt x="138" y="263"/>
                    <a:pt x="136" y="261"/>
                    <a:pt x="135" y="260"/>
                  </a:cubicBezTo>
                  <a:cubicBezTo>
                    <a:pt x="132" y="256"/>
                    <a:pt x="130" y="252"/>
                    <a:pt x="131" y="247"/>
                  </a:cubicBezTo>
                  <a:cubicBezTo>
                    <a:pt x="131" y="247"/>
                    <a:pt x="131" y="247"/>
                    <a:pt x="131" y="247"/>
                  </a:cubicBezTo>
                  <a:cubicBezTo>
                    <a:pt x="141" y="252"/>
                    <a:pt x="157" y="243"/>
                    <a:pt x="166" y="240"/>
                  </a:cubicBezTo>
                  <a:cubicBezTo>
                    <a:pt x="182" y="233"/>
                    <a:pt x="210" y="224"/>
                    <a:pt x="219" y="206"/>
                  </a:cubicBezTo>
                  <a:cubicBezTo>
                    <a:pt x="219" y="207"/>
                    <a:pt x="219" y="207"/>
                    <a:pt x="219" y="207"/>
                  </a:cubicBezTo>
                  <a:cubicBezTo>
                    <a:pt x="243" y="226"/>
                    <a:pt x="203" y="244"/>
                    <a:pt x="190" y="250"/>
                  </a:cubicBezTo>
                  <a:close/>
                  <a:moveTo>
                    <a:pt x="216" y="199"/>
                  </a:moveTo>
                  <a:cubicBezTo>
                    <a:pt x="216" y="199"/>
                    <a:pt x="216" y="199"/>
                    <a:pt x="216" y="200"/>
                  </a:cubicBezTo>
                  <a:cubicBezTo>
                    <a:pt x="208" y="214"/>
                    <a:pt x="192" y="221"/>
                    <a:pt x="178" y="228"/>
                  </a:cubicBezTo>
                  <a:cubicBezTo>
                    <a:pt x="167" y="233"/>
                    <a:pt x="141" y="247"/>
                    <a:pt x="129" y="242"/>
                  </a:cubicBezTo>
                  <a:cubicBezTo>
                    <a:pt x="127" y="239"/>
                    <a:pt x="124" y="237"/>
                    <a:pt x="123" y="234"/>
                  </a:cubicBezTo>
                  <a:cubicBezTo>
                    <a:pt x="123" y="231"/>
                    <a:pt x="122" y="226"/>
                    <a:pt x="123" y="223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125" y="223"/>
                    <a:pt x="125" y="223"/>
                    <a:pt x="126" y="223"/>
                  </a:cubicBezTo>
                  <a:cubicBezTo>
                    <a:pt x="153" y="220"/>
                    <a:pt x="180" y="207"/>
                    <a:pt x="198" y="186"/>
                  </a:cubicBezTo>
                  <a:cubicBezTo>
                    <a:pt x="198" y="185"/>
                    <a:pt x="199" y="185"/>
                    <a:pt x="199" y="184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9" y="182"/>
                    <a:pt x="217" y="189"/>
                    <a:pt x="216" y="199"/>
                  </a:cubicBezTo>
                  <a:close/>
                  <a:moveTo>
                    <a:pt x="93" y="138"/>
                  </a:moveTo>
                  <a:cubicBezTo>
                    <a:pt x="97" y="129"/>
                    <a:pt x="103" y="122"/>
                    <a:pt x="110" y="117"/>
                  </a:cubicBezTo>
                  <a:cubicBezTo>
                    <a:pt x="118" y="111"/>
                    <a:pt x="126" y="111"/>
                    <a:pt x="134" y="111"/>
                  </a:cubicBezTo>
                  <a:cubicBezTo>
                    <a:pt x="135" y="120"/>
                    <a:pt x="138" y="129"/>
                    <a:pt x="141" y="137"/>
                  </a:cubicBezTo>
                  <a:cubicBezTo>
                    <a:pt x="148" y="159"/>
                    <a:pt x="162" y="178"/>
                    <a:pt x="171" y="199"/>
                  </a:cubicBezTo>
                  <a:cubicBezTo>
                    <a:pt x="163" y="204"/>
                    <a:pt x="156" y="208"/>
                    <a:pt x="147" y="211"/>
                  </a:cubicBezTo>
                  <a:cubicBezTo>
                    <a:pt x="144" y="183"/>
                    <a:pt x="118" y="155"/>
                    <a:pt x="93" y="138"/>
                  </a:cubicBezTo>
                  <a:close/>
                  <a:moveTo>
                    <a:pt x="192" y="180"/>
                  </a:moveTo>
                  <a:cubicBezTo>
                    <a:pt x="193" y="181"/>
                    <a:pt x="193" y="182"/>
                    <a:pt x="193" y="182"/>
                  </a:cubicBezTo>
                  <a:cubicBezTo>
                    <a:pt x="187" y="187"/>
                    <a:pt x="181" y="192"/>
                    <a:pt x="175" y="196"/>
                  </a:cubicBezTo>
                  <a:cubicBezTo>
                    <a:pt x="169" y="178"/>
                    <a:pt x="157" y="162"/>
                    <a:pt x="150" y="144"/>
                  </a:cubicBezTo>
                  <a:cubicBezTo>
                    <a:pt x="146" y="133"/>
                    <a:pt x="143" y="121"/>
                    <a:pt x="142" y="110"/>
                  </a:cubicBezTo>
                  <a:cubicBezTo>
                    <a:pt x="143" y="109"/>
                    <a:pt x="144" y="109"/>
                    <a:pt x="146" y="109"/>
                  </a:cubicBezTo>
                  <a:cubicBezTo>
                    <a:pt x="155" y="106"/>
                    <a:pt x="164" y="99"/>
                    <a:pt x="162" y="88"/>
                  </a:cubicBezTo>
                  <a:cubicBezTo>
                    <a:pt x="161" y="85"/>
                    <a:pt x="156" y="85"/>
                    <a:pt x="156" y="88"/>
                  </a:cubicBezTo>
                  <a:cubicBezTo>
                    <a:pt x="154" y="98"/>
                    <a:pt x="148" y="101"/>
                    <a:pt x="140" y="102"/>
                  </a:cubicBezTo>
                  <a:cubicBezTo>
                    <a:pt x="139" y="94"/>
                    <a:pt x="138" y="86"/>
                    <a:pt x="137" y="78"/>
                  </a:cubicBezTo>
                  <a:cubicBezTo>
                    <a:pt x="137" y="75"/>
                    <a:pt x="132" y="75"/>
                    <a:pt x="132" y="78"/>
                  </a:cubicBezTo>
                  <a:cubicBezTo>
                    <a:pt x="131" y="86"/>
                    <a:pt x="131" y="95"/>
                    <a:pt x="133" y="103"/>
                  </a:cubicBezTo>
                  <a:cubicBezTo>
                    <a:pt x="127" y="104"/>
                    <a:pt x="122" y="104"/>
                    <a:pt x="118" y="105"/>
                  </a:cubicBezTo>
                  <a:cubicBezTo>
                    <a:pt x="108" y="108"/>
                    <a:pt x="101" y="115"/>
                    <a:pt x="95" y="123"/>
                  </a:cubicBezTo>
                  <a:cubicBezTo>
                    <a:pt x="92" y="127"/>
                    <a:pt x="90" y="131"/>
                    <a:pt x="88" y="134"/>
                  </a:cubicBezTo>
                  <a:cubicBezTo>
                    <a:pt x="84" y="132"/>
                    <a:pt x="79" y="129"/>
                    <a:pt x="75" y="127"/>
                  </a:cubicBezTo>
                  <a:cubicBezTo>
                    <a:pt x="73" y="125"/>
                    <a:pt x="71" y="130"/>
                    <a:pt x="73" y="131"/>
                  </a:cubicBezTo>
                  <a:cubicBezTo>
                    <a:pt x="77" y="134"/>
                    <a:pt x="81" y="137"/>
                    <a:pt x="86" y="141"/>
                  </a:cubicBezTo>
                  <a:cubicBezTo>
                    <a:pt x="83" y="150"/>
                    <a:pt x="83" y="159"/>
                    <a:pt x="88" y="167"/>
                  </a:cubicBezTo>
                  <a:cubicBezTo>
                    <a:pt x="89" y="169"/>
                    <a:pt x="92" y="168"/>
                    <a:pt x="91" y="166"/>
                  </a:cubicBezTo>
                  <a:cubicBezTo>
                    <a:pt x="88" y="159"/>
                    <a:pt x="88" y="151"/>
                    <a:pt x="90" y="144"/>
                  </a:cubicBezTo>
                  <a:cubicBezTo>
                    <a:pt x="114" y="163"/>
                    <a:pt x="139" y="186"/>
                    <a:pt x="143" y="213"/>
                  </a:cubicBezTo>
                  <a:cubicBezTo>
                    <a:pt x="138" y="215"/>
                    <a:pt x="132" y="217"/>
                    <a:pt x="125" y="219"/>
                  </a:cubicBezTo>
                  <a:cubicBezTo>
                    <a:pt x="125" y="219"/>
                    <a:pt x="125" y="219"/>
                    <a:pt x="125" y="218"/>
                  </a:cubicBezTo>
                  <a:cubicBezTo>
                    <a:pt x="103" y="190"/>
                    <a:pt x="65" y="187"/>
                    <a:pt x="40" y="163"/>
                  </a:cubicBezTo>
                  <a:cubicBezTo>
                    <a:pt x="2" y="125"/>
                    <a:pt x="20" y="71"/>
                    <a:pt x="58" y="43"/>
                  </a:cubicBezTo>
                  <a:cubicBezTo>
                    <a:pt x="98" y="14"/>
                    <a:pt x="155" y="5"/>
                    <a:pt x="183" y="54"/>
                  </a:cubicBezTo>
                  <a:cubicBezTo>
                    <a:pt x="206" y="95"/>
                    <a:pt x="182" y="138"/>
                    <a:pt x="192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246688" y="1035050"/>
              <a:ext cx="104775" cy="161925"/>
            </a:xfrm>
            <a:custGeom>
              <a:avLst/>
              <a:gdLst>
                <a:gd name="T0" fmla="*/ 27 w 33"/>
                <a:gd name="T1" fmla="*/ 2 h 51"/>
                <a:gd name="T2" fmla="*/ 13 w 33"/>
                <a:gd name="T3" fmla="*/ 25 h 51"/>
                <a:gd name="T4" fmla="*/ 1 w 33"/>
                <a:gd name="T5" fmla="*/ 46 h 51"/>
                <a:gd name="T6" fmla="*/ 6 w 33"/>
                <a:gd name="T7" fmla="*/ 49 h 51"/>
                <a:gd name="T8" fmla="*/ 20 w 33"/>
                <a:gd name="T9" fmla="*/ 26 h 51"/>
                <a:gd name="T10" fmla="*/ 32 w 33"/>
                <a:gd name="T11" fmla="*/ 5 h 51"/>
                <a:gd name="T12" fmla="*/ 27 w 33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1">
                  <a:moveTo>
                    <a:pt x="27" y="2"/>
                  </a:moveTo>
                  <a:cubicBezTo>
                    <a:pt x="22" y="9"/>
                    <a:pt x="17" y="17"/>
                    <a:pt x="13" y="25"/>
                  </a:cubicBezTo>
                  <a:cubicBezTo>
                    <a:pt x="8" y="31"/>
                    <a:pt x="3" y="38"/>
                    <a:pt x="1" y="46"/>
                  </a:cubicBezTo>
                  <a:cubicBezTo>
                    <a:pt x="0" y="49"/>
                    <a:pt x="4" y="51"/>
                    <a:pt x="6" y="49"/>
                  </a:cubicBezTo>
                  <a:cubicBezTo>
                    <a:pt x="12" y="42"/>
                    <a:pt x="16" y="33"/>
                    <a:pt x="20" y="26"/>
                  </a:cubicBezTo>
                  <a:cubicBezTo>
                    <a:pt x="24" y="19"/>
                    <a:pt x="28" y="12"/>
                    <a:pt x="32" y="5"/>
                  </a:cubicBezTo>
                  <a:cubicBezTo>
                    <a:pt x="33" y="2"/>
                    <a:pt x="29" y="0"/>
                    <a:pt x="2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024438" y="923925"/>
              <a:ext cx="165100" cy="161925"/>
            </a:xfrm>
            <a:custGeom>
              <a:avLst/>
              <a:gdLst>
                <a:gd name="T0" fmla="*/ 46 w 52"/>
                <a:gd name="T1" fmla="*/ 2 h 51"/>
                <a:gd name="T2" fmla="*/ 22 w 52"/>
                <a:gd name="T3" fmla="*/ 25 h 51"/>
                <a:gd name="T4" fmla="*/ 2 w 52"/>
                <a:gd name="T5" fmla="*/ 46 h 51"/>
                <a:gd name="T6" fmla="*/ 5 w 52"/>
                <a:gd name="T7" fmla="*/ 50 h 51"/>
                <a:gd name="T8" fmla="*/ 29 w 52"/>
                <a:gd name="T9" fmla="*/ 27 h 51"/>
                <a:gd name="T10" fmla="*/ 50 w 52"/>
                <a:gd name="T11" fmla="*/ 6 h 51"/>
                <a:gd name="T12" fmla="*/ 46 w 52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1">
                  <a:moveTo>
                    <a:pt x="46" y="2"/>
                  </a:moveTo>
                  <a:cubicBezTo>
                    <a:pt x="38" y="10"/>
                    <a:pt x="30" y="17"/>
                    <a:pt x="22" y="25"/>
                  </a:cubicBezTo>
                  <a:cubicBezTo>
                    <a:pt x="15" y="32"/>
                    <a:pt x="7" y="38"/>
                    <a:pt x="2" y="46"/>
                  </a:cubicBezTo>
                  <a:cubicBezTo>
                    <a:pt x="0" y="49"/>
                    <a:pt x="3" y="51"/>
                    <a:pt x="5" y="50"/>
                  </a:cubicBezTo>
                  <a:cubicBezTo>
                    <a:pt x="14" y="44"/>
                    <a:pt x="22" y="35"/>
                    <a:pt x="29" y="27"/>
                  </a:cubicBezTo>
                  <a:cubicBezTo>
                    <a:pt x="36" y="20"/>
                    <a:pt x="43" y="13"/>
                    <a:pt x="50" y="6"/>
                  </a:cubicBezTo>
                  <a:cubicBezTo>
                    <a:pt x="52" y="4"/>
                    <a:pt x="48" y="0"/>
                    <a:pt x="4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843463" y="708025"/>
              <a:ext cx="196850" cy="60325"/>
            </a:xfrm>
            <a:custGeom>
              <a:avLst/>
              <a:gdLst>
                <a:gd name="T0" fmla="*/ 60 w 62"/>
                <a:gd name="T1" fmla="*/ 1 h 19"/>
                <a:gd name="T2" fmla="*/ 31 w 62"/>
                <a:gd name="T3" fmla="*/ 6 h 19"/>
                <a:gd name="T4" fmla="*/ 4 w 62"/>
                <a:gd name="T5" fmla="*/ 10 h 19"/>
                <a:gd name="T6" fmla="*/ 0 w 62"/>
                <a:gd name="T7" fmla="*/ 11 h 19"/>
                <a:gd name="T8" fmla="*/ 0 w 62"/>
                <a:gd name="T9" fmla="*/ 13 h 19"/>
                <a:gd name="T10" fmla="*/ 2 w 62"/>
                <a:gd name="T11" fmla="*/ 16 h 19"/>
                <a:gd name="T12" fmla="*/ 28 w 62"/>
                <a:gd name="T13" fmla="*/ 12 h 19"/>
                <a:gd name="T14" fmla="*/ 61 w 62"/>
                <a:gd name="T15" fmla="*/ 3 h 19"/>
                <a:gd name="T16" fmla="*/ 60 w 62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9">
                  <a:moveTo>
                    <a:pt x="60" y="1"/>
                  </a:moveTo>
                  <a:cubicBezTo>
                    <a:pt x="50" y="2"/>
                    <a:pt x="41" y="4"/>
                    <a:pt x="31" y="6"/>
                  </a:cubicBezTo>
                  <a:cubicBezTo>
                    <a:pt x="28" y="7"/>
                    <a:pt x="6" y="13"/>
                    <a:pt x="4" y="10"/>
                  </a:cubicBezTo>
                  <a:cubicBezTo>
                    <a:pt x="3" y="9"/>
                    <a:pt x="0" y="9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9" y="19"/>
                    <a:pt x="20" y="14"/>
                    <a:pt x="28" y="12"/>
                  </a:cubicBezTo>
                  <a:cubicBezTo>
                    <a:pt x="39" y="10"/>
                    <a:pt x="50" y="7"/>
                    <a:pt x="61" y="3"/>
                  </a:cubicBezTo>
                  <a:cubicBezTo>
                    <a:pt x="62" y="3"/>
                    <a:pt x="61" y="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932363" y="373063"/>
              <a:ext cx="149225" cy="74613"/>
            </a:xfrm>
            <a:custGeom>
              <a:avLst/>
              <a:gdLst>
                <a:gd name="T0" fmla="*/ 29 w 47"/>
                <a:gd name="T1" fmla="*/ 9 h 23"/>
                <a:gd name="T2" fmla="*/ 4 w 47"/>
                <a:gd name="T3" fmla="*/ 0 h 23"/>
                <a:gd name="T4" fmla="*/ 2 w 47"/>
                <a:gd name="T5" fmla="*/ 5 h 23"/>
                <a:gd name="T6" fmla="*/ 22 w 47"/>
                <a:gd name="T7" fmla="*/ 13 h 23"/>
                <a:gd name="T8" fmla="*/ 42 w 47"/>
                <a:gd name="T9" fmla="*/ 21 h 23"/>
                <a:gd name="T10" fmla="*/ 46 w 47"/>
                <a:gd name="T11" fmla="*/ 19 h 23"/>
                <a:gd name="T12" fmla="*/ 29 w 47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">
                  <a:moveTo>
                    <a:pt x="29" y="9"/>
                  </a:moveTo>
                  <a:cubicBezTo>
                    <a:pt x="21" y="6"/>
                    <a:pt x="13" y="2"/>
                    <a:pt x="4" y="0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8" y="9"/>
                    <a:pt x="15" y="11"/>
                    <a:pt x="22" y="13"/>
                  </a:cubicBezTo>
                  <a:cubicBezTo>
                    <a:pt x="28" y="15"/>
                    <a:pt x="38" y="16"/>
                    <a:pt x="42" y="21"/>
                  </a:cubicBezTo>
                  <a:cubicBezTo>
                    <a:pt x="44" y="23"/>
                    <a:pt x="47" y="21"/>
                    <a:pt x="46" y="19"/>
                  </a:cubicBezTo>
                  <a:cubicBezTo>
                    <a:pt x="43" y="13"/>
                    <a:pt x="36" y="11"/>
                    <a:pt x="2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224463" y="176213"/>
              <a:ext cx="79375" cy="161925"/>
            </a:xfrm>
            <a:custGeom>
              <a:avLst/>
              <a:gdLst>
                <a:gd name="T0" fmla="*/ 6 w 25"/>
                <a:gd name="T1" fmla="*/ 3 h 51"/>
                <a:gd name="T2" fmla="*/ 2 w 25"/>
                <a:gd name="T3" fmla="*/ 5 h 51"/>
                <a:gd name="T4" fmla="*/ 20 w 25"/>
                <a:gd name="T5" fmla="*/ 48 h 51"/>
                <a:gd name="T6" fmla="*/ 24 w 25"/>
                <a:gd name="T7" fmla="*/ 46 h 51"/>
                <a:gd name="T8" fmla="*/ 6 w 25"/>
                <a:gd name="T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1">
                  <a:moveTo>
                    <a:pt x="6" y="3"/>
                  </a:moveTo>
                  <a:cubicBezTo>
                    <a:pt x="5" y="0"/>
                    <a:pt x="0" y="2"/>
                    <a:pt x="2" y="5"/>
                  </a:cubicBezTo>
                  <a:cubicBezTo>
                    <a:pt x="7" y="20"/>
                    <a:pt x="14" y="34"/>
                    <a:pt x="20" y="48"/>
                  </a:cubicBezTo>
                  <a:cubicBezTo>
                    <a:pt x="21" y="51"/>
                    <a:pt x="25" y="49"/>
                    <a:pt x="24" y="46"/>
                  </a:cubicBezTo>
                  <a:cubicBezTo>
                    <a:pt x="20" y="31"/>
                    <a:pt x="14" y="16"/>
                    <a:pt x="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484813" y="93663"/>
              <a:ext cx="77788" cy="193675"/>
            </a:xfrm>
            <a:custGeom>
              <a:avLst/>
              <a:gdLst>
                <a:gd name="T0" fmla="*/ 18 w 24"/>
                <a:gd name="T1" fmla="*/ 3 h 61"/>
                <a:gd name="T2" fmla="*/ 12 w 24"/>
                <a:gd name="T3" fmla="*/ 29 h 61"/>
                <a:gd name="T4" fmla="*/ 2 w 24"/>
                <a:gd name="T5" fmla="*/ 56 h 61"/>
                <a:gd name="T6" fmla="*/ 2 w 24"/>
                <a:gd name="T7" fmla="*/ 60 h 61"/>
                <a:gd name="T8" fmla="*/ 14 w 24"/>
                <a:gd name="T9" fmla="*/ 42 h 61"/>
                <a:gd name="T10" fmla="*/ 24 w 24"/>
                <a:gd name="T11" fmla="*/ 4 h 61"/>
                <a:gd name="T12" fmla="*/ 18 w 24"/>
                <a:gd name="T1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1">
                  <a:moveTo>
                    <a:pt x="18" y="3"/>
                  </a:moveTo>
                  <a:cubicBezTo>
                    <a:pt x="15" y="12"/>
                    <a:pt x="14" y="21"/>
                    <a:pt x="12" y="29"/>
                  </a:cubicBezTo>
                  <a:cubicBezTo>
                    <a:pt x="10" y="34"/>
                    <a:pt x="7" y="56"/>
                    <a:pt x="2" y="56"/>
                  </a:cubicBezTo>
                  <a:cubicBezTo>
                    <a:pt x="0" y="56"/>
                    <a:pt x="0" y="60"/>
                    <a:pt x="2" y="60"/>
                  </a:cubicBezTo>
                  <a:cubicBezTo>
                    <a:pt x="10" y="61"/>
                    <a:pt x="12" y="47"/>
                    <a:pt x="14" y="42"/>
                  </a:cubicBezTo>
                  <a:cubicBezTo>
                    <a:pt x="18" y="29"/>
                    <a:pt x="22" y="17"/>
                    <a:pt x="24" y="4"/>
                  </a:cubicBezTo>
                  <a:cubicBezTo>
                    <a:pt x="24" y="1"/>
                    <a:pt x="19" y="0"/>
                    <a:pt x="1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753100" y="290513"/>
              <a:ext cx="161925" cy="147638"/>
            </a:xfrm>
            <a:custGeom>
              <a:avLst/>
              <a:gdLst>
                <a:gd name="T0" fmla="*/ 45 w 51"/>
                <a:gd name="T1" fmla="*/ 2 h 46"/>
                <a:gd name="T2" fmla="*/ 14 w 51"/>
                <a:gd name="T3" fmla="*/ 28 h 46"/>
                <a:gd name="T4" fmla="*/ 0 w 51"/>
                <a:gd name="T5" fmla="*/ 44 h 46"/>
                <a:gd name="T6" fmla="*/ 2 w 51"/>
                <a:gd name="T7" fmla="*/ 46 h 46"/>
                <a:gd name="T8" fmla="*/ 3 w 51"/>
                <a:gd name="T9" fmla="*/ 46 h 46"/>
                <a:gd name="T10" fmla="*/ 5 w 51"/>
                <a:gd name="T11" fmla="*/ 44 h 46"/>
                <a:gd name="T12" fmla="*/ 5 w 51"/>
                <a:gd name="T13" fmla="*/ 44 h 46"/>
                <a:gd name="T14" fmla="*/ 8 w 51"/>
                <a:gd name="T15" fmla="*/ 41 h 46"/>
                <a:gd name="T16" fmla="*/ 15 w 51"/>
                <a:gd name="T17" fmla="*/ 36 h 46"/>
                <a:gd name="T18" fmla="*/ 25 w 51"/>
                <a:gd name="T19" fmla="*/ 27 h 46"/>
                <a:gd name="T20" fmla="*/ 49 w 51"/>
                <a:gd name="T21" fmla="*/ 7 h 46"/>
                <a:gd name="T22" fmla="*/ 45 w 51"/>
                <a:gd name="T2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46">
                  <a:moveTo>
                    <a:pt x="45" y="2"/>
                  </a:moveTo>
                  <a:cubicBezTo>
                    <a:pt x="34" y="10"/>
                    <a:pt x="24" y="19"/>
                    <a:pt x="14" y="28"/>
                  </a:cubicBezTo>
                  <a:cubicBezTo>
                    <a:pt x="11" y="32"/>
                    <a:pt x="0" y="38"/>
                    <a:pt x="0" y="44"/>
                  </a:cubicBezTo>
                  <a:cubicBezTo>
                    <a:pt x="0" y="45"/>
                    <a:pt x="0" y="46"/>
                    <a:pt x="2" y="46"/>
                  </a:cubicBezTo>
                  <a:cubicBezTo>
                    <a:pt x="2" y="46"/>
                    <a:pt x="2" y="46"/>
                    <a:pt x="3" y="46"/>
                  </a:cubicBezTo>
                  <a:cubicBezTo>
                    <a:pt x="4" y="46"/>
                    <a:pt x="5" y="46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7" y="43"/>
                    <a:pt x="8" y="41"/>
                  </a:cubicBezTo>
                  <a:cubicBezTo>
                    <a:pt x="10" y="40"/>
                    <a:pt x="13" y="38"/>
                    <a:pt x="15" y="36"/>
                  </a:cubicBezTo>
                  <a:cubicBezTo>
                    <a:pt x="18" y="33"/>
                    <a:pt x="22" y="30"/>
                    <a:pt x="25" y="27"/>
                  </a:cubicBezTo>
                  <a:cubicBezTo>
                    <a:pt x="33" y="21"/>
                    <a:pt x="41" y="14"/>
                    <a:pt x="49" y="7"/>
                  </a:cubicBezTo>
                  <a:cubicBezTo>
                    <a:pt x="51" y="4"/>
                    <a:pt x="48" y="0"/>
                    <a:pt x="4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765800" y="692150"/>
              <a:ext cx="193675" cy="28575"/>
            </a:xfrm>
            <a:custGeom>
              <a:avLst/>
              <a:gdLst>
                <a:gd name="T0" fmla="*/ 58 w 61"/>
                <a:gd name="T1" fmla="*/ 1 h 9"/>
                <a:gd name="T2" fmla="*/ 2 w 61"/>
                <a:gd name="T3" fmla="*/ 4 h 9"/>
                <a:gd name="T4" fmla="*/ 2 w 61"/>
                <a:gd name="T5" fmla="*/ 9 h 9"/>
                <a:gd name="T6" fmla="*/ 58 w 61"/>
                <a:gd name="T7" fmla="*/ 6 h 9"/>
                <a:gd name="T8" fmla="*/ 58 w 6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9">
                  <a:moveTo>
                    <a:pt x="58" y="1"/>
                  </a:moveTo>
                  <a:cubicBezTo>
                    <a:pt x="40" y="0"/>
                    <a:pt x="21" y="3"/>
                    <a:pt x="2" y="4"/>
                  </a:cubicBezTo>
                  <a:cubicBezTo>
                    <a:pt x="0" y="4"/>
                    <a:pt x="0" y="9"/>
                    <a:pt x="2" y="9"/>
                  </a:cubicBezTo>
                  <a:cubicBezTo>
                    <a:pt x="21" y="9"/>
                    <a:pt x="40" y="9"/>
                    <a:pt x="58" y="6"/>
                  </a:cubicBezTo>
                  <a:cubicBezTo>
                    <a:pt x="61" y="5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/>
          <p:cNvGrpSpPr/>
          <p:nvPr/>
        </p:nvGrpSpPr>
        <p:grpSpPr>
          <a:xfrm>
            <a:off x="6577330" y="2555875"/>
            <a:ext cx="361950" cy="1262063"/>
            <a:chOff x="6642100" y="1646238"/>
            <a:chExt cx="361950" cy="126206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642100" y="1646238"/>
              <a:ext cx="361950" cy="1262063"/>
            </a:xfrm>
            <a:custGeom>
              <a:avLst/>
              <a:gdLst>
                <a:gd name="T0" fmla="*/ 13 w 114"/>
                <a:gd name="T1" fmla="*/ 17 h 397"/>
                <a:gd name="T2" fmla="*/ 12 w 114"/>
                <a:gd name="T3" fmla="*/ 17 h 397"/>
                <a:gd name="T4" fmla="*/ 3 w 114"/>
                <a:gd name="T5" fmla="*/ 37 h 397"/>
                <a:gd name="T6" fmla="*/ 18 w 114"/>
                <a:gd name="T7" fmla="*/ 46 h 397"/>
                <a:gd name="T8" fmla="*/ 8 w 114"/>
                <a:gd name="T9" fmla="*/ 266 h 397"/>
                <a:gd name="T10" fmla="*/ 8 w 114"/>
                <a:gd name="T11" fmla="*/ 364 h 397"/>
                <a:gd name="T12" fmla="*/ 43 w 114"/>
                <a:gd name="T13" fmla="*/ 397 h 397"/>
                <a:gd name="T14" fmla="*/ 81 w 114"/>
                <a:gd name="T15" fmla="*/ 368 h 397"/>
                <a:gd name="T16" fmla="*/ 86 w 114"/>
                <a:gd name="T17" fmla="*/ 267 h 397"/>
                <a:gd name="T18" fmla="*/ 95 w 114"/>
                <a:gd name="T19" fmla="*/ 45 h 397"/>
                <a:gd name="T20" fmla="*/ 95 w 114"/>
                <a:gd name="T21" fmla="*/ 45 h 397"/>
                <a:gd name="T22" fmla="*/ 103 w 114"/>
                <a:gd name="T23" fmla="*/ 40 h 397"/>
                <a:gd name="T24" fmla="*/ 107 w 114"/>
                <a:gd name="T25" fmla="*/ 30 h 397"/>
                <a:gd name="T26" fmla="*/ 13 w 114"/>
                <a:gd name="T27" fmla="*/ 17 h 397"/>
                <a:gd name="T28" fmla="*/ 99 w 114"/>
                <a:gd name="T29" fmla="*/ 37 h 397"/>
                <a:gd name="T30" fmla="*/ 88 w 114"/>
                <a:gd name="T31" fmla="*/ 39 h 397"/>
                <a:gd name="T32" fmla="*/ 87 w 114"/>
                <a:gd name="T33" fmla="*/ 43 h 397"/>
                <a:gd name="T34" fmla="*/ 90 w 114"/>
                <a:gd name="T35" fmla="*/ 45 h 397"/>
                <a:gd name="T36" fmla="*/ 82 w 114"/>
                <a:gd name="T37" fmla="*/ 220 h 397"/>
                <a:gd name="T38" fmla="*/ 78 w 114"/>
                <a:gd name="T39" fmla="*/ 303 h 397"/>
                <a:gd name="T40" fmla="*/ 43 w 114"/>
                <a:gd name="T41" fmla="*/ 391 h 397"/>
                <a:gd name="T42" fmla="*/ 12 w 114"/>
                <a:gd name="T43" fmla="*/ 306 h 397"/>
                <a:gd name="T44" fmla="*/ 15 w 114"/>
                <a:gd name="T45" fmla="*/ 219 h 397"/>
                <a:gd name="T46" fmla="*/ 21 w 114"/>
                <a:gd name="T47" fmla="*/ 46 h 397"/>
                <a:gd name="T48" fmla="*/ 28 w 114"/>
                <a:gd name="T49" fmla="*/ 44 h 397"/>
                <a:gd name="T50" fmla="*/ 27 w 114"/>
                <a:gd name="T51" fmla="*/ 41 h 397"/>
                <a:gd name="T52" fmla="*/ 8 w 114"/>
                <a:gd name="T53" fmla="*/ 36 h 397"/>
                <a:gd name="T54" fmla="*/ 10 w 114"/>
                <a:gd name="T55" fmla="*/ 22 h 397"/>
                <a:gd name="T56" fmla="*/ 104 w 114"/>
                <a:gd name="T57" fmla="*/ 29 h 397"/>
                <a:gd name="T58" fmla="*/ 99 w 114"/>
                <a:gd name="T59" fmla="*/ 3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397">
                  <a:moveTo>
                    <a:pt x="13" y="17"/>
                  </a:moveTo>
                  <a:cubicBezTo>
                    <a:pt x="13" y="17"/>
                    <a:pt x="12" y="17"/>
                    <a:pt x="12" y="17"/>
                  </a:cubicBezTo>
                  <a:cubicBezTo>
                    <a:pt x="3" y="17"/>
                    <a:pt x="0" y="30"/>
                    <a:pt x="3" y="37"/>
                  </a:cubicBezTo>
                  <a:cubicBezTo>
                    <a:pt x="5" y="43"/>
                    <a:pt x="11" y="46"/>
                    <a:pt x="18" y="46"/>
                  </a:cubicBezTo>
                  <a:cubicBezTo>
                    <a:pt x="9" y="119"/>
                    <a:pt x="11" y="193"/>
                    <a:pt x="8" y="266"/>
                  </a:cubicBezTo>
                  <a:cubicBezTo>
                    <a:pt x="6" y="298"/>
                    <a:pt x="1" y="333"/>
                    <a:pt x="8" y="364"/>
                  </a:cubicBezTo>
                  <a:cubicBezTo>
                    <a:pt x="12" y="384"/>
                    <a:pt x="22" y="397"/>
                    <a:pt x="43" y="397"/>
                  </a:cubicBezTo>
                  <a:cubicBezTo>
                    <a:pt x="63" y="396"/>
                    <a:pt x="77" y="387"/>
                    <a:pt x="81" y="368"/>
                  </a:cubicBezTo>
                  <a:cubicBezTo>
                    <a:pt x="87" y="336"/>
                    <a:pt x="84" y="300"/>
                    <a:pt x="86" y="267"/>
                  </a:cubicBezTo>
                  <a:cubicBezTo>
                    <a:pt x="89" y="193"/>
                    <a:pt x="93" y="119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8" y="44"/>
                    <a:pt x="101" y="42"/>
                    <a:pt x="103" y="40"/>
                  </a:cubicBezTo>
                  <a:cubicBezTo>
                    <a:pt x="106" y="37"/>
                    <a:pt x="107" y="34"/>
                    <a:pt x="107" y="30"/>
                  </a:cubicBezTo>
                  <a:cubicBezTo>
                    <a:pt x="114" y="0"/>
                    <a:pt x="40" y="6"/>
                    <a:pt x="13" y="17"/>
                  </a:cubicBezTo>
                  <a:close/>
                  <a:moveTo>
                    <a:pt x="99" y="37"/>
                  </a:moveTo>
                  <a:cubicBezTo>
                    <a:pt x="96" y="39"/>
                    <a:pt x="92" y="39"/>
                    <a:pt x="88" y="39"/>
                  </a:cubicBezTo>
                  <a:cubicBezTo>
                    <a:pt x="86" y="39"/>
                    <a:pt x="85" y="42"/>
                    <a:pt x="87" y="43"/>
                  </a:cubicBezTo>
                  <a:cubicBezTo>
                    <a:pt x="88" y="44"/>
                    <a:pt x="89" y="44"/>
                    <a:pt x="90" y="45"/>
                  </a:cubicBezTo>
                  <a:cubicBezTo>
                    <a:pt x="86" y="103"/>
                    <a:pt x="85" y="161"/>
                    <a:pt x="82" y="220"/>
                  </a:cubicBezTo>
                  <a:cubicBezTo>
                    <a:pt x="81" y="247"/>
                    <a:pt x="80" y="275"/>
                    <a:pt x="78" y="303"/>
                  </a:cubicBezTo>
                  <a:cubicBezTo>
                    <a:pt x="77" y="330"/>
                    <a:pt x="85" y="393"/>
                    <a:pt x="43" y="391"/>
                  </a:cubicBezTo>
                  <a:cubicBezTo>
                    <a:pt x="3" y="389"/>
                    <a:pt x="11" y="333"/>
                    <a:pt x="12" y="306"/>
                  </a:cubicBezTo>
                  <a:cubicBezTo>
                    <a:pt x="13" y="277"/>
                    <a:pt x="14" y="248"/>
                    <a:pt x="15" y="219"/>
                  </a:cubicBezTo>
                  <a:cubicBezTo>
                    <a:pt x="18" y="161"/>
                    <a:pt x="23" y="103"/>
                    <a:pt x="21" y="46"/>
                  </a:cubicBezTo>
                  <a:cubicBezTo>
                    <a:pt x="24" y="46"/>
                    <a:pt x="26" y="45"/>
                    <a:pt x="28" y="44"/>
                  </a:cubicBezTo>
                  <a:cubicBezTo>
                    <a:pt x="30" y="43"/>
                    <a:pt x="28" y="41"/>
                    <a:pt x="27" y="41"/>
                  </a:cubicBezTo>
                  <a:cubicBezTo>
                    <a:pt x="20" y="43"/>
                    <a:pt x="12" y="41"/>
                    <a:pt x="8" y="36"/>
                  </a:cubicBezTo>
                  <a:cubicBezTo>
                    <a:pt x="5" y="31"/>
                    <a:pt x="7" y="26"/>
                    <a:pt x="10" y="22"/>
                  </a:cubicBezTo>
                  <a:cubicBezTo>
                    <a:pt x="29" y="15"/>
                    <a:pt x="101" y="6"/>
                    <a:pt x="104" y="29"/>
                  </a:cubicBezTo>
                  <a:cubicBezTo>
                    <a:pt x="103" y="32"/>
                    <a:pt x="101" y="35"/>
                    <a:pt x="9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686550" y="1722438"/>
              <a:ext cx="269875" cy="38100"/>
            </a:xfrm>
            <a:custGeom>
              <a:avLst/>
              <a:gdLst>
                <a:gd name="T0" fmla="*/ 81 w 85"/>
                <a:gd name="T1" fmla="*/ 1 h 12"/>
                <a:gd name="T2" fmla="*/ 44 w 85"/>
                <a:gd name="T3" fmla="*/ 6 h 12"/>
                <a:gd name="T4" fmla="*/ 3 w 85"/>
                <a:gd name="T5" fmla="*/ 1 h 12"/>
                <a:gd name="T6" fmla="*/ 2 w 85"/>
                <a:gd name="T7" fmla="*/ 3 h 12"/>
                <a:gd name="T8" fmla="*/ 41 w 85"/>
                <a:gd name="T9" fmla="*/ 10 h 12"/>
                <a:gd name="T10" fmla="*/ 82 w 85"/>
                <a:gd name="T11" fmla="*/ 5 h 12"/>
                <a:gd name="T12" fmla="*/ 81 w 85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2">
                  <a:moveTo>
                    <a:pt x="81" y="1"/>
                  </a:moveTo>
                  <a:cubicBezTo>
                    <a:pt x="69" y="5"/>
                    <a:pt x="57" y="5"/>
                    <a:pt x="44" y="6"/>
                  </a:cubicBezTo>
                  <a:cubicBezTo>
                    <a:pt x="31" y="6"/>
                    <a:pt x="15" y="8"/>
                    <a:pt x="3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3" y="12"/>
                    <a:pt x="28" y="10"/>
                    <a:pt x="41" y="10"/>
                  </a:cubicBezTo>
                  <a:cubicBezTo>
                    <a:pt x="55" y="10"/>
                    <a:pt x="70" y="12"/>
                    <a:pt x="82" y="5"/>
                  </a:cubicBezTo>
                  <a:cubicBezTo>
                    <a:pt x="85" y="4"/>
                    <a:pt x="83" y="0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680200" y="2279650"/>
              <a:ext cx="209550" cy="590550"/>
            </a:xfrm>
            <a:custGeom>
              <a:avLst/>
              <a:gdLst>
                <a:gd name="T0" fmla="*/ 64 w 66"/>
                <a:gd name="T1" fmla="*/ 19 h 186"/>
                <a:gd name="T2" fmla="*/ 62 w 66"/>
                <a:gd name="T3" fmla="*/ 17 h 186"/>
                <a:gd name="T4" fmla="*/ 60 w 66"/>
                <a:gd name="T5" fmla="*/ 14 h 186"/>
                <a:gd name="T6" fmla="*/ 11 w 66"/>
                <a:gd name="T7" fmla="*/ 10 h 186"/>
                <a:gd name="T8" fmla="*/ 10 w 66"/>
                <a:gd name="T9" fmla="*/ 10 h 186"/>
                <a:gd name="T10" fmla="*/ 4 w 66"/>
                <a:gd name="T11" fmla="*/ 124 h 186"/>
                <a:gd name="T12" fmla="*/ 31 w 66"/>
                <a:gd name="T13" fmla="*/ 185 h 186"/>
                <a:gd name="T14" fmla="*/ 62 w 66"/>
                <a:gd name="T15" fmla="*/ 143 h 186"/>
                <a:gd name="T16" fmla="*/ 64 w 66"/>
                <a:gd name="T17" fmla="*/ 19 h 186"/>
                <a:gd name="T18" fmla="*/ 57 w 66"/>
                <a:gd name="T19" fmla="*/ 18 h 186"/>
                <a:gd name="T20" fmla="*/ 36 w 66"/>
                <a:gd name="T21" fmla="*/ 23 h 186"/>
                <a:gd name="T22" fmla="*/ 14 w 66"/>
                <a:gd name="T23" fmla="*/ 13 h 186"/>
                <a:gd name="T24" fmla="*/ 57 w 66"/>
                <a:gd name="T25" fmla="*/ 18 h 186"/>
                <a:gd name="T26" fmla="*/ 60 w 66"/>
                <a:gd name="T27" fmla="*/ 95 h 186"/>
                <a:gd name="T28" fmla="*/ 59 w 66"/>
                <a:gd name="T29" fmla="*/ 133 h 186"/>
                <a:gd name="T30" fmla="*/ 57 w 66"/>
                <a:gd name="T31" fmla="*/ 152 h 186"/>
                <a:gd name="T32" fmla="*/ 54 w 66"/>
                <a:gd name="T33" fmla="*/ 162 h 186"/>
                <a:gd name="T34" fmla="*/ 18 w 66"/>
                <a:gd name="T35" fmla="*/ 175 h 186"/>
                <a:gd name="T36" fmla="*/ 7 w 66"/>
                <a:gd name="T37" fmla="*/ 90 h 186"/>
                <a:gd name="T38" fmla="*/ 12 w 66"/>
                <a:gd name="T39" fmla="*/ 19 h 186"/>
                <a:gd name="T40" fmla="*/ 32 w 66"/>
                <a:gd name="T41" fmla="*/ 28 h 186"/>
                <a:gd name="T42" fmla="*/ 60 w 66"/>
                <a:gd name="T43" fmla="*/ 22 h 186"/>
                <a:gd name="T44" fmla="*/ 60 w 66"/>
                <a:gd name="T45" fmla="*/ 9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86">
                  <a:moveTo>
                    <a:pt x="64" y="19"/>
                  </a:moveTo>
                  <a:cubicBezTo>
                    <a:pt x="64" y="17"/>
                    <a:pt x="63" y="17"/>
                    <a:pt x="62" y="17"/>
                  </a:cubicBezTo>
                  <a:cubicBezTo>
                    <a:pt x="62" y="15"/>
                    <a:pt x="61" y="14"/>
                    <a:pt x="60" y="14"/>
                  </a:cubicBezTo>
                  <a:cubicBezTo>
                    <a:pt x="55" y="11"/>
                    <a:pt x="16" y="0"/>
                    <a:pt x="11" y="10"/>
                  </a:cubicBezTo>
                  <a:cubicBezTo>
                    <a:pt x="11" y="10"/>
                    <a:pt x="11" y="10"/>
                    <a:pt x="10" y="10"/>
                  </a:cubicBezTo>
                  <a:cubicBezTo>
                    <a:pt x="3" y="47"/>
                    <a:pt x="4" y="86"/>
                    <a:pt x="4" y="124"/>
                  </a:cubicBezTo>
                  <a:cubicBezTo>
                    <a:pt x="4" y="143"/>
                    <a:pt x="2" y="184"/>
                    <a:pt x="31" y="185"/>
                  </a:cubicBezTo>
                  <a:cubicBezTo>
                    <a:pt x="53" y="186"/>
                    <a:pt x="60" y="161"/>
                    <a:pt x="62" y="143"/>
                  </a:cubicBezTo>
                  <a:cubicBezTo>
                    <a:pt x="66" y="102"/>
                    <a:pt x="65" y="60"/>
                    <a:pt x="64" y="19"/>
                  </a:cubicBezTo>
                  <a:close/>
                  <a:moveTo>
                    <a:pt x="57" y="18"/>
                  </a:moveTo>
                  <a:cubicBezTo>
                    <a:pt x="51" y="23"/>
                    <a:pt x="44" y="24"/>
                    <a:pt x="36" y="23"/>
                  </a:cubicBezTo>
                  <a:cubicBezTo>
                    <a:pt x="30" y="22"/>
                    <a:pt x="15" y="21"/>
                    <a:pt x="14" y="13"/>
                  </a:cubicBezTo>
                  <a:cubicBezTo>
                    <a:pt x="18" y="6"/>
                    <a:pt x="50" y="16"/>
                    <a:pt x="57" y="18"/>
                  </a:cubicBezTo>
                  <a:close/>
                  <a:moveTo>
                    <a:pt x="60" y="95"/>
                  </a:moveTo>
                  <a:cubicBezTo>
                    <a:pt x="60" y="107"/>
                    <a:pt x="59" y="120"/>
                    <a:pt x="59" y="133"/>
                  </a:cubicBezTo>
                  <a:cubicBezTo>
                    <a:pt x="58" y="139"/>
                    <a:pt x="58" y="145"/>
                    <a:pt x="57" y="152"/>
                  </a:cubicBezTo>
                  <a:cubicBezTo>
                    <a:pt x="57" y="155"/>
                    <a:pt x="56" y="159"/>
                    <a:pt x="54" y="162"/>
                  </a:cubicBezTo>
                  <a:cubicBezTo>
                    <a:pt x="51" y="176"/>
                    <a:pt x="39" y="180"/>
                    <a:pt x="18" y="175"/>
                  </a:cubicBezTo>
                  <a:cubicBezTo>
                    <a:pt x="0" y="155"/>
                    <a:pt x="7" y="115"/>
                    <a:pt x="7" y="90"/>
                  </a:cubicBezTo>
                  <a:cubicBezTo>
                    <a:pt x="8" y="66"/>
                    <a:pt x="11" y="43"/>
                    <a:pt x="12" y="19"/>
                  </a:cubicBezTo>
                  <a:cubicBezTo>
                    <a:pt x="16" y="25"/>
                    <a:pt x="25" y="26"/>
                    <a:pt x="32" y="28"/>
                  </a:cubicBezTo>
                  <a:cubicBezTo>
                    <a:pt x="42" y="29"/>
                    <a:pt x="53" y="29"/>
                    <a:pt x="60" y="22"/>
                  </a:cubicBezTo>
                  <a:cubicBezTo>
                    <a:pt x="60" y="46"/>
                    <a:pt x="61" y="70"/>
                    <a:pt x="60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6794500" y="2174875"/>
              <a:ext cx="66675" cy="66675"/>
            </a:xfrm>
            <a:custGeom>
              <a:avLst/>
              <a:gdLst>
                <a:gd name="T0" fmla="*/ 18 w 21"/>
                <a:gd name="T1" fmla="*/ 7 h 21"/>
                <a:gd name="T2" fmla="*/ 5 w 21"/>
                <a:gd name="T3" fmla="*/ 3 h 21"/>
                <a:gd name="T4" fmla="*/ 5 w 21"/>
                <a:gd name="T5" fmla="*/ 3 h 21"/>
                <a:gd name="T6" fmla="*/ 1 w 21"/>
                <a:gd name="T7" fmla="*/ 14 h 21"/>
                <a:gd name="T8" fmla="*/ 13 w 21"/>
                <a:gd name="T9" fmla="*/ 19 h 21"/>
                <a:gd name="T10" fmla="*/ 18 w 21"/>
                <a:gd name="T11" fmla="*/ 7 h 21"/>
                <a:gd name="T12" fmla="*/ 11 w 21"/>
                <a:gd name="T13" fmla="*/ 15 h 21"/>
                <a:gd name="T14" fmla="*/ 4 w 21"/>
                <a:gd name="T15" fmla="*/ 12 h 21"/>
                <a:gd name="T16" fmla="*/ 6 w 21"/>
                <a:gd name="T17" fmla="*/ 6 h 21"/>
                <a:gd name="T18" fmla="*/ 6 w 21"/>
                <a:gd name="T19" fmla="*/ 6 h 21"/>
                <a:gd name="T20" fmla="*/ 14 w 21"/>
                <a:gd name="T21" fmla="*/ 9 h 21"/>
                <a:gd name="T22" fmla="*/ 11 w 21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8" y="7"/>
                  </a:moveTo>
                  <a:cubicBezTo>
                    <a:pt x="16" y="2"/>
                    <a:pt x="10" y="0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0" y="10"/>
                    <a:pt x="1" y="14"/>
                  </a:cubicBezTo>
                  <a:cubicBezTo>
                    <a:pt x="3" y="19"/>
                    <a:pt x="8" y="21"/>
                    <a:pt x="13" y="19"/>
                  </a:cubicBezTo>
                  <a:cubicBezTo>
                    <a:pt x="18" y="17"/>
                    <a:pt x="21" y="12"/>
                    <a:pt x="18" y="7"/>
                  </a:cubicBezTo>
                  <a:close/>
                  <a:moveTo>
                    <a:pt x="11" y="15"/>
                  </a:moveTo>
                  <a:cubicBezTo>
                    <a:pt x="8" y="16"/>
                    <a:pt x="5" y="15"/>
                    <a:pt x="4" y="12"/>
                  </a:cubicBezTo>
                  <a:cubicBezTo>
                    <a:pt x="4" y="10"/>
                    <a:pt x="4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5"/>
                    <a:pt x="12" y="6"/>
                    <a:pt x="14" y="9"/>
                  </a:cubicBezTo>
                  <a:cubicBezTo>
                    <a:pt x="15" y="11"/>
                    <a:pt x="13" y="14"/>
                    <a:pt x="1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6746875" y="2125663"/>
              <a:ext cx="41275" cy="42863"/>
            </a:xfrm>
            <a:custGeom>
              <a:avLst/>
              <a:gdLst>
                <a:gd name="T0" fmla="*/ 10 w 13"/>
                <a:gd name="T1" fmla="*/ 2 h 13"/>
                <a:gd name="T2" fmla="*/ 4 w 13"/>
                <a:gd name="T3" fmla="*/ 1 h 13"/>
                <a:gd name="T4" fmla="*/ 4 w 13"/>
                <a:gd name="T5" fmla="*/ 1 h 13"/>
                <a:gd name="T6" fmla="*/ 1 w 13"/>
                <a:gd name="T7" fmla="*/ 8 h 13"/>
                <a:gd name="T8" fmla="*/ 10 w 13"/>
                <a:gd name="T9" fmla="*/ 10 h 13"/>
                <a:gd name="T10" fmla="*/ 10 w 13"/>
                <a:gd name="T11" fmla="*/ 2 h 13"/>
                <a:gd name="T12" fmla="*/ 7 w 13"/>
                <a:gd name="T13" fmla="*/ 8 h 13"/>
                <a:gd name="T14" fmla="*/ 4 w 13"/>
                <a:gd name="T15" fmla="*/ 4 h 13"/>
                <a:gd name="T16" fmla="*/ 7 w 13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" y="12"/>
                    <a:pt x="7" y="13"/>
                    <a:pt x="10" y="10"/>
                  </a:cubicBezTo>
                  <a:cubicBezTo>
                    <a:pt x="12" y="8"/>
                    <a:pt x="13" y="4"/>
                    <a:pt x="10" y="2"/>
                  </a:cubicBezTo>
                  <a:close/>
                  <a:moveTo>
                    <a:pt x="7" y="8"/>
                  </a:moveTo>
                  <a:cubicBezTo>
                    <a:pt x="5" y="9"/>
                    <a:pt x="3" y="6"/>
                    <a:pt x="4" y="4"/>
                  </a:cubicBezTo>
                  <a:cubicBezTo>
                    <a:pt x="6" y="2"/>
                    <a:pt x="11" y="5"/>
                    <a:pt x="7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6794500" y="1963738"/>
              <a:ext cx="88900" cy="95250"/>
            </a:xfrm>
            <a:custGeom>
              <a:avLst/>
              <a:gdLst>
                <a:gd name="T0" fmla="*/ 21 w 28"/>
                <a:gd name="T1" fmla="*/ 4 h 30"/>
                <a:gd name="T2" fmla="*/ 4 w 28"/>
                <a:gd name="T3" fmla="*/ 6 h 30"/>
                <a:gd name="T4" fmla="*/ 4 w 28"/>
                <a:gd name="T5" fmla="*/ 7 h 30"/>
                <a:gd name="T6" fmla="*/ 6 w 28"/>
                <a:gd name="T7" fmla="*/ 26 h 30"/>
                <a:gd name="T8" fmla="*/ 24 w 28"/>
                <a:gd name="T9" fmla="*/ 23 h 30"/>
                <a:gd name="T10" fmla="*/ 21 w 28"/>
                <a:gd name="T11" fmla="*/ 4 h 30"/>
                <a:gd name="T12" fmla="*/ 21 w 28"/>
                <a:gd name="T13" fmla="*/ 20 h 30"/>
                <a:gd name="T14" fmla="*/ 8 w 28"/>
                <a:gd name="T15" fmla="*/ 22 h 30"/>
                <a:gd name="T16" fmla="*/ 7 w 28"/>
                <a:gd name="T17" fmla="*/ 6 h 30"/>
                <a:gd name="T18" fmla="*/ 19 w 28"/>
                <a:gd name="T19" fmla="*/ 7 h 30"/>
                <a:gd name="T20" fmla="*/ 21 w 28"/>
                <a:gd name="T2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0">
                  <a:moveTo>
                    <a:pt x="21" y="4"/>
                  </a:moveTo>
                  <a:cubicBezTo>
                    <a:pt x="17" y="0"/>
                    <a:pt x="7" y="0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" y="13"/>
                    <a:pt x="0" y="21"/>
                    <a:pt x="6" y="26"/>
                  </a:cubicBezTo>
                  <a:cubicBezTo>
                    <a:pt x="12" y="30"/>
                    <a:pt x="21" y="28"/>
                    <a:pt x="24" y="23"/>
                  </a:cubicBezTo>
                  <a:cubicBezTo>
                    <a:pt x="28" y="17"/>
                    <a:pt x="27" y="8"/>
                    <a:pt x="21" y="4"/>
                  </a:cubicBezTo>
                  <a:close/>
                  <a:moveTo>
                    <a:pt x="21" y="20"/>
                  </a:moveTo>
                  <a:cubicBezTo>
                    <a:pt x="18" y="24"/>
                    <a:pt x="12" y="25"/>
                    <a:pt x="8" y="22"/>
                  </a:cubicBezTo>
                  <a:cubicBezTo>
                    <a:pt x="3" y="18"/>
                    <a:pt x="5" y="11"/>
                    <a:pt x="7" y="6"/>
                  </a:cubicBezTo>
                  <a:cubicBezTo>
                    <a:pt x="11" y="4"/>
                    <a:pt x="15" y="3"/>
                    <a:pt x="19" y="7"/>
                  </a:cubicBezTo>
                  <a:cubicBezTo>
                    <a:pt x="23" y="10"/>
                    <a:pt x="24" y="16"/>
                    <a:pt x="2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1" name="组合 1040"/>
          <p:cNvGrpSpPr/>
          <p:nvPr/>
        </p:nvGrpSpPr>
        <p:grpSpPr>
          <a:xfrm>
            <a:off x="5197793" y="3567112"/>
            <a:ext cx="1138238" cy="741363"/>
            <a:chOff x="5262563" y="2657475"/>
            <a:chExt cx="1138238" cy="741363"/>
          </a:xfrm>
        </p:grpSpPr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5262563" y="2657475"/>
              <a:ext cx="1138238" cy="741363"/>
            </a:xfrm>
            <a:custGeom>
              <a:avLst/>
              <a:gdLst>
                <a:gd name="T0" fmla="*/ 332 w 358"/>
                <a:gd name="T1" fmla="*/ 40 h 233"/>
                <a:gd name="T2" fmla="*/ 283 w 358"/>
                <a:gd name="T3" fmla="*/ 37 h 233"/>
                <a:gd name="T4" fmla="*/ 233 w 358"/>
                <a:gd name="T5" fmla="*/ 38 h 233"/>
                <a:gd name="T6" fmla="*/ 128 w 358"/>
                <a:gd name="T7" fmla="*/ 48 h 233"/>
                <a:gd name="T8" fmla="*/ 52 w 358"/>
                <a:gd name="T9" fmla="*/ 27 h 233"/>
                <a:gd name="T10" fmla="*/ 43 w 358"/>
                <a:gd name="T11" fmla="*/ 3 h 233"/>
                <a:gd name="T12" fmla="*/ 19 w 358"/>
                <a:gd name="T13" fmla="*/ 22 h 233"/>
                <a:gd name="T14" fmla="*/ 19 w 358"/>
                <a:gd name="T15" fmla="*/ 22 h 233"/>
                <a:gd name="T16" fmla="*/ 4 w 358"/>
                <a:gd name="T17" fmla="*/ 64 h 233"/>
                <a:gd name="T18" fmla="*/ 4 w 358"/>
                <a:gd name="T19" fmla="*/ 87 h 233"/>
                <a:gd name="T20" fmla="*/ 29 w 358"/>
                <a:gd name="T21" fmla="*/ 82 h 233"/>
                <a:gd name="T22" fmla="*/ 81 w 358"/>
                <a:gd name="T23" fmla="*/ 102 h 233"/>
                <a:gd name="T24" fmla="*/ 132 w 358"/>
                <a:gd name="T25" fmla="*/ 134 h 233"/>
                <a:gd name="T26" fmla="*/ 216 w 358"/>
                <a:gd name="T27" fmla="*/ 203 h 233"/>
                <a:gd name="T28" fmla="*/ 283 w 358"/>
                <a:gd name="T29" fmla="*/ 233 h 233"/>
                <a:gd name="T30" fmla="*/ 322 w 358"/>
                <a:gd name="T31" fmla="*/ 184 h 233"/>
                <a:gd name="T32" fmla="*/ 354 w 358"/>
                <a:gd name="T33" fmla="*/ 90 h 233"/>
                <a:gd name="T34" fmla="*/ 332 w 358"/>
                <a:gd name="T35" fmla="*/ 40 h 233"/>
                <a:gd name="T36" fmla="*/ 350 w 358"/>
                <a:gd name="T37" fmla="*/ 73 h 233"/>
                <a:gd name="T38" fmla="*/ 344 w 358"/>
                <a:gd name="T39" fmla="*/ 115 h 233"/>
                <a:gd name="T40" fmla="*/ 313 w 358"/>
                <a:gd name="T41" fmla="*/ 195 h 233"/>
                <a:gd name="T42" fmla="*/ 268 w 358"/>
                <a:gd name="T43" fmla="*/ 225 h 233"/>
                <a:gd name="T44" fmla="*/ 234 w 358"/>
                <a:gd name="T45" fmla="*/ 208 h 233"/>
                <a:gd name="T46" fmla="*/ 167 w 358"/>
                <a:gd name="T47" fmla="*/ 158 h 233"/>
                <a:gd name="T48" fmla="*/ 106 w 358"/>
                <a:gd name="T49" fmla="*/ 106 h 233"/>
                <a:gd name="T50" fmla="*/ 29 w 358"/>
                <a:gd name="T51" fmla="*/ 79 h 233"/>
                <a:gd name="T52" fmla="*/ 25 w 358"/>
                <a:gd name="T53" fmla="*/ 79 h 233"/>
                <a:gd name="T54" fmla="*/ 7 w 358"/>
                <a:gd name="T55" fmla="*/ 72 h 233"/>
                <a:gd name="T56" fmla="*/ 12 w 358"/>
                <a:gd name="T57" fmla="*/ 54 h 233"/>
                <a:gd name="T58" fmla="*/ 23 w 358"/>
                <a:gd name="T59" fmla="*/ 25 h 233"/>
                <a:gd name="T60" fmla="*/ 24 w 358"/>
                <a:gd name="T61" fmla="*/ 23 h 233"/>
                <a:gd name="T62" fmla="*/ 40 w 358"/>
                <a:gd name="T63" fmla="*/ 9 h 233"/>
                <a:gd name="T64" fmla="*/ 48 w 358"/>
                <a:gd name="T65" fmla="*/ 27 h 233"/>
                <a:gd name="T66" fmla="*/ 49 w 358"/>
                <a:gd name="T67" fmla="*/ 30 h 233"/>
                <a:gd name="T68" fmla="*/ 50 w 358"/>
                <a:gd name="T69" fmla="*/ 30 h 233"/>
                <a:gd name="T70" fmla="*/ 122 w 358"/>
                <a:gd name="T71" fmla="*/ 51 h 233"/>
                <a:gd name="T72" fmla="*/ 124 w 358"/>
                <a:gd name="T73" fmla="*/ 52 h 233"/>
                <a:gd name="T74" fmla="*/ 130 w 358"/>
                <a:gd name="T75" fmla="*/ 52 h 233"/>
                <a:gd name="T76" fmla="*/ 130 w 358"/>
                <a:gd name="T77" fmla="*/ 52 h 233"/>
                <a:gd name="T78" fmla="*/ 131 w 358"/>
                <a:gd name="T79" fmla="*/ 51 h 233"/>
                <a:gd name="T80" fmla="*/ 301 w 358"/>
                <a:gd name="T81" fmla="*/ 43 h 233"/>
                <a:gd name="T82" fmla="*/ 350 w 358"/>
                <a:gd name="T83" fmla="*/ 7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33">
                  <a:moveTo>
                    <a:pt x="332" y="40"/>
                  </a:moveTo>
                  <a:cubicBezTo>
                    <a:pt x="317" y="35"/>
                    <a:pt x="299" y="37"/>
                    <a:pt x="283" y="37"/>
                  </a:cubicBezTo>
                  <a:cubicBezTo>
                    <a:pt x="267" y="37"/>
                    <a:pt x="250" y="37"/>
                    <a:pt x="233" y="38"/>
                  </a:cubicBezTo>
                  <a:cubicBezTo>
                    <a:pt x="198" y="40"/>
                    <a:pt x="163" y="43"/>
                    <a:pt x="128" y="48"/>
                  </a:cubicBezTo>
                  <a:cubicBezTo>
                    <a:pt x="103" y="41"/>
                    <a:pt x="77" y="37"/>
                    <a:pt x="52" y="27"/>
                  </a:cubicBezTo>
                  <a:cubicBezTo>
                    <a:pt x="58" y="18"/>
                    <a:pt x="53" y="6"/>
                    <a:pt x="43" y="3"/>
                  </a:cubicBezTo>
                  <a:cubicBezTo>
                    <a:pt x="31" y="0"/>
                    <a:pt x="20" y="10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3" y="36"/>
                    <a:pt x="8" y="50"/>
                    <a:pt x="4" y="64"/>
                  </a:cubicBezTo>
                  <a:cubicBezTo>
                    <a:pt x="2" y="71"/>
                    <a:pt x="0" y="80"/>
                    <a:pt x="4" y="87"/>
                  </a:cubicBezTo>
                  <a:cubicBezTo>
                    <a:pt x="11" y="98"/>
                    <a:pt x="27" y="94"/>
                    <a:pt x="29" y="82"/>
                  </a:cubicBezTo>
                  <a:cubicBezTo>
                    <a:pt x="46" y="90"/>
                    <a:pt x="63" y="95"/>
                    <a:pt x="81" y="102"/>
                  </a:cubicBezTo>
                  <a:cubicBezTo>
                    <a:pt x="101" y="109"/>
                    <a:pt x="116" y="119"/>
                    <a:pt x="132" y="134"/>
                  </a:cubicBezTo>
                  <a:cubicBezTo>
                    <a:pt x="159" y="158"/>
                    <a:pt x="186" y="182"/>
                    <a:pt x="216" y="203"/>
                  </a:cubicBezTo>
                  <a:cubicBezTo>
                    <a:pt x="235" y="215"/>
                    <a:pt x="259" y="233"/>
                    <a:pt x="283" y="233"/>
                  </a:cubicBezTo>
                  <a:cubicBezTo>
                    <a:pt x="310" y="232"/>
                    <a:pt x="314" y="205"/>
                    <a:pt x="322" y="184"/>
                  </a:cubicBezTo>
                  <a:cubicBezTo>
                    <a:pt x="334" y="152"/>
                    <a:pt x="349" y="124"/>
                    <a:pt x="354" y="90"/>
                  </a:cubicBezTo>
                  <a:cubicBezTo>
                    <a:pt x="358" y="68"/>
                    <a:pt x="357" y="47"/>
                    <a:pt x="332" y="40"/>
                  </a:cubicBezTo>
                  <a:close/>
                  <a:moveTo>
                    <a:pt x="350" y="73"/>
                  </a:moveTo>
                  <a:cubicBezTo>
                    <a:pt x="351" y="86"/>
                    <a:pt x="347" y="102"/>
                    <a:pt x="344" y="115"/>
                  </a:cubicBezTo>
                  <a:cubicBezTo>
                    <a:pt x="337" y="143"/>
                    <a:pt x="322" y="168"/>
                    <a:pt x="313" y="195"/>
                  </a:cubicBezTo>
                  <a:cubicBezTo>
                    <a:pt x="306" y="218"/>
                    <a:pt x="293" y="232"/>
                    <a:pt x="268" y="225"/>
                  </a:cubicBezTo>
                  <a:cubicBezTo>
                    <a:pt x="256" y="222"/>
                    <a:pt x="245" y="215"/>
                    <a:pt x="234" y="208"/>
                  </a:cubicBezTo>
                  <a:cubicBezTo>
                    <a:pt x="210" y="194"/>
                    <a:pt x="189" y="176"/>
                    <a:pt x="167" y="158"/>
                  </a:cubicBezTo>
                  <a:cubicBezTo>
                    <a:pt x="148" y="142"/>
                    <a:pt x="129" y="119"/>
                    <a:pt x="106" y="106"/>
                  </a:cubicBezTo>
                  <a:cubicBezTo>
                    <a:pt x="83" y="94"/>
                    <a:pt x="54" y="85"/>
                    <a:pt x="29" y="79"/>
                  </a:cubicBezTo>
                  <a:cubicBezTo>
                    <a:pt x="28" y="77"/>
                    <a:pt x="26" y="77"/>
                    <a:pt x="25" y="79"/>
                  </a:cubicBezTo>
                  <a:cubicBezTo>
                    <a:pt x="22" y="91"/>
                    <a:pt x="7" y="82"/>
                    <a:pt x="7" y="72"/>
                  </a:cubicBezTo>
                  <a:cubicBezTo>
                    <a:pt x="8" y="66"/>
                    <a:pt x="10" y="60"/>
                    <a:pt x="12" y="54"/>
                  </a:cubicBezTo>
                  <a:cubicBezTo>
                    <a:pt x="15" y="44"/>
                    <a:pt x="19" y="35"/>
                    <a:pt x="23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5" y="15"/>
                    <a:pt x="31" y="7"/>
                    <a:pt x="40" y="9"/>
                  </a:cubicBezTo>
                  <a:cubicBezTo>
                    <a:pt x="49" y="10"/>
                    <a:pt x="52" y="20"/>
                    <a:pt x="48" y="27"/>
                  </a:cubicBezTo>
                  <a:cubicBezTo>
                    <a:pt x="47" y="28"/>
                    <a:pt x="48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73" y="40"/>
                    <a:pt x="97" y="50"/>
                    <a:pt x="122" y="51"/>
                  </a:cubicBezTo>
                  <a:cubicBezTo>
                    <a:pt x="123" y="52"/>
                    <a:pt x="123" y="52"/>
                    <a:pt x="124" y="52"/>
                  </a:cubicBezTo>
                  <a:cubicBezTo>
                    <a:pt x="126" y="52"/>
                    <a:pt x="128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1" y="52"/>
                    <a:pt x="131" y="52"/>
                    <a:pt x="131" y="51"/>
                  </a:cubicBezTo>
                  <a:cubicBezTo>
                    <a:pt x="187" y="44"/>
                    <a:pt x="244" y="41"/>
                    <a:pt x="301" y="43"/>
                  </a:cubicBezTo>
                  <a:cubicBezTo>
                    <a:pt x="323" y="43"/>
                    <a:pt x="349" y="43"/>
                    <a:pt x="350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297488" y="2692400"/>
              <a:ext cx="114300" cy="212725"/>
            </a:xfrm>
            <a:custGeom>
              <a:avLst/>
              <a:gdLst>
                <a:gd name="T0" fmla="*/ 24 w 36"/>
                <a:gd name="T1" fmla="*/ 4 h 67"/>
                <a:gd name="T2" fmla="*/ 20 w 36"/>
                <a:gd name="T3" fmla="*/ 36 h 67"/>
                <a:gd name="T4" fmla="*/ 2 w 36"/>
                <a:gd name="T5" fmla="*/ 64 h 67"/>
                <a:gd name="T6" fmla="*/ 3 w 36"/>
                <a:gd name="T7" fmla="*/ 67 h 67"/>
                <a:gd name="T8" fmla="*/ 24 w 36"/>
                <a:gd name="T9" fmla="*/ 37 h 67"/>
                <a:gd name="T10" fmla="*/ 28 w 36"/>
                <a:gd name="T11" fmla="*/ 2 h 67"/>
                <a:gd name="T12" fmla="*/ 24 w 36"/>
                <a:gd name="T13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7">
                  <a:moveTo>
                    <a:pt x="24" y="4"/>
                  </a:moveTo>
                  <a:cubicBezTo>
                    <a:pt x="30" y="13"/>
                    <a:pt x="23" y="27"/>
                    <a:pt x="20" y="36"/>
                  </a:cubicBezTo>
                  <a:cubicBezTo>
                    <a:pt x="16" y="44"/>
                    <a:pt x="11" y="60"/>
                    <a:pt x="2" y="64"/>
                  </a:cubicBezTo>
                  <a:cubicBezTo>
                    <a:pt x="0" y="64"/>
                    <a:pt x="1" y="67"/>
                    <a:pt x="3" y="67"/>
                  </a:cubicBezTo>
                  <a:cubicBezTo>
                    <a:pt x="14" y="64"/>
                    <a:pt x="20" y="47"/>
                    <a:pt x="24" y="37"/>
                  </a:cubicBezTo>
                  <a:cubicBezTo>
                    <a:pt x="28" y="27"/>
                    <a:pt x="36" y="12"/>
                    <a:pt x="28" y="2"/>
                  </a:cubicBezTo>
                  <a:cubicBezTo>
                    <a:pt x="26" y="0"/>
                    <a:pt x="23" y="2"/>
                    <a:pt x="2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5797550" y="2809875"/>
              <a:ext cx="571500" cy="573088"/>
            </a:xfrm>
            <a:custGeom>
              <a:avLst/>
              <a:gdLst>
                <a:gd name="T0" fmla="*/ 126 w 180"/>
                <a:gd name="T1" fmla="*/ 1 h 180"/>
                <a:gd name="T2" fmla="*/ 40 w 180"/>
                <a:gd name="T3" fmla="*/ 5 h 180"/>
                <a:gd name="T4" fmla="*/ 39 w 180"/>
                <a:gd name="T5" fmla="*/ 5 h 180"/>
                <a:gd name="T6" fmla="*/ 36 w 180"/>
                <a:gd name="T7" fmla="*/ 6 h 180"/>
                <a:gd name="T8" fmla="*/ 6 w 180"/>
                <a:gd name="T9" fmla="*/ 69 h 180"/>
                <a:gd name="T10" fmla="*/ 9 w 180"/>
                <a:gd name="T11" fmla="*/ 108 h 180"/>
                <a:gd name="T12" fmla="*/ 10 w 180"/>
                <a:gd name="T13" fmla="*/ 108 h 180"/>
                <a:gd name="T14" fmla="*/ 73 w 180"/>
                <a:gd name="T15" fmla="*/ 157 h 180"/>
                <a:gd name="T16" fmla="*/ 125 w 180"/>
                <a:gd name="T17" fmla="*/ 165 h 180"/>
                <a:gd name="T18" fmla="*/ 141 w 180"/>
                <a:gd name="T19" fmla="*/ 137 h 180"/>
                <a:gd name="T20" fmla="*/ 161 w 180"/>
                <a:gd name="T21" fmla="*/ 89 h 180"/>
                <a:gd name="T22" fmla="*/ 171 w 180"/>
                <a:gd name="T23" fmla="*/ 20 h 180"/>
                <a:gd name="T24" fmla="*/ 169 w 180"/>
                <a:gd name="T25" fmla="*/ 19 h 180"/>
                <a:gd name="T26" fmla="*/ 126 w 180"/>
                <a:gd name="T27" fmla="*/ 1 h 180"/>
                <a:gd name="T28" fmla="*/ 16 w 180"/>
                <a:gd name="T29" fmla="*/ 56 h 180"/>
                <a:gd name="T30" fmla="*/ 40 w 180"/>
                <a:gd name="T31" fmla="*/ 10 h 180"/>
                <a:gd name="T32" fmla="*/ 36 w 180"/>
                <a:gd name="T33" fmla="*/ 60 h 180"/>
                <a:gd name="T34" fmla="*/ 10 w 180"/>
                <a:gd name="T35" fmla="*/ 103 h 180"/>
                <a:gd name="T36" fmla="*/ 16 w 180"/>
                <a:gd name="T37" fmla="*/ 56 h 180"/>
                <a:gd name="T38" fmla="*/ 167 w 180"/>
                <a:gd name="T39" fmla="*/ 25 h 180"/>
                <a:gd name="T40" fmla="*/ 155 w 180"/>
                <a:gd name="T41" fmla="*/ 90 h 180"/>
                <a:gd name="T42" fmla="*/ 127 w 180"/>
                <a:gd name="T43" fmla="*/ 154 h 180"/>
                <a:gd name="T44" fmla="*/ 82 w 180"/>
                <a:gd name="T45" fmla="*/ 157 h 180"/>
                <a:gd name="T46" fmla="*/ 56 w 180"/>
                <a:gd name="T47" fmla="*/ 140 h 180"/>
                <a:gd name="T48" fmla="*/ 12 w 180"/>
                <a:gd name="T49" fmla="*/ 107 h 180"/>
                <a:gd name="T50" fmla="*/ 36 w 180"/>
                <a:gd name="T51" fmla="*/ 72 h 180"/>
                <a:gd name="T52" fmla="*/ 44 w 180"/>
                <a:gd name="T53" fmla="*/ 8 h 180"/>
                <a:gd name="T54" fmla="*/ 107 w 180"/>
                <a:gd name="T55" fmla="*/ 6 h 180"/>
                <a:gd name="T56" fmla="*/ 167 w 180"/>
                <a:gd name="T57" fmla="*/ 2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0" h="180">
                  <a:moveTo>
                    <a:pt x="126" y="1"/>
                  </a:moveTo>
                  <a:cubicBezTo>
                    <a:pt x="97" y="0"/>
                    <a:pt x="69" y="1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38" y="5"/>
                    <a:pt x="37" y="5"/>
                    <a:pt x="36" y="6"/>
                  </a:cubicBezTo>
                  <a:cubicBezTo>
                    <a:pt x="24" y="26"/>
                    <a:pt x="11" y="46"/>
                    <a:pt x="6" y="69"/>
                  </a:cubicBezTo>
                  <a:cubicBezTo>
                    <a:pt x="4" y="80"/>
                    <a:pt x="0" y="99"/>
                    <a:pt x="9" y="10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24" y="129"/>
                    <a:pt x="53" y="145"/>
                    <a:pt x="73" y="157"/>
                  </a:cubicBezTo>
                  <a:cubicBezTo>
                    <a:pt x="89" y="166"/>
                    <a:pt x="108" y="180"/>
                    <a:pt x="125" y="165"/>
                  </a:cubicBezTo>
                  <a:cubicBezTo>
                    <a:pt x="132" y="158"/>
                    <a:pt x="137" y="146"/>
                    <a:pt x="141" y="137"/>
                  </a:cubicBezTo>
                  <a:cubicBezTo>
                    <a:pt x="148" y="121"/>
                    <a:pt x="155" y="105"/>
                    <a:pt x="161" y="89"/>
                  </a:cubicBezTo>
                  <a:cubicBezTo>
                    <a:pt x="169" y="67"/>
                    <a:pt x="180" y="43"/>
                    <a:pt x="171" y="20"/>
                  </a:cubicBezTo>
                  <a:cubicBezTo>
                    <a:pt x="170" y="20"/>
                    <a:pt x="170" y="19"/>
                    <a:pt x="169" y="19"/>
                  </a:cubicBezTo>
                  <a:cubicBezTo>
                    <a:pt x="161" y="4"/>
                    <a:pt x="143" y="2"/>
                    <a:pt x="126" y="1"/>
                  </a:cubicBezTo>
                  <a:close/>
                  <a:moveTo>
                    <a:pt x="16" y="56"/>
                  </a:moveTo>
                  <a:cubicBezTo>
                    <a:pt x="22" y="40"/>
                    <a:pt x="31" y="25"/>
                    <a:pt x="40" y="10"/>
                  </a:cubicBezTo>
                  <a:cubicBezTo>
                    <a:pt x="47" y="27"/>
                    <a:pt x="41" y="43"/>
                    <a:pt x="36" y="60"/>
                  </a:cubicBezTo>
                  <a:cubicBezTo>
                    <a:pt x="32" y="71"/>
                    <a:pt x="24" y="99"/>
                    <a:pt x="10" y="103"/>
                  </a:cubicBezTo>
                  <a:cubicBezTo>
                    <a:pt x="5" y="89"/>
                    <a:pt x="12" y="67"/>
                    <a:pt x="16" y="56"/>
                  </a:cubicBezTo>
                  <a:close/>
                  <a:moveTo>
                    <a:pt x="167" y="25"/>
                  </a:moveTo>
                  <a:cubicBezTo>
                    <a:pt x="175" y="46"/>
                    <a:pt x="162" y="71"/>
                    <a:pt x="155" y="90"/>
                  </a:cubicBezTo>
                  <a:cubicBezTo>
                    <a:pt x="148" y="110"/>
                    <a:pt x="141" y="138"/>
                    <a:pt x="127" y="154"/>
                  </a:cubicBezTo>
                  <a:cubicBezTo>
                    <a:pt x="115" y="169"/>
                    <a:pt x="96" y="165"/>
                    <a:pt x="82" y="157"/>
                  </a:cubicBezTo>
                  <a:cubicBezTo>
                    <a:pt x="73" y="151"/>
                    <a:pt x="64" y="146"/>
                    <a:pt x="56" y="140"/>
                  </a:cubicBezTo>
                  <a:cubicBezTo>
                    <a:pt x="41" y="130"/>
                    <a:pt x="27" y="115"/>
                    <a:pt x="12" y="107"/>
                  </a:cubicBezTo>
                  <a:cubicBezTo>
                    <a:pt x="25" y="106"/>
                    <a:pt x="33" y="81"/>
                    <a:pt x="36" y="72"/>
                  </a:cubicBezTo>
                  <a:cubicBezTo>
                    <a:pt x="44" y="52"/>
                    <a:pt x="54" y="29"/>
                    <a:pt x="44" y="8"/>
                  </a:cubicBezTo>
                  <a:cubicBezTo>
                    <a:pt x="65" y="7"/>
                    <a:pt x="86" y="5"/>
                    <a:pt x="107" y="6"/>
                  </a:cubicBezTo>
                  <a:cubicBezTo>
                    <a:pt x="129" y="6"/>
                    <a:pt x="154" y="5"/>
                    <a:pt x="16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5737225" y="2895600"/>
              <a:ext cx="53975" cy="50800"/>
            </a:xfrm>
            <a:custGeom>
              <a:avLst/>
              <a:gdLst>
                <a:gd name="T0" fmla="*/ 10 w 17"/>
                <a:gd name="T1" fmla="*/ 0 h 16"/>
                <a:gd name="T2" fmla="*/ 3 w 17"/>
                <a:gd name="T3" fmla="*/ 4 h 16"/>
                <a:gd name="T4" fmla="*/ 2 w 17"/>
                <a:gd name="T5" fmla="*/ 4 h 16"/>
                <a:gd name="T6" fmla="*/ 6 w 17"/>
                <a:gd name="T7" fmla="*/ 14 h 16"/>
                <a:gd name="T8" fmla="*/ 16 w 17"/>
                <a:gd name="T9" fmla="*/ 9 h 16"/>
                <a:gd name="T10" fmla="*/ 10 w 17"/>
                <a:gd name="T11" fmla="*/ 0 h 16"/>
                <a:gd name="T12" fmla="*/ 12 w 17"/>
                <a:gd name="T13" fmla="*/ 8 h 16"/>
                <a:gd name="T14" fmla="*/ 8 w 17"/>
                <a:gd name="T15" fmla="*/ 11 h 16"/>
                <a:gd name="T16" fmla="*/ 4 w 17"/>
                <a:gd name="T17" fmla="*/ 6 h 16"/>
                <a:gd name="T18" fmla="*/ 10 w 17"/>
                <a:gd name="T19" fmla="*/ 3 h 16"/>
                <a:gd name="T20" fmla="*/ 12 w 17"/>
                <a:gd name="T2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0" y="0"/>
                  </a:moveTo>
                  <a:cubicBezTo>
                    <a:pt x="7" y="0"/>
                    <a:pt x="4" y="1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8"/>
                    <a:pt x="2" y="13"/>
                    <a:pt x="6" y="14"/>
                  </a:cubicBezTo>
                  <a:cubicBezTo>
                    <a:pt x="10" y="16"/>
                    <a:pt x="15" y="13"/>
                    <a:pt x="16" y="9"/>
                  </a:cubicBezTo>
                  <a:cubicBezTo>
                    <a:pt x="17" y="5"/>
                    <a:pt x="15" y="1"/>
                    <a:pt x="10" y="0"/>
                  </a:cubicBezTo>
                  <a:close/>
                  <a:moveTo>
                    <a:pt x="12" y="8"/>
                  </a:moveTo>
                  <a:cubicBezTo>
                    <a:pt x="11" y="10"/>
                    <a:pt x="10" y="12"/>
                    <a:pt x="8" y="11"/>
                  </a:cubicBezTo>
                  <a:cubicBezTo>
                    <a:pt x="6" y="10"/>
                    <a:pt x="4" y="8"/>
                    <a:pt x="4" y="6"/>
                  </a:cubicBezTo>
                  <a:cubicBezTo>
                    <a:pt x="5" y="4"/>
                    <a:pt x="7" y="2"/>
                    <a:pt x="10" y="3"/>
                  </a:cubicBezTo>
                  <a:cubicBezTo>
                    <a:pt x="12" y="4"/>
                    <a:pt x="13" y="6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5619750" y="2889250"/>
              <a:ext cx="88900" cy="95250"/>
            </a:xfrm>
            <a:custGeom>
              <a:avLst/>
              <a:gdLst>
                <a:gd name="T0" fmla="*/ 7 w 28"/>
                <a:gd name="T1" fmla="*/ 4 h 30"/>
                <a:gd name="T2" fmla="*/ 2 w 28"/>
                <a:gd name="T3" fmla="*/ 19 h 30"/>
                <a:gd name="T4" fmla="*/ 2 w 28"/>
                <a:gd name="T5" fmla="*/ 19 h 30"/>
                <a:gd name="T6" fmla="*/ 19 w 28"/>
                <a:gd name="T7" fmla="*/ 26 h 30"/>
                <a:gd name="T8" fmla="*/ 25 w 28"/>
                <a:gd name="T9" fmla="*/ 9 h 30"/>
                <a:gd name="T10" fmla="*/ 7 w 28"/>
                <a:gd name="T11" fmla="*/ 4 h 30"/>
                <a:gd name="T12" fmla="*/ 21 w 28"/>
                <a:gd name="T13" fmla="*/ 11 h 30"/>
                <a:gd name="T14" fmla="*/ 17 w 28"/>
                <a:gd name="T15" fmla="*/ 23 h 30"/>
                <a:gd name="T16" fmla="*/ 5 w 28"/>
                <a:gd name="T17" fmla="*/ 21 h 30"/>
                <a:gd name="T18" fmla="*/ 5 w 28"/>
                <a:gd name="T19" fmla="*/ 20 h 30"/>
                <a:gd name="T20" fmla="*/ 8 w 28"/>
                <a:gd name="T21" fmla="*/ 7 h 30"/>
                <a:gd name="T22" fmla="*/ 21 w 28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30">
                  <a:moveTo>
                    <a:pt x="7" y="4"/>
                  </a:moveTo>
                  <a:cubicBezTo>
                    <a:pt x="2" y="7"/>
                    <a:pt x="0" y="14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6"/>
                    <a:pt x="12" y="30"/>
                    <a:pt x="19" y="26"/>
                  </a:cubicBezTo>
                  <a:cubicBezTo>
                    <a:pt x="25" y="23"/>
                    <a:pt x="28" y="15"/>
                    <a:pt x="25" y="9"/>
                  </a:cubicBezTo>
                  <a:cubicBezTo>
                    <a:pt x="21" y="3"/>
                    <a:pt x="13" y="0"/>
                    <a:pt x="7" y="4"/>
                  </a:cubicBezTo>
                  <a:close/>
                  <a:moveTo>
                    <a:pt x="21" y="11"/>
                  </a:moveTo>
                  <a:cubicBezTo>
                    <a:pt x="23" y="15"/>
                    <a:pt x="21" y="21"/>
                    <a:pt x="17" y="23"/>
                  </a:cubicBezTo>
                  <a:cubicBezTo>
                    <a:pt x="13" y="25"/>
                    <a:pt x="8" y="24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4" y="16"/>
                    <a:pt x="4" y="10"/>
                    <a:pt x="8" y="7"/>
                  </a:cubicBezTo>
                  <a:cubicBezTo>
                    <a:pt x="12" y="4"/>
                    <a:pt x="19" y="6"/>
                    <a:pt x="21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5537200" y="2835275"/>
              <a:ext cx="57150" cy="57150"/>
            </a:xfrm>
            <a:custGeom>
              <a:avLst/>
              <a:gdLst>
                <a:gd name="T0" fmla="*/ 5 w 18"/>
                <a:gd name="T1" fmla="*/ 3 h 18"/>
                <a:gd name="T2" fmla="*/ 2 w 18"/>
                <a:gd name="T3" fmla="*/ 14 h 18"/>
                <a:gd name="T4" fmla="*/ 3 w 18"/>
                <a:gd name="T5" fmla="*/ 14 h 18"/>
                <a:gd name="T6" fmla="*/ 11 w 18"/>
                <a:gd name="T7" fmla="*/ 17 h 18"/>
                <a:gd name="T8" fmla="*/ 16 w 18"/>
                <a:gd name="T9" fmla="*/ 7 h 18"/>
                <a:gd name="T10" fmla="*/ 5 w 18"/>
                <a:gd name="T11" fmla="*/ 3 h 18"/>
                <a:gd name="T12" fmla="*/ 13 w 18"/>
                <a:gd name="T13" fmla="*/ 8 h 18"/>
                <a:gd name="T14" fmla="*/ 3 w 18"/>
                <a:gd name="T15" fmla="*/ 11 h 18"/>
                <a:gd name="T16" fmla="*/ 3 w 18"/>
                <a:gd name="T17" fmla="*/ 11 h 18"/>
                <a:gd name="T18" fmla="*/ 6 w 18"/>
                <a:gd name="T19" fmla="*/ 6 h 18"/>
                <a:gd name="T20" fmla="*/ 13 w 18"/>
                <a:gd name="T2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5" y="3"/>
                  </a:moveTo>
                  <a:cubicBezTo>
                    <a:pt x="2" y="6"/>
                    <a:pt x="0" y="11"/>
                    <a:pt x="2" y="14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5" y="16"/>
                    <a:pt x="8" y="18"/>
                    <a:pt x="11" y="17"/>
                  </a:cubicBezTo>
                  <a:cubicBezTo>
                    <a:pt x="15" y="16"/>
                    <a:pt x="18" y="11"/>
                    <a:pt x="16" y="7"/>
                  </a:cubicBezTo>
                  <a:cubicBezTo>
                    <a:pt x="14" y="3"/>
                    <a:pt x="9" y="0"/>
                    <a:pt x="5" y="3"/>
                  </a:cubicBezTo>
                  <a:close/>
                  <a:moveTo>
                    <a:pt x="13" y="8"/>
                  </a:moveTo>
                  <a:cubicBezTo>
                    <a:pt x="15" y="15"/>
                    <a:pt x="5" y="16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4" y="7"/>
                    <a:pt x="6" y="6"/>
                  </a:cubicBezTo>
                  <a:cubicBezTo>
                    <a:pt x="8" y="4"/>
                    <a:pt x="12" y="5"/>
                    <a:pt x="13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0" name="组合 1039"/>
          <p:cNvGrpSpPr/>
          <p:nvPr/>
        </p:nvGrpSpPr>
        <p:grpSpPr>
          <a:xfrm>
            <a:off x="5523230" y="2397125"/>
            <a:ext cx="784225" cy="1160463"/>
            <a:chOff x="5588000" y="1487488"/>
            <a:chExt cx="784225" cy="1160463"/>
          </a:xfrm>
        </p:grpSpPr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5588000" y="1487488"/>
              <a:ext cx="784225" cy="1160463"/>
            </a:xfrm>
            <a:custGeom>
              <a:avLst/>
              <a:gdLst>
                <a:gd name="T0" fmla="*/ 241 w 247"/>
                <a:gd name="T1" fmla="*/ 231 h 365"/>
                <a:gd name="T2" fmla="*/ 150 w 247"/>
                <a:gd name="T3" fmla="*/ 112 h 365"/>
                <a:gd name="T4" fmla="*/ 149 w 247"/>
                <a:gd name="T5" fmla="*/ 112 h 365"/>
                <a:gd name="T6" fmla="*/ 144 w 247"/>
                <a:gd name="T7" fmla="*/ 34 h 365"/>
                <a:gd name="T8" fmla="*/ 161 w 247"/>
                <a:gd name="T9" fmla="*/ 25 h 365"/>
                <a:gd name="T10" fmla="*/ 157 w 247"/>
                <a:gd name="T11" fmla="*/ 7 h 365"/>
                <a:gd name="T12" fmla="*/ 155 w 247"/>
                <a:gd name="T13" fmla="*/ 5 h 365"/>
                <a:gd name="T14" fmla="*/ 89 w 247"/>
                <a:gd name="T15" fmla="*/ 3 h 365"/>
                <a:gd name="T16" fmla="*/ 72 w 247"/>
                <a:gd name="T17" fmla="*/ 9 h 365"/>
                <a:gd name="T18" fmla="*/ 68 w 247"/>
                <a:gd name="T19" fmla="*/ 25 h 365"/>
                <a:gd name="T20" fmla="*/ 87 w 247"/>
                <a:gd name="T21" fmla="*/ 32 h 365"/>
                <a:gd name="T22" fmla="*/ 88 w 247"/>
                <a:gd name="T23" fmla="*/ 115 h 365"/>
                <a:gd name="T24" fmla="*/ 6 w 247"/>
                <a:gd name="T25" fmla="*/ 220 h 365"/>
                <a:gd name="T26" fmla="*/ 48 w 247"/>
                <a:gd name="T27" fmla="*/ 338 h 365"/>
                <a:gd name="T28" fmla="*/ 184 w 247"/>
                <a:gd name="T29" fmla="*/ 345 h 365"/>
                <a:gd name="T30" fmla="*/ 241 w 247"/>
                <a:gd name="T31" fmla="*/ 231 h 365"/>
                <a:gd name="T32" fmla="*/ 206 w 247"/>
                <a:gd name="T33" fmla="*/ 324 h 365"/>
                <a:gd name="T34" fmla="*/ 126 w 247"/>
                <a:gd name="T35" fmla="*/ 352 h 365"/>
                <a:gd name="T36" fmla="*/ 12 w 247"/>
                <a:gd name="T37" fmla="*/ 266 h 365"/>
                <a:gd name="T38" fmla="*/ 90 w 247"/>
                <a:gd name="T39" fmla="*/ 120 h 365"/>
                <a:gd name="T40" fmla="*/ 91 w 247"/>
                <a:gd name="T41" fmla="*/ 118 h 365"/>
                <a:gd name="T42" fmla="*/ 92 w 247"/>
                <a:gd name="T43" fmla="*/ 117 h 365"/>
                <a:gd name="T44" fmla="*/ 90 w 247"/>
                <a:gd name="T45" fmla="*/ 32 h 365"/>
                <a:gd name="T46" fmla="*/ 89 w 247"/>
                <a:gd name="T47" fmla="*/ 31 h 365"/>
                <a:gd name="T48" fmla="*/ 88 w 247"/>
                <a:gd name="T49" fmla="*/ 29 h 365"/>
                <a:gd name="T50" fmla="*/ 73 w 247"/>
                <a:gd name="T51" fmla="*/ 24 h 365"/>
                <a:gd name="T52" fmla="*/ 74 w 247"/>
                <a:gd name="T53" fmla="*/ 12 h 365"/>
                <a:gd name="T54" fmla="*/ 114 w 247"/>
                <a:gd name="T55" fmla="*/ 7 h 365"/>
                <a:gd name="T56" fmla="*/ 153 w 247"/>
                <a:gd name="T57" fmla="*/ 9 h 365"/>
                <a:gd name="T58" fmla="*/ 156 w 247"/>
                <a:gd name="T59" fmla="*/ 22 h 365"/>
                <a:gd name="T60" fmla="*/ 143 w 247"/>
                <a:gd name="T61" fmla="*/ 30 h 365"/>
                <a:gd name="T62" fmla="*/ 141 w 247"/>
                <a:gd name="T63" fmla="*/ 32 h 365"/>
                <a:gd name="T64" fmla="*/ 140 w 247"/>
                <a:gd name="T65" fmla="*/ 34 h 365"/>
                <a:gd name="T66" fmla="*/ 145 w 247"/>
                <a:gd name="T67" fmla="*/ 118 h 365"/>
                <a:gd name="T68" fmla="*/ 150 w 247"/>
                <a:gd name="T69" fmla="*/ 118 h 365"/>
                <a:gd name="T70" fmla="*/ 149 w 247"/>
                <a:gd name="T71" fmla="*/ 116 h 365"/>
                <a:gd name="T72" fmla="*/ 236 w 247"/>
                <a:gd name="T73" fmla="*/ 247 h 365"/>
                <a:gd name="T74" fmla="*/ 206 w 247"/>
                <a:gd name="T75" fmla="*/ 324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" h="365">
                  <a:moveTo>
                    <a:pt x="241" y="231"/>
                  </a:moveTo>
                  <a:cubicBezTo>
                    <a:pt x="235" y="183"/>
                    <a:pt x="199" y="124"/>
                    <a:pt x="150" y="112"/>
                  </a:cubicBezTo>
                  <a:cubicBezTo>
                    <a:pt x="150" y="112"/>
                    <a:pt x="149" y="112"/>
                    <a:pt x="149" y="112"/>
                  </a:cubicBezTo>
                  <a:cubicBezTo>
                    <a:pt x="149" y="86"/>
                    <a:pt x="147" y="59"/>
                    <a:pt x="144" y="34"/>
                  </a:cubicBezTo>
                  <a:cubicBezTo>
                    <a:pt x="151" y="35"/>
                    <a:pt x="158" y="32"/>
                    <a:pt x="161" y="25"/>
                  </a:cubicBezTo>
                  <a:cubicBezTo>
                    <a:pt x="164" y="19"/>
                    <a:pt x="162" y="11"/>
                    <a:pt x="157" y="7"/>
                  </a:cubicBezTo>
                  <a:cubicBezTo>
                    <a:pt x="157" y="6"/>
                    <a:pt x="156" y="5"/>
                    <a:pt x="155" y="5"/>
                  </a:cubicBezTo>
                  <a:cubicBezTo>
                    <a:pt x="133" y="2"/>
                    <a:pt x="111" y="0"/>
                    <a:pt x="89" y="3"/>
                  </a:cubicBezTo>
                  <a:cubicBezTo>
                    <a:pt x="82" y="3"/>
                    <a:pt x="75" y="4"/>
                    <a:pt x="72" y="9"/>
                  </a:cubicBezTo>
                  <a:cubicBezTo>
                    <a:pt x="66" y="11"/>
                    <a:pt x="65" y="20"/>
                    <a:pt x="68" y="25"/>
                  </a:cubicBezTo>
                  <a:cubicBezTo>
                    <a:pt x="71" y="33"/>
                    <a:pt x="80" y="34"/>
                    <a:pt x="87" y="32"/>
                  </a:cubicBezTo>
                  <a:cubicBezTo>
                    <a:pt x="85" y="59"/>
                    <a:pt x="85" y="88"/>
                    <a:pt x="88" y="115"/>
                  </a:cubicBezTo>
                  <a:cubicBezTo>
                    <a:pt x="38" y="123"/>
                    <a:pt x="12" y="175"/>
                    <a:pt x="6" y="220"/>
                  </a:cubicBezTo>
                  <a:cubicBezTo>
                    <a:pt x="0" y="263"/>
                    <a:pt x="12" y="311"/>
                    <a:pt x="48" y="338"/>
                  </a:cubicBezTo>
                  <a:cubicBezTo>
                    <a:pt x="86" y="365"/>
                    <a:pt x="143" y="362"/>
                    <a:pt x="184" y="345"/>
                  </a:cubicBezTo>
                  <a:cubicBezTo>
                    <a:pt x="228" y="327"/>
                    <a:pt x="247" y="275"/>
                    <a:pt x="241" y="231"/>
                  </a:cubicBezTo>
                  <a:close/>
                  <a:moveTo>
                    <a:pt x="206" y="324"/>
                  </a:moveTo>
                  <a:cubicBezTo>
                    <a:pt x="186" y="344"/>
                    <a:pt x="154" y="350"/>
                    <a:pt x="126" y="352"/>
                  </a:cubicBezTo>
                  <a:cubicBezTo>
                    <a:pt x="70" y="355"/>
                    <a:pt x="22" y="323"/>
                    <a:pt x="12" y="266"/>
                  </a:cubicBezTo>
                  <a:cubicBezTo>
                    <a:pt x="1" y="208"/>
                    <a:pt x="28" y="136"/>
                    <a:pt x="90" y="120"/>
                  </a:cubicBezTo>
                  <a:cubicBezTo>
                    <a:pt x="91" y="120"/>
                    <a:pt x="91" y="119"/>
                    <a:pt x="91" y="118"/>
                  </a:cubicBezTo>
                  <a:cubicBezTo>
                    <a:pt x="92" y="118"/>
                    <a:pt x="92" y="117"/>
                    <a:pt x="92" y="117"/>
                  </a:cubicBezTo>
                  <a:cubicBezTo>
                    <a:pt x="95" y="90"/>
                    <a:pt x="93" y="59"/>
                    <a:pt x="90" y="32"/>
                  </a:cubicBezTo>
                  <a:cubicBezTo>
                    <a:pt x="90" y="31"/>
                    <a:pt x="90" y="31"/>
                    <a:pt x="89" y="31"/>
                  </a:cubicBezTo>
                  <a:cubicBezTo>
                    <a:pt x="89" y="30"/>
                    <a:pt x="89" y="29"/>
                    <a:pt x="88" y="29"/>
                  </a:cubicBezTo>
                  <a:cubicBezTo>
                    <a:pt x="83" y="29"/>
                    <a:pt x="77" y="28"/>
                    <a:pt x="73" y="24"/>
                  </a:cubicBezTo>
                  <a:cubicBezTo>
                    <a:pt x="70" y="20"/>
                    <a:pt x="71" y="16"/>
                    <a:pt x="74" y="12"/>
                  </a:cubicBezTo>
                  <a:cubicBezTo>
                    <a:pt x="84" y="5"/>
                    <a:pt x="103" y="7"/>
                    <a:pt x="114" y="7"/>
                  </a:cubicBezTo>
                  <a:cubicBezTo>
                    <a:pt x="127" y="7"/>
                    <a:pt x="140" y="8"/>
                    <a:pt x="153" y="9"/>
                  </a:cubicBezTo>
                  <a:cubicBezTo>
                    <a:pt x="155" y="13"/>
                    <a:pt x="158" y="17"/>
                    <a:pt x="156" y="22"/>
                  </a:cubicBezTo>
                  <a:cubicBezTo>
                    <a:pt x="154" y="28"/>
                    <a:pt x="148" y="31"/>
                    <a:pt x="143" y="30"/>
                  </a:cubicBezTo>
                  <a:cubicBezTo>
                    <a:pt x="141" y="30"/>
                    <a:pt x="141" y="31"/>
                    <a:pt x="141" y="32"/>
                  </a:cubicBezTo>
                  <a:cubicBezTo>
                    <a:pt x="141" y="33"/>
                    <a:pt x="141" y="33"/>
                    <a:pt x="140" y="34"/>
                  </a:cubicBezTo>
                  <a:cubicBezTo>
                    <a:pt x="140" y="62"/>
                    <a:pt x="140" y="91"/>
                    <a:pt x="145" y="118"/>
                  </a:cubicBezTo>
                  <a:cubicBezTo>
                    <a:pt x="146" y="121"/>
                    <a:pt x="150" y="120"/>
                    <a:pt x="150" y="118"/>
                  </a:cubicBezTo>
                  <a:cubicBezTo>
                    <a:pt x="150" y="117"/>
                    <a:pt x="149" y="117"/>
                    <a:pt x="149" y="116"/>
                  </a:cubicBezTo>
                  <a:cubicBezTo>
                    <a:pt x="202" y="131"/>
                    <a:pt x="236" y="195"/>
                    <a:pt x="236" y="247"/>
                  </a:cubicBezTo>
                  <a:cubicBezTo>
                    <a:pt x="236" y="275"/>
                    <a:pt x="226" y="304"/>
                    <a:pt x="206" y="3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829300" y="1525588"/>
              <a:ext cx="250825" cy="50800"/>
            </a:xfrm>
            <a:custGeom>
              <a:avLst/>
              <a:gdLst>
                <a:gd name="T0" fmla="*/ 74 w 79"/>
                <a:gd name="T1" fmla="*/ 2 h 16"/>
                <a:gd name="T2" fmla="*/ 36 w 79"/>
                <a:gd name="T3" fmla="*/ 6 h 16"/>
                <a:gd name="T4" fmla="*/ 2 w 79"/>
                <a:gd name="T5" fmla="*/ 2 h 16"/>
                <a:gd name="T6" fmla="*/ 1 w 79"/>
                <a:gd name="T7" fmla="*/ 4 h 16"/>
                <a:gd name="T8" fmla="*/ 38 w 79"/>
                <a:gd name="T9" fmla="*/ 11 h 16"/>
                <a:gd name="T10" fmla="*/ 77 w 79"/>
                <a:gd name="T11" fmla="*/ 6 h 16"/>
                <a:gd name="T12" fmla="*/ 74 w 7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4" y="2"/>
                  </a:moveTo>
                  <a:cubicBezTo>
                    <a:pt x="66" y="10"/>
                    <a:pt x="46" y="6"/>
                    <a:pt x="36" y="6"/>
                  </a:cubicBezTo>
                  <a:cubicBezTo>
                    <a:pt x="24" y="6"/>
                    <a:pt x="13" y="8"/>
                    <a:pt x="2" y="2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1" y="13"/>
                    <a:pt x="26" y="11"/>
                    <a:pt x="38" y="11"/>
                  </a:cubicBezTo>
                  <a:cubicBezTo>
                    <a:pt x="50" y="12"/>
                    <a:pt x="69" y="16"/>
                    <a:pt x="77" y="6"/>
                  </a:cubicBezTo>
                  <a:cubicBezTo>
                    <a:pt x="79" y="3"/>
                    <a:pt x="76" y="0"/>
                    <a:pt x="7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5607050" y="2106613"/>
              <a:ext cx="717550" cy="471488"/>
            </a:xfrm>
            <a:custGeom>
              <a:avLst/>
              <a:gdLst>
                <a:gd name="T0" fmla="*/ 218 w 226"/>
                <a:gd name="T1" fmla="*/ 18 h 148"/>
                <a:gd name="T2" fmla="*/ 218 w 226"/>
                <a:gd name="T3" fmla="*/ 18 h 148"/>
                <a:gd name="T4" fmla="*/ 217 w 226"/>
                <a:gd name="T5" fmla="*/ 14 h 148"/>
                <a:gd name="T6" fmla="*/ 119 w 226"/>
                <a:gd name="T7" fmla="*/ 2 h 148"/>
                <a:gd name="T8" fmla="*/ 12 w 226"/>
                <a:gd name="T9" fmla="*/ 15 h 148"/>
                <a:gd name="T10" fmla="*/ 11 w 226"/>
                <a:gd name="T11" fmla="*/ 15 h 148"/>
                <a:gd name="T12" fmla="*/ 11 w 226"/>
                <a:gd name="T13" fmla="*/ 15 h 148"/>
                <a:gd name="T14" fmla="*/ 10 w 226"/>
                <a:gd name="T15" fmla="*/ 18 h 148"/>
                <a:gd name="T16" fmla="*/ 111 w 226"/>
                <a:gd name="T17" fmla="*/ 147 h 148"/>
                <a:gd name="T18" fmla="*/ 204 w 226"/>
                <a:gd name="T19" fmla="*/ 111 h 148"/>
                <a:gd name="T20" fmla="*/ 218 w 226"/>
                <a:gd name="T21" fmla="*/ 18 h 148"/>
                <a:gd name="T22" fmla="*/ 111 w 226"/>
                <a:gd name="T23" fmla="*/ 8 h 148"/>
                <a:gd name="T24" fmla="*/ 212 w 226"/>
                <a:gd name="T25" fmla="*/ 18 h 148"/>
                <a:gd name="T26" fmla="*/ 111 w 226"/>
                <a:gd name="T27" fmla="*/ 43 h 148"/>
                <a:gd name="T28" fmla="*/ 14 w 226"/>
                <a:gd name="T29" fmla="*/ 18 h 148"/>
                <a:gd name="T30" fmla="*/ 111 w 226"/>
                <a:gd name="T31" fmla="*/ 8 h 148"/>
                <a:gd name="T32" fmla="*/ 197 w 226"/>
                <a:gd name="T33" fmla="*/ 113 h 148"/>
                <a:gd name="T34" fmla="*/ 107 w 226"/>
                <a:gd name="T35" fmla="*/ 141 h 148"/>
                <a:gd name="T36" fmla="*/ 29 w 226"/>
                <a:gd name="T37" fmla="*/ 98 h 148"/>
                <a:gd name="T38" fmla="*/ 13 w 226"/>
                <a:gd name="T39" fmla="*/ 22 h 148"/>
                <a:gd name="T40" fmla="*/ 111 w 226"/>
                <a:gd name="T41" fmla="*/ 48 h 148"/>
                <a:gd name="T42" fmla="*/ 214 w 226"/>
                <a:gd name="T43" fmla="*/ 23 h 148"/>
                <a:gd name="T44" fmla="*/ 197 w 226"/>
                <a:gd name="T45" fmla="*/ 11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6" h="148">
                  <a:moveTo>
                    <a:pt x="218" y="18"/>
                  </a:moveTo>
                  <a:cubicBezTo>
                    <a:pt x="218" y="18"/>
                    <a:pt x="218" y="18"/>
                    <a:pt x="218" y="18"/>
                  </a:cubicBezTo>
                  <a:cubicBezTo>
                    <a:pt x="219" y="16"/>
                    <a:pt x="219" y="14"/>
                    <a:pt x="217" y="14"/>
                  </a:cubicBezTo>
                  <a:cubicBezTo>
                    <a:pt x="187" y="0"/>
                    <a:pt x="151" y="3"/>
                    <a:pt x="119" y="2"/>
                  </a:cubicBezTo>
                  <a:cubicBezTo>
                    <a:pt x="83" y="2"/>
                    <a:pt x="45" y="2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6"/>
                    <a:pt x="9" y="18"/>
                    <a:pt x="10" y="18"/>
                  </a:cubicBezTo>
                  <a:cubicBezTo>
                    <a:pt x="0" y="84"/>
                    <a:pt x="43" y="144"/>
                    <a:pt x="111" y="147"/>
                  </a:cubicBezTo>
                  <a:cubicBezTo>
                    <a:pt x="143" y="148"/>
                    <a:pt x="183" y="138"/>
                    <a:pt x="204" y="111"/>
                  </a:cubicBezTo>
                  <a:cubicBezTo>
                    <a:pt x="226" y="84"/>
                    <a:pt x="225" y="50"/>
                    <a:pt x="218" y="18"/>
                  </a:cubicBezTo>
                  <a:close/>
                  <a:moveTo>
                    <a:pt x="111" y="8"/>
                  </a:moveTo>
                  <a:cubicBezTo>
                    <a:pt x="143" y="8"/>
                    <a:pt x="182" y="5"/>
                    <a:pt x="212" y="18"/>
                  </a:cubicBezTo>
                  <a:cubicBezTo>
                    <a:pt x="187" y="43"/>
                    <a:pt x="144" y="43"/>
                    <a:pt x="111" y="43"/>
                  </a:cubicBezTo>
                  <a:cubicBezTo>
                    <a:pt x="81" y="43"/>
                    <a:pt x="35" y="44"/>
                    <a:pt x="14" y="18"/>
                  </a:cubicBezTo>
                  <a:cubicBezTo>
                    <a:pt x="46" y="12"/>
                    <a:pt x="78" y="8"/>
                    <a:pt x="111" y="8"/>
                  </a:cubicBezTo>
                  <a:close/>
                  <a:moveTo>
                    <a:pt x="197" y="113"/>
                  </a:moveTo>
                  <a:cubicBezTo>
                    <a:pt x="175" y="135"/>
                    <a:pt x="137" y="143"/>
                    <a:pt x="107" y="141"/>
                  </a:cubicBezTo>
                  <a:cubicBezTo>
                    <a:pt x="76" y="139"/>
                    <a:pt x="46" y="124"/>
                    <a:pt x="29" y="98"/>
                  </a:cubicBezTo>
                  <a:cubicBezTo>
                    <a:pt x="14" y="74"/>
                    <a:pt x="14" y="48"/>
                    <a:pt x="13" y="22"/>
                  </a:cubicBezTo>
                  <a:cubicBezTo>
                    <a:pt x="30" y="50"/>
                    <a:pt x="83" y="48"/>
                    <a:pt x="111" y="48"/>
                  </a:cubicBezTo>
                  <a:cubicBezTo>
                    <a:pt x="142" y="48"/>
                    <a:pt x="192" y="49"/>
                    <a:pt x="214" y="23"/>
                  </a:cubicBezTo>
                  <a:cubicBezTo>
                    <a:pt x="222" y="54"/>
                    <a:pt x="220" y="89"/>
                    <a:pt x="19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6029325" y="1992313"/>
              <a:ext cx="92075" cy="98425"/>
            </a:xfrm>
            <a:custGeom>
              <a:avLst/>
              <a:gdLst>
                <a:gd name="T0" fmla="*/ 26 w 29"/>
                <a:gd name="T1" fmla="*/ 11 h 31"/>
                <a:gd name="T2" fmla="*/ 10 w 29"/>
                <a:gd name="T3" fmla="*/ 4 h 31"/>
                <a:gd name="T4" fmla="*/ 10 w 29"/>
                <a:gd name="T5" fmla="*/ 4 h 31"/>
                <a:gd name="T6" fmla="*/ 1 w 29"/>
                <a:gd name="T7" fmla="*/ 18 h 31"/>
                <a:gd name="T8" fmla="*/ 18 w 29"/>
                <a:gd name="T9" fmla="*/ 28 h 31"/>
                <a:gd name="T10" fmla="*/ 26 w 29"/>
                <a:gd name="T11" fmla="*/ 11 h 31"/>
                <a:gd name="T12" fmla="*/ 18 w 29"/>
                <a:gd name="T13" fmla="*/ 24 h 31"/>
                <a:gd name="T14" fmla="*/ 5 w 29"/>
                <a:gd name="T15" fmla="*/ 19 h 31"/>
                <a:gd name="T16" fmla="*/ 11 w 29"/>
                <a:gd name="T17" fmla="*/ 6 h 31"/>
                <a:gd name="T18" fmla="*/ 22 w 29"/>
                <a:gd name="T19" fmla="*/ 11 h 31"/>
                <a:gd name="T20" fmla="*/ 18 w 29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1">
                  <a:moveTo>
                    <a:pt x="26" y="11"/>
                  </a:moveTo>
                  <a:cubicBezTo>
                    <a:pt x="24" y="6"/>
                    <a:pt x="16" y="0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6"/>
                    <a:pt x="0" y="11"/>
                    <a:pt x="1" y="18"/>
                  </a:cubicBezTo>
                  <a:cubicBezTo>
                    <a:pt x="2" y="25"/>
                    <a:pt x="10" y="31"/>
                    <a:pt x="18" y="28"/>
                  </a:cubicBezTo>
                  <a:cubicBezTo>
                    <a:pt x="24" y="26"/>
                    <a:pt x="29" y="18"/>
                    <a:pt x="26" y="11"/>
                  </a:cubicBezTo>
                  <a:close/>
                  <a:moveTo>
                    <a:pt x="18" y="24"/>
                  </a:moveTo>
                  <a:cubicBezTo>
                    <a:pt x="13" y="26"/>
                    <a:pt x="7" y="23"/>
                    <a:pt x="5" y="19"/>
                  </a:cubicBezTo>
                  <a:cubicBezTo>
                    <a:pt x="4" y="14"/>
                    <a:pt x="7" y="9"/>
                    <a:pt x="11" y="6"/>
                  </a:cubicBezTo>
                  <a:cubicBezTo>
                    <a:pt x="15" y="7"/>
                    <a:pt x="19" y="7"/>
                    <a:pt x="22" y="11"/>
                  </a:cubicBezTo>
                  <a:cubicBezTo>
                    <a:pt x="24" y="15"/>
                    <a:pt x="22" y="21"/>
                    <a:pt x="1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32"/>
            <p:cNvSpPr>
              <a:spLocks noEditPoints="1"/>
            </p:cNvSpPr>
            <p:nvPr/>
          </p:nvSpPr>
          <p:spPr bwMode="auto">
            <a:xfrm>
              <a:off x="5959475" y="1931988"/>
              <a:ext cx="73025" cy="69850"/>
            </a:xfrm>
            <a:custGeom>
              <a:avLst/>
              <a:gdLst>
                <a:gd name="T0" fmla="*/ 20 w 23"/>
                <a:gd name="T1" fmla="*/ 5 h 22"/>
                <a:gd name="T2" fmla="*/ 8 w 23"/>
                <a:gd name="T3" fmla="*/ 4 h 22"/>
                <a:gd name="T4" fmla="*/ 2 w 23"/>
                <a:gd name="T5" fmla="*/ 15 h 22"/>
                <a:gd name="T6" fmla="*/ 16 w 23"/>
                <a:gd name="T7" fmla="*/ 19 h 22"/>
                <a:gd name="T8" fmla="*/ 20 w 23"/>
                <a:gd name="T9" fmla="*/ 5 h 22"/>
                <a:gd name="T10" fmla="*/ 14 w 23"/>
                <a:gd name="T11" fmla="*/ 16 h 22"/>
                <a:gd name="T12" fmla="*/ 6 w 23"/>
                <a:gd name="T13" fmla="*/ 14 h 22"/>
                <a:gd name="T14" fmla="*/ 10 w 23"/>
                <a:gd name="T15" fmla="*/ 6 h 22"/>
                <a:gd name="T16" fmla="*/ 11 w 23"/>
                <a:gd name="T17" fmla="*/ 4 h 22"/>
                <a:gd name="T18" fmla="*/ 17 w 23"/>
                <a:gd name="T19" fmla="*/ 8 h 22"/>
                <a:gd name="T20" fmla="*/ 14 w 23"/>
                <a:gd name="T2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17" y="1"/>
                    <a:pt x="11" y="0"/>
                    <a:pt x="8" y="4"/>
                  </a:cubicBezTo>
                  <a:cubicBezTo>
                    <a:pt x="3" y="5"/>
                    <a:pt x="0" y="10"/>
                    <a:pt x="2" y="15"/>
                  </a:cubicBezTo>
                  <a:cubicBezTo>
                    <a:pt x="4" y="20"/>
                    <a:pt x="11" y="22"/>
                    <a:pt x="16" y="19"/>
                  </a:cubicBezTo>
                  <a:cubicBezTo>
                    <a:pt x="21" y="16"/>
                    <a:pt x="23" y="10"/>
                    <a:pt x="20" y="5"/>
                  </a:cubicBezTo>
                  <a:close/>
                  <a:moveTo>
                    <a:pt x="14" y="16"/>
                  </a:moveTo>
                  <a:cubicBezTo>
                    <a:pt x="11" y="18"/>
                    <a:pt x="7" y="17"/>
                    <a:pt x="6" y="14"/>
                  </a:cubicBezTo>
                  <a:cubicBezTo>
                    <a:pt x="4" y="10"/>
                    <a:pt x="7" y="7"/>
                    <a:pt x="10" y="6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3" y="4"/>
                    <a:pt x="16" y="5"/>
                    <a:pt x="17" y="8"/>
                  </a:cubicBezTo>
                  <a:cubicBezTo>
                    <a:pt x="18" y="11"/>
                    <a:pt x="17" y="14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33"/>
            <p:cNvSpPr>
              <a:spLocks noEditPoints="1"/>
            </p:cNvSpPr>
            <p:nvPr/>
          </p:nvSpPr>
          <p:spPr bwMode="auto">
            <a:xfrm>
              <a:off x="5978525" y="1855788"/>
              <a:ext cx="41275" cy="44450"/>
            </a:xfrm>
            <a:custGeom>
              <a:avLst/>
              <a:gdLst>
                <a:gd name="T0" fmla="*/ 7 w 13"/>
                <a:gd name="T1" fmla="*/ 1 h 14"/>
                <a:gd name="T2" fmla="*/ 7 w 13"/>
                <a:gd name="T3" fmla="*/ 2 h 14"/>
                <a:gd name="T4" fmla="*/ 6 w 13"/>
                <a:gd name="T5" fmla="*/ 1 h 14"/>
                <a:gd name="T6" fmla="*/ 0 w 13"/>
                <a:gd name="T7" fmla="*/ 7 h 14"/>
                <a:gd name="T8" fmla="*/ 6 w 13"/>
                <a:gd name="T9" fmla="*/ 14 h 14"/>
                <a:gd name="T10" fmla="*/ 13 w 13"/>
                <a:gd name="T11" fmla="*/ 8 h 14"/>
                <a:gd name="T12" fmla="*/ 7 w 13"/>
                <a:gd name="T13" fmla="*/ 1 h 14"/>
                <a:gd name="T14" fmla="*/ 6 w 13"/>
                <a:gd name="T15" fmla="*/ 11 h 14"/>
                <a:gd name="T16" fmla="*/ 3 w 13"/>
                <a:gd name="T17" fmla="*/ 7 h 14"/>
                <a:gd name="T18" fmla="*/ 4 w 13"/>
                <a:gd name="T19" fmla="*/ 5 h 14"/>
                <a:gd name="T20" fmla="*/ 6 w 13"/>
                <a:gd name="T21" fmla="*/ 3 h 14"/>
                <a:gd name="T22" fmla="*/ 7 w 13"/>
                <a:gd name="T23" fmla="*/ 3 h 14"/>
                <a:gd name="T24" fmla="*/ 10 w 13"/>
                <a:gd name="T25" fmla="*/ 8 h 14"/>
                <a:gd name="T26" fmla="*/ 6 w 13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7" y="1"/>
                  </a:moveTo>
                  <a:cubicBezTo>
                    <a:pt x="7" y="1"/>
                    <a:pt x="7" y="2"/>
                    <a:pt x="7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2"/>
                    <a:pt x="13" y="8"/>
                  </a:cubicBezTo>
                  <a:cubicBezTo>
                    <a:pt x="13" y="4"/>
                    <a:pt x="11" y="1"/>
                    <a:pt x="7" y="1"/>
                  </a:cubicBezTo>
                  <a:close/>
                  <a:moveTo>
                    <a:pt x="6" y="11"/>
                  </a:moveTo>
                  <a:cubicBezTo>
                    <a:pt x="4" y="11"/>
                    <a:pt x="3" y="9"/>
                    <a:pt x="3" y="7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10" y="6"/>
                    <a:pt x="10" y="8"/>
                  </a:cubicBezTo>
                  <a:cubicBezTo>
                    <a:pt x="10" y="10"/>
                    <a:pt x="8" y="1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39" name="组合 1038"/>
          <p:cNvGrpSpPr/>
          <p:nvPr/>
        </p:nvGrpSpPr>
        <p:grpSpPr>
          <a:xfrm>
            <a:off x="5805805" y="1646237"/>
            <a:ext cx="885825" cy="760413"/>
            <a:chOff x="5870575" y="736600"/>
            <a:chExt cx="885825" cy="760413"/>
          </a:xfrm>
        </p:grpSpPr>
        <p:sp>
          <p:nvSpPr>
            <p:cNvPr id="1027" name="Freeform 34"/>
            <p:cNvSpPr>
              <a:spLocks noEditPoints="1"/>
            </p:cNvSpPr>
            <p:nvPr/>
          </p:nvSpPr>
          <p:spPr bwMode="auto">
            <a:xfrm>
              <a:off x="5870575" y="736600"/>
              <a:ext cx="885825" cy="760413"/>
            </a:xfrm>
            <a:custGeom>
              <a:avLst/>
              <a:gdLst>
                <a:gd name="T0" fmla="*/ 227 w 279"/>
                <a:gd name="T1" fmla="*/ 79 h 239"/>
                <a:gd name="T2" fmla="*/ 223 w 279"/>
                <a:gd name="T3" fmla="*/ 15 h 239"/>
                <a:gd name="T4" fmla="*/ 220 w 279"/>
                <a:gd name="T5" fmla="*/ 13 h 239"/>
                <a:gd name="T6" fmla="*/ 82 w 279"/>
                <a:gd name="T7" fmla="*/ 15 h 239"/>
                <a:gd name="T8" fmla="*/ 65 w 279"/>
                <a:gd name="T9" fmla="*/ 79 h 239"/>
                <a:gd name="T10" fmla="*/ 66 w 279"/>
                <a:gd name="T11" fmla="*/ 168 h 239"/>
                <a:gd name="T12" fmla="*/ 141 w 279"/>
                <a:gd name="T13" fmla="*/ 204 h 239"/>
                <a:gd name="T14" fmla="*/ 238 w 279"/>
                <a:gd name="T15" fmla="*/ 176 h 239"/>
                <a:gd name="T16" fmla="*/ 260 w 279"/>
                <a:gd name="T17" fmla="*/ 152 h 239"/>
                <a:gd name="T18" fmla="*/ 218 w 279"/>
                <a:gd name="T19" fmla="*/ 17 h 239"/>
                <a:gd name="T20" fmla="*/ 220 w 279"/>
                <a:gd name="T21" fmla="*/ 79 h 239"/>
                <a:gd name="T22" fmla="*/ 152 w 279"/>
                <a:gd name="T23" fmla="*/ 31 h 239"/>
                <a:gd name="T24" fmla="*/ 124 w 279"/>
                <a:gd name="T25" fmla="*/ 176 h 239"/>
                <a:gd name="T26" fmla="*/ 88 w 279"/>
                <a:gd name="T27" fmla="*/ 121 h 239"/>
                <a:gd name="T28" fmla="*/ 109 w 279"/>
                <a:gd name="T29" fmla="*/ 81 h 239"/>
                <a:gd name="T30" fmla="*/ 184 w 279"/>
                <a:gd name="T31" fmla="*/ 83 h 239"/>
                <a:gd name="T32" fmla="*/ 204 w 279"/>
                <a:gd name="T33" fmla="*/ 115 h 239"/>
                <a:gd name="T34" fmla="*/ 159 w 279"/>
                <a:gd name="T35" fmla="*/ 176 h 239"/>
                <a:gd name="T36" fmla="*/ 85 w 279"/>
                <a:gd name="T37" fmla="*/ 128 h 239"/>
                <a:gd name="T38" fmla="*/ 115 w 279"/>
                <a:gd name="T39" fmla="*/ 175 h 239"/>
                <a:gd name="T40" fmla="*/ 81 w 279"/>
                <a:gd name="T41" fmla="*/ 139 h 239"/>
                <a:gd name="T42" fmla="*/ 84 w 279"/>
                <a:gd name="T43" fmla="*/ 114 h 239"/>
                <a:gd name="T44" fmla="*/ 101 w 279"/>
                <a:gd name="T45" fmla="*/ 81 h 239"/>
                <a:gd name="T46" fmla="*/ 181 w 279"/>
                <a:gd name="T47" fmla="*/ 160 h 239"/>
                <a:gd name="T48" fmla="*/ 225 w 279"/>
                <a:gd name="T49" fmla="*/ 151 h 239"/>
                <a:gd name="T50" fmla="*/ 221 w 279"/>
                <a:gd name="T51" fmla="*/ 165 h 239"/>
                <a:gd name="T52" fmla="*/ 169 w 279"/>
                <a:gd name="T53" fmla="*/ 175 h 239"/>
                <a:gd name="T54" fmla="*/ 207 w 279"/>
                <a:gd name="T55" fmla="*/ 109 h 239"/>
                <a:gd name="T56" fmla="*/ 191 w 279"/>
                <a:gd name="T57" fmla="*/ 84 h 239"/>
                <a:gd name="T58" fmla="*/ 207 w 279"/>
                <a:gd name="T59" fmla="*/ 109 h 239"/>
                <a:gd name="T60" fmla="*/ 180 w 279"/>
                <a:gd name="T61" fmla="*/ 76 h 239"/>
                <a:gd name="T62" fmla="*/ 148 w 279"/>
                <a:gd name="T63" fmla="*/ 35 h 239"/>
                <a:gd name="T64" fmla="*/ 85 w 279"/>
                <a:gd name="T65" fmla="*/ 20 h 239"/>
                <a:gd name="T66" fmla="*/ 106 w 279"/>
                <a:gd name="T67" fmla="*/ 75 h 239"/>
                <a:gd name="T68" fmla="*/ 98 w 279"/>
                <a:gd name="T69" fmla="*/ 76 h 239"/>
                <a:gd name="T70" fmla="*/ 82 w 279"/>
                <a:gd name="T71" fmla="*/ 20 h 239"/>
                <a:gd name="T72" fmla="*/ 27 w 279"/>
                <a:gd name="T73" fmla="*/ 109 h 239"/>
                <a:gd name="T74" fmla="*/ 66 w 279"/>
                <a:gd name="T75" fmla="*/ 85 h 239"/>
                <a:gd name="T76" fmla="*/ 70 w 279"/>
                <a:gd name="T77" fmla="*/ 153 h 239"/>
                <a:gd name="T78" fmla="*/ 47 w 279"/>
                <a:gd name="T79" fmla="*/ 155 h 239"/>
                <a:gd name="T80" fmla="*/ 70 w 279"/>
                <a:gd name="T81" fmla="*/ 202 h 239"/>
                <a:gd name="T82" fmla="*/ 119 w 279"/>
                <a:gd name="T83" fmla="*/ 179 h 239"/>
                <a:gd name="T84" fmla="*/ 116 w 279"/>
                <a:gd name="T85" fmla="*/ 214 h 239"/>
                <a:gd name="T86" fmla="*/ 127 w 279"/>
                <a:gd name="T87" fmla="*/ 180 h 239"/>
                <a:gd name="T88" fmla="*/ 142 w 279"/>
                <a:gd name="T89" fmla="*/ 193 h 239"/>
                <a:gd name="T90" fmla="*/ 204 w 279"/>
                <a:gd name="T91" fmla="*/ 225 h 239"/>
                <a:gd name="T92" fmla="*/ 163 w 279"/>
                <a:gd name="T93" fmla="*/ 182 h 239"/>
                <a:gd name="T94" fmla="*/ 231 w 279"/>
                <a:gd name="T95" fmla="*/ 169 h 239"/>
                <a:gd name="T96" fmla="*/ 268 w 279"/>
                <a:gd name="T97" fmla="*/ 129 h 239"/>
                <a:gd name="T98" fmla="*/ 211 w 279"/>
                <a:gd name="T99" fmla="*/ 115 h 239"/>
                <a:gd name="T100" fmla="*/ 268 w 279"/>
                <a:gd name="T101" fmla="*/ 1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9" h="239">
                  <a:moveTo>
                    <a:pt x="274" y="111"/>
                  </a:moveTo>
                  <a:cubicBezTo>
                    <a:pt x="267" y="92"/>
                    <a:pt x="245" y="85"/>
                    <a:pt x="227" y="79"/>
                  </a:cubicBezTo>
                  <a:cubicBezTo>
                    <a:pt x="233" y="58"/>
                    <a:pt x="234" y="36"/>
                    <a:pt x="223" y="16"/>
                  </a:cubicBezTo>
                  <a:cubicBezTo>
                    <a:pt x="223" y="16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2" y="13"/>
                    <a:pt x="221" y="13"/>
                    <a:pt x="220" y="13"/>
                  </a:cubicBezTo>
                  <a:cubicBezTo>
                    <a:pt x="194" y="0"/>
                    <a:pt x="169" y="10"/>
                    <a:pt x="148" y="27"/>
                  </a:cubicBezTo>
                  <a:cubicBezTo>
                    <a:pt x="130" y="11"/>
                    <a:pt x="108" y="4"/>
                    <a:pt x="82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59" y="28"/>
                    <a:pt x="58" y="54"/>
                    <a:pt x="65" y="79"/>
                  </a:cubicBezTo>
                  <a:cubicBezTo>
                    <a:pt x="49" y="83"/>
                    <a:pt x="35" y="89"/>
                    <a:pt x="25" y="101"/>
                  </a:cubicBezTo>
                  <a:cubicBezTo>
                    <a:pt x="0" y="134"/>
                    <a:pt x="31" y="156"/>
                    <a:pt x="66" y="168"/>
                  </a:cubicBezTo>
                  <a:cubicBezTo>
                    <a:pt x="62" y="185"/>
                    <a:pt x="60" y="205"/>
                    <a:pt x="71" y="217"/>
                  </a:cubicBezTo>
                  <a:cubicBezTo>
                    <a:pt x="91" y="239"/>
                    <a:pt x="118" y="225"/>
                    <a:pt x="141" y="204"/>
                  </a:cubicBezTo>
                  <a:cubicBezTo>
                    <a:pt x="163" y="225"/>
                    <a:pt x="189" y="239"/>
                    <a:pt x="215" y="229"/>
                  </a:cubicBezTo>
                  <a:cubicBezTo>
                    <a:pt x="236" y="221"/>
                    <a:pt x="240" y="196"/>
                    <a:pt x="238" y="176"/>
                  </a:cubicBezTo>
                  <a:cubicBezTo>
                    <a:pt x="238" y="172"/>
                    <a:pt x="238" y="169"/>
                    <a:pt x="237" y="166"/>
                  </a:cubicBezTo>
                  <a:cubicBezTo>
                    <a:pt x="246" y="162"/>
                    <a:pt x="254" y="158"/>
                    <a:pt x="260" y="152"/>
                  </a:cubicBezTo>
                  <a:cubicBezTo>
                    <a:pt x="272" y="142"/>
                    <a:pt x="279" y="126"/>
                    <a:pt x="274" y="111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7"/>
                    <a:pt x="218" y="17"/>
                  </a:cubicBezTo>
                  <a:cubicBezTo>
                    <a:pt x="227" y="37"/>
                    <a:pt x="226" y="59"/>
                    <a:pt x="220" y="79"/>
                  </a:cubicBezTo>
                  <a:cubicBezTo>
                    <a:pt x="209" y="78"/>
                    <a:pt x="198" y="77"/>
                    <a:pt x="187" y="77"/>
                  </a:cubicBezTo>
                  <a:cubicBezTo>
                    <a:pt x="177" y="61"/>
                    <a:pt x="166" y="44"/>
                    <a:pt x="152" y="31"/>
                  </a:cubicBezTo>
                  <a:cubicBezTo>
                    <a:pt x="171" y="17"/>
                    <a:pt x="193" y="9"/>
                    <a:pt x="218" y="17"/>
                  </a:cubicBezTo>
                  <a:close/>
                  <a:moveTo>
                    <a:pt x="124" y="176"/>
                  </a:moveTo>
                  <a:cubicBezTo>
                    <a:pt x="116" y="166"/>
                    <a:pt x="109" y="156"/>
                    <a:pt x="104" y="148"/>
                  </a:cubicBezTo>
                  <a:cubicBezTo>
                    <a:pt x="99" y="140"/>
                    <a:pt x="93" y="131"/>
                    <a:pt x="88" y="121"/>
                  </a:cubicBezTo>
                  <a:cubicBezTo>
                    <a:pt x="93" y="108"/>
                    <a:pt x="100" y="95"/>
                    <a:pt x="108" y="83"/>
                  </a:cubicBezTo>
                  <a:cubicBezTo>
                    <a:pt x="108" y="83"/>
                    <a:pt x="109" y="82"/>
                    <a:pt x="109" y="81"/>
                  </a:cubicBezTo>
                  <a:cubicBezTo>
                    <a:pt x="119" y="81"/>
                    <a:pt x="129" y="82"/>
                    <a:pt x="139" y="82"/>
                  </a:cubicBezTo>
                  <a:cubicBezTo>
                    <a:pt x="154" y="82"/>
                    <a:pt x="169" y="83"/>
                    <a:pt x="184" y="83"/>
                  </a:cubicBezTo>
                  <a:cubicBezTo>
                    <a:pt x="187" y="88"/>
                    <a:pt x="189" y="93"/>
                    <a:pt x="192" y="97"/>
                  </a:cubicBezTo>
                  <a:cubicBezTo>
                    <a:pt x="196" y="103"/>
                    <a:pt x="200" y="109"/>
                    <a:pt x="204" y="115"/>
                  </a:cubicBezTo>
                  <a:cubicBezTo>
                    <a:pt x="198" y="126"/>
                    <a:pt x="191" y="136"/>
                    <a:pt x="184" y="145"/>
                  </a:cubicBezTo>
                  <a:cubicBezTo>
                    <a:pt x="176" y="156"/>
                    <a:pt x="168" y="166"/>
                    <a:pt x="159" y="176"/>
                  </a:cubicBezTo>
                  <a:cubicBezTo>
                    <a:pt x="147" y="176"/>
                    <a:pt x="135" y="175"/>
                    <a:pt x="124" y="176"/>
                  </a:cubicBezTo>
                  <a:close/>
                  <a:moveTo>
                    <a:pt x="85" y="128"/>
                  </a:moveTo>
                  <a:cubicBezTo>
                    <a:pt x="88" y="135"/>
                    <a:pt x="92" y="141"/>
                    <a:pt x="95" y="145"/>
                  </a:cubicBezTo>
                  <a:cubicBezTo>
                    <a:pt x="100" y="154"/>
                    <a:pt x="107" y="164"/>
                    <a:pt x="115" y="175"/>
                  </a:cubicBezTo>
                  <a:cubicBezTo>
                    <a:pt x="101" y="172"/>
                    <a:pt x="86" y="169"/>
                    <a:pt x="73" y="165"/>
                  </a:cubicBezTo>
                  <a:cubicBezTo>
                    <a:pt x="75" y="155"/>
                    <a:pt x="78" y="146"/>
                    <a:pt x="81" y="139"/>
                  </a:cubicBezTo>
                  <a:cubicBezTo>
                    <a:pt x="82" y="136"/>
                    <a:pt x="83" y="132"/>
                    <a:pt x="85" y="128"/>
                  </a:cubicBezTo>
                  <a:close/>
                  <a:moveTo>
                    <a:pt x="84" y="114"/>
                  </a:moveTo>
                  <a:cubicBezTo>
                    <a:pt x="79" y="104"/>
                    <a:pt x="75" y="94"/>
                    <a:pt x="72" y="84"/>
                  </a:cubicBezTo>
                  <a:cubicBezTo>
                    <a:pt x="82" y="82"/>
                    <a:pt x="91" y="82"/>
                    <a:pt x="101" y="81"/>
                  </a:cubicBezTo>
                  <a:cubicBezTo>
                    <a:pt x="95" y="92"/>
                    <a:pt x="89" y="103"/>
                    <a:pt x="84" y="114"/>
                  </a:cubicBezTo>
                  <a:close/>
                  <a:moveTo>
                    <a:pt x="181" y="160"/>
                  </a:moveTo>
                  <a:cubicBezTo>
                    <a:pt x="190" y="149"/>
                    <a:pt x="199" y="136"/>
                    <a:pt x="208" y="121"/>
                  </a:cubicBezTo>
                  <a:cubicBezTo>
                    <a:pt x="214" y="131"/>
                    <a:pt x="220" y="141"/>
                    <a:pt x="225" y="151"/>
                  </a:cubicBezTo>
                  <a:cubicBezTo>
                    <a:pt x="226" y="154"/>
                    <a:pt x="228" y="158"/>
                    <a:pt x="229" y="162"/>
                  </a:cubicBezTo>
                  <a:cubicBezTo>
                    <a:pt x="226" y="163"/>
                    <a:pt x="223" y="164"/>
                    <a:pt x="221" y="165"/>
                  </a:cubicBezTo>
                  <a:cubicBezTo>
                    <a:pt x="204" y="170"/>
                    <a:pt x="187" y="174"/>
                    <a:pt x="170" y="175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74" y="169"/>
                    <a:pt x="178" y="164"/>
                    <a:pt x="181" y="160"/>
                  </a:cubicBezTo>
                  <a:close/>
                  <a:moveTo>
                    <a:pt x="207" y="109"/>
                  </a:moveTo>
                  <a:cubicBezTo>
                    <a:pt x="204" y="105"/>
                    <a:pt x="202" y="101"/>
                    <a:pt x="199" y="97"/>
                  </a:cubicBezTo>
                  <a:cubicBezTo>
                    <a:pt x="197" y="93"/>
                    <a:pt x="194" y="88"/>
                    <a:pt x="191" y="84"/>
                  </a:cubicBezTo>
                  <a:cubicBezTo>
                    <a:pt x="200" y="84"/>
                    <a:pt x="209" y="85"/>
                    <a:pt x="218" y="85"/>
                  </a:cubicBezTo>
                  <a:cubicBezTo>
                    <a:pt x="215" y="93"/>
                    <a:pt x="211" y="101"/>
                    <a:pt x="207" y="109"/>
                  </a:cubicBezTo>
                  <a:close/>
                  <a:moveTo>
                    <a:pt x="148" y="35"/>
                  </a:moveTo>
                  <a:cubicBezTo>
                    <a:pt x="160" y="47"/>
                    <a:pt x="171" y="62"/>
                    <a:pt x="180" y="76"/>
                  </a:cubicBezTo>
                  <a:cubicBezTo>
                    <a:pt x="157" y="75"/>
                    <a:pt x="135" y="75"/>
                    <a:pt x="113" y="75"/>
                  </a:cubicBezTo>
                  <a:cubicBezTo>
                    <a:pt x="123" y="61"/>
                    <a:pt x="135" y="46"/>
                    <a:pt x="148" y="35"/>
                  </a:cubicBezTo>
                  <a:close/>
                  <a:moveTo>
                    <a:pt x="82" y="20"/>
                  </a:moveTo>
                  <a:cubicBezTo>
                    <a:pt x="83" y="20"/>
                    <a:pt x="84" y="20"/>
                    <a:pt x="85" y="20"/>
                  </a:cubicBezTo>
                  <a:cubicBezTo>
                    <a:pt x="108" y="10"/>
                    <a:pt x="127" y="16"/>
                    <a:pt x="144" y="30"/>
                  </a:cubicBezTo>
                  <a:cubicBezTo>
                    <a:pt x="128" y="44"/>
                    <a:pt x="115" y="60"/>
                    <a:pt x="106" y="75"/>
                  </a:cubicBezTo>
                  <a:cubicBezTo>
                    <a:pt x="106" y="75"/>
                    <a:pt x="105" y="75"/>
                    <a:pt x="105" y="76"/>
                  </a:cubicBezTo>
                  <a:cubicBezTo>
                    <a:pt x="103" y="76"/>
                    <a:pt x="100" y="76"/>
                    <a:pt x="98" y="76"/>
                  </a:cubicBezTo>
                  <a:cubicBezTo>
                    <a:pt x="89" y="76"/>
                    <a:pt x="80" y="77"/>
                    <a:pt x="70" y="78"/>
                  </a:cubicBezTo>
                  <a:cubicBezTo>
                    <a:pt x="65" y="56"/>
                    <a:pt x="66" y="34"/>
                    <a:pt x="82" y="20"/>
                  </a:cubicBezTo>
                  <a:close/>
                  <a:moveTo>
                    <a:pt x="47" y="155"/>
                  </a:moveTo>
                  <a:cubicBezTo>
                    <a:pt x="31" y="146"/>
                    <a:pt x="16" y="128"/>
                    <a:pt x="27" y="109"/>
                  </a:cubicBezTo>
                  <a:cubicBezTo>
                    <a:pt x="34" y="96"/>
                    <a:pt x="50" y="90"/>
                    <a:pt x="63" y="86"/>
                  </a:cubicBezTo>
                  <a:cubicBezTo>
                    <a:pt x="64" y="86"/>
                    <a:pt x="65" y="86"/>
                    <a:pt x="66" y="85"/>
                  </a:cubicBezTo>
                  <a:cubicBezTo>
                    <a:pt x="70" y="98"/>
                    <a:pt x="76" y="110"/>
                    <a:pt x="81" y="121"/>
                  </a:cubicBezTo>
                  <a:cubicBezTo>
                    <a:pt x="77" y="132"/>
                    <a:pt x="73" y="142"/>
                    <a:pt x="70" y="153"/>
                  </a:cubicBezTo>
                  <a:cubicBezTo>
                    <a:pt x="69" y="156"/>
                    <a:pt x="68" y="160"/>
                    <a:pt x="67" y="163"/>
                  </a:cubicBezTo>
                  <a:cubicBezTo>
                    <a:pt x="60" y="161"/>
                    <a:pt x="53" y="158"/>
                    <a:pt x="47" y="155"/>
                  </a:cubicBezTo>
                  <a:close/>
                  <a:moveTo>
                    <a:pt x="116" y="214"/>
                  </a:moveTo>
                  <a:cubicBezTo>
                    <a:pt x="100" y="223"/>
                    <a:pt x="77" y="225"/>
                    <a:pt x="70" y="202"/>
                  </a:cubicBezTo>
                  <a:cubicBezTo>
                    <a:pt x="67" y="193"/>
                    <a:pt x="69" y="181"/>
                    <a:pt x="71" y="169"/>
                  </a:cubicBezTo>
                  <a:cubicBezTo>
                    <a:pt x="89" y="175"/>
                    <a:pt x="107" y="178"/>
                    <a:pt x="119" y="179"/>
                  </a:cubicBezTo>
                  <a:cubicBezTo>
                    <a:pt x="124" y="186"/>
                    <a:pt x="130" y="193"/>
                    <a:pt x="136" y="199"/>
                  </a:cubicBezTo>
                  <a:cubicBezTo>
                    <a:pt x="130" y="205"/>
                    <a:pt x="123" y="210"/>
                    <a:pt x="116" y="214"/>
                  </a:cubicBezTo>
                  <a:close/>
                  <a:moveTo>
                    <a:pt x="140" y="195"/>
                  </a:moveTo>
                  <a:cubicBezTo>
                    <a:pt x="136" y="190"/>
                    <a:pt x="131" y="185"/>
                    <a:pt x="127" y="180"/>
                  </a:cubicBezTo>
                  <a:cubicBezTo>
                    <a:pt x="135" y="182"/>
                    <a:pt x="144" y="183"/>
                    <a:pt x="153" y="182"/>
                  </a:cubicBezTo>
                  <a:cubicBezTo>
                    <a:pt x="150" y="186"/>
                    <a:pt x="146" y="190"/>
                    <a:pt x="142" y="193"/>
                  </a:cubicBezTo>
                  <a:cubicBezTo>
                    <a:pt x="142" y="194"/>
                    <a:pt x="141" y="194"/>
                    <a:pt x="140" y="195"/>
                  </a:cubicBezTo>
                  <a:close/>
                  <a:moveTo>
                    <a:pt x="204" y="225"/>
                  </a:moveTo>
                  <a:cubicBezTo>
                    <a:pt x="182" y="227"/>
                    <a:pt x="163" y="216"/>
                    <a:pt x="146" y="200"/>
                  </a:cubicBezTo>
                  <a:cubicBezTo>
                    <a:pt x="152" y="194"/>
                    <a:pt x="158" y="188"/>
                    <a:pt x="163" y="182"/>
                  </a:cubicBezTo>
                  <a:cubicBezTo>
                    <a:pt x="174" y="181"/>
                    <a:pt x="185" y="179"/>
                    <a:pt x="195" y="178"/>
                  </a:cubicBezTo>
                  <a:cubicBezTo>
                    <a:pt x="206" y="176"/>
                    <a:pt x="219" y="173"/>
                    <a:pt x="231" y="169"/>
                  </a:cubicBezTo>
                  <a:cubicBezTo>
                    <a:pt x="235" y="192"/>
                    <a:pt x="231" y="222"/>
                    <a:pt x="204" y="225"/>
                  </a:cubicBezTo>
                  <a:close/>
                  <a:moveTo>
                    <a:pt x="268" y="129"/>
                  </a:moveTo>
                  <a:cubicBezTo>
                    <a:pt x="265" y="145"/>
                    <a:pt x="250" y="154"/>
                    <a:pt x="235" y="160"/>
                  </a:cubicBezTo>
                  <a:cubicBezTo>
                    <a:pt x="231" y="144"/>
                    <a:pt x="221" y="129"/>
                    <a:pt x="211" y="115"/>
                  </a:cubicBezTo>
                  <a:cubicBezTo>
                    <a:pt x="217" y="106"/>
                    <a:pt x="221" y="96"/>
                    <a:pt x="225" y="85"/>
                  </a:cubicBezTo>
                  <a:cubicBezTo>
                    <a:pt x="245" y="92"/>
                    <a:pt x="275" y="102"/>
                    <a:pt x="268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35"/>
            <p:cNvSpPr>
              <a:spLocks noEditPoints="1"/>
            </p:cNvSpPr>
            <p:nvPr/>
          </p:nvSpPr>
          <p:spPr bwMode="auto">
            <a:xfrm>
              <a:off x="6238875" y="1022350"/>
              <a:ext cx="203200" cy="209550"/>
            </a:xfrm>
            <a:custGeom>
              <a:avLst/>
              <a:gdLst>
                <a:gd name="T0" fmla="*/ 61 w 64"/>
                <a:gd name="T1" fmla="*/ 25 h 66"/>
                <a:gd name="T2" fmla="*/ 26 w 64"/>
                <a:gd name="T3" fmla="*/ 4 h 66"/>
                <a:gd name="T4" fmla="*/ 1 w 64"/>
                <a:gd name="T5" fmla="*/ 39 h 66"/>
                <a:gd name="T6" fmla="*/ 36 w 64"/>
                <a:gd name="T7" fmla="*/ 61 h 66"/>
                <a:gd name="T8" fmla="*/ 61 w 64"/>
                <a:gd name="T9" fmla="*/ 25 h 66"/>
                <a:gd name="T10" fmla="*/ 35 w 64"/>
                <a:gd name="T11" fmla="*/ 56 h 66"/>
                <a:gd name="T12" fmla="*/ 7 w 64"/>
                <a:gd name="T13" fmla="*/ 35 h 66"/>
                <a:gd name="T14" fmla="*/ 25 w 64"/>
                <a:gd name="T15" fmla="*/ 8 h 66"/>
                <a:gd name="T16" fmla="*/ 28 w 64"/>
                <a:gd name="T17" fmla="*/ 9 h 66"/>
                <a:gd name="T18" fmla="*/ 55 w 64"/>
                <a:gd name="T19" fmla="*/ 26 h 66"/>
                <a:gd name="T20" fmla="*/ 35 w 64"/>
                <a:gd name="T21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6">
                  <a:moveTo>
                    <a:pt x="61" y="25"/>
                  </a:moveTo>
                  <a:cubicBezTo>
                    <a:pt x="58" y="9"/>
                    <a:pt x="42" y="0"/>
                    <a:pt x="26" y="4"/>
                  </a:cubicBezTo>
                  <a:cubicBezTo>
                    <a:pt x="10" y="7"/>
                    <a:pt x="0" y="23"/>
                    <a:pt x="1" y="39"/>
                  </a:cubicBezTo>
                  <a:cubicBezTo>
                    <a:pt x="3" y="58"/>
                    <a:pt x="18" y="66"/>
                    <a:pt x="36" y="61"/>
                  </a:cubicBezTo>
                  <a:cubicBezTo>
                    <a:pt x="52" y="57"/>
                    <a:pt x="64" y="42"/>
                    <a:pt x="61" y="25"/>
                  </a:cubicBezTo>
                  <a:close/>
                  <a:moveTo>
                    <a:pt x="35" y="56"/>
                  </a:moveTo>
                  <a:cubicBezTo>
                    <a:pt x="19" y="60"/>
                    <a:pt x="6" y="52"/>
                    <a:pt x="7" y="35"/>
                  </a:cubicBezTo>
                  <a:cubicBezTo>
                    <a:pt x="7" y="22"/>
                    <a:pt x="15" y="14"/>
                    <a:pt x="25" y="8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40" y="6"/>
                    <a:pt x="53" y="13"/>
                    <a:pt x="55" y="26"/>
                  </a:cubicBezTo>
                  <a:cubicBezTo>
                    <a:pt x="58" y="40"/>
                    <a:pt x="47" y="52"/>
                    <a:pt x="35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3" name="组合 1042"/>
          <p:cNvGrpSpPr/>
          <p:nvPr/>
        </p:nvGrpSpPr>
        <p:grpSpPr>
          <a:xfrm>
            <a:off x="6720205" y="1063625"/>
            <a:ext cx="1363663" cy="1393825"/>
            <a:chOff x="6784975" y="153988"/>
            <a:chExt cx="1363663" cy="1393825"/>
          </a:xfrm>
        </p:grpSpPr>
        <p:sp>
          <p:nvSpPr>
            <p:cNvPr id="1029" name="Freeform 36"/>
            <p:cNvSpPr>
              <a:spLocks noEditPoints="1"/>
            </p:cNvSpPr>
            <p:nvPr/>
          </p:nvSpPr>
          <p:spPr bwMode="auto">
            <a:xfrm>
              <a:off x="6784975" y="153988"/>
              <a:ext cx="1363663" cy="1393825"/>
            </a:xfrm>
            <a:custGeom>
              <a:avLst/>
              <a:gdLst>
                <a:gd name="T0" fmla="*/ 378 w 429"/>
                <a:gd name="T1" fmla="*/ 301 h 438"/>
                <a:gd name="T2" fmla="*/ 425 w 429"/>
                <a:gd name="T3" fmla="*/ 214 h 438"/>
                <a:gd name="T4" fmla="*/ 344 w 429"/>
                <a:gd name="T5" fmla="*/ 140 h 438"/>
                <a:gd name="T6" fmla="*/ 137 w 429"/>
                <a:gd name="T7" fmla="*/ 29 h 438"/>
                <a:gd name="T8" fmla="*/ 50 w 429"/>
                <a:gd name="T9" fmla="*/ 141 h 438"/>
                <a:gd name="T10" fmla="*/ 6 w 429"/>
                <a:gd name="T11" fmla="*/ 219 h 438"/>
                <a:gd name="T12" fmla="*/ 100 w 429"/>
                <a:gd name="T13" fmla="*/ 290 h 438"/>
                <a:gd name="T14" fmla="*/ 29 w 429"/>
                <a:gd name="T15" fmla="*/ 325 h 438"/>
                <a:gd name="T16" fmla="*/ 44 w 429"/>
                <a:gd name="T17" fmla="*/ 358 h 438"/>
                <a:gd name="T18" fmla="*/ 115 w 429"/>
                <a:gd name="T19" fmla="*/ 411 h 438"/>
                <a:gd name="T20" fmla="*/ 163 w 429"/>
                <a:gd name="T21" fmla="*/ 430 h 438"/>
                <a:gd name="T22" fmla="*/ 156 w 429"/>
                <a:gd name="T23" fmla="*/ 387 h 438"/>
                <a:gd name="T24" fmla="*/ 225 w 429"/>
                <a:gd name="T25" fmla="*/ 382 h 438"/>
                <a:gd name="T26" fmla="*/ 335 w 429"/>
                <a:gd name="T27" fmla="*/ 360 h 438"/>
                <a:gd name="T28" fmla="*/ 157 w 429"/>
                <a:gd name="T29" fmla="*/ 426 h 438"/>
                <a:gd name="T30" fmla="*/ 119 w 429"/>
                <a:gd name="T31" fmla="*/ 406 h 438"/>
                <a:gd name="T32" fmla="*/ 54 w 429"/>
                <a:gd name="T33" fmla="*/ 357 h 438"/>
                <a:gd name="T34" fmla="*/ 30 w 429"/>
                <a:gd name="T35" fmla="*/ 330 h 438"/>
                <a:gd name="T36" fmla="*/ 155 w 429"/>
                <a:gd name="T37" fmla="*/ 422 h 438"/>
                <a:gd name="T38" fmla="*/ 150 w 429"/>
                <a:gd name="T39" fmla="*/ 411 h 438"/>
                <a:gd name="T40" fmla="*/ 71 w 429"/>
                <a:gd name="T41" fmla="*/ 330 h 438"/>
                <a:gd name="T42" fmla="*/ 110 w 429"/>
                <a:gd name="T43" fmla="*/ 298 h 438"/>
                <a:gd name="T44" fmla="*/ 150 w 429"/>
                <a:gd name="T45" fmla="*/ 411 h 438"/>
                <a:gd name="T46" fmla="*/ 267 w 429"/>
                <a:gd name="T47" fmla="*/ 400 h 438"/>
                <a:gd name="T48" fmla="*/ 205 w 429"/>
                <a:gd name="T49" fmla="*/ 356 h 438"/>
                <a:gd name="T50" fmla="*/ 13 w 429"/>
                <a:gd name="T51" fmla="*/ 201 h 438"/>
                <a:gd name="T52" fmla="*/ 50 w 429"/>
                <a:gd name="T53" fmla="*/ 154 h 438"/>
                <a:gd name="T54" fmla="*/ 321 w 429"/>
                <a:gd name="T55" fmla="*/ 359 h 438"/>
                <a:gd name="T56" fmla="*/ 189 w 429"/>
                <a:gd name="T57" fmla="*/ 252 h 438"/>
                <a:gd name="T58" fmla="*/ 68 w 429"/>
                <a:gd name="T59" fmla="*/ 130 h 438"/>
                <a:gd name="T60" fmla="*/ 142 w 429"/>
                <a:gd name="T61" fmla="*/ 35 h 438"/>
                <a:gd name="T62" fmla="*/ 246 w 429"/>
                <a:gd name="T63" fmla="*/ 79 h 438"/>
                <a:gd name="T64" fmla="*/ 373 w 429"/>
                <a:gd name="T65" fmla="*/ 174 h 438"/>
                <a:gd name="T66" fmla="*/ 394 w 429"/>
                <a:gd name="T67" fmla="*/ 265 h 438"/>
                <a:gd name="T68" fmla="*/ 302 w 429"/>
                <a:gd name="T69" fmla="*/ 38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9" h="438">
                  <a:moveTo>
                    <a:pt x="335" y="360"/>
                  </a:moveTo>
                  <a:cubicBezTo>
                    <a:pt x="349" y="341"/>
                    <a:pt x="364" y="321"/>
                    <a:pt x="378" y="301"/>
                  </a:cubicBezTo>
                  <a:cubicBezTo>
                    <a:pt x="391" y="284"/>
                    <a:pt x="404" y="268"/>
                    <a:pt x="415" y="251"/>
                  </a:cubicBezTo>
                  <a:cubicBezTo>
                    <a:pt x="422" y="240"/>
                    <a:pt x="429" y="227"/>
                    <a:pt x="425" y="214"/>
                  </a:cubicBezTo>
                  <a:cubicBezTo>
                    <a:pt x="422" y="202"/>
                    <a:pt x="412" y="194"/>
                    <a:pt x="403" y="187"/>
                  </a:cubicBezTo>
                  <a:cubicBezTo>
                    <a:pt x="384" y="171"/>
                    <a:pt x="364" y="155"/>
                    <a:pt x="344" y="140"/>
                  </a:cubicBezTo>
                  <a:cubicBezTo>
                    <a:pt x="302" y="108"/>
                    <a:pt x="258" y="77"/>
                    <a:pt x="214" y="49"/>
                  </a:cubicBezTo>
                  <a:cubicBezTo>
                    <a:pt x="198" y="39"/>
                    <a:pt x="152" y="0"/>
                    <a:pt x="137" y="29"/>
                  </a:cubicBezTo>
                  <a:cubicBezTo>
                    <a:pt x="137" y="29"/>
                    <a:pt x="137" y="30"/>
                    <a:pt x="137" y="30"/>
                  </a:cubicBezTo>
                  <a:cubicBezTo>
                    <a:pt x="106" y="66"/>
                    <a:pt x="79" y="104"/>
                    <a:pt x="50" y="141"/>
                  </a:cubicBezTo>
                  <a:cubicBezTo>
                    <a:pt x="36" y="159"/>
                    <a:pt x="21" y="177"/>
                    <a:pt x="8" y="197"/>
                  </a:cubicBezTo>
                  <a:cubicBezTo>
                    <a:pt x="2" y="205"/>
                    <a:pt x="0" y="211"/>
                    <a:pt x="6" y="219"/>
                  </a:cubicBezTo>
                  <a:cubicBezTo>
                    <a:pt x="16" y="233"/>
                    <a:pt x="37" y="243"/>
                    <a:pt x="50" y="253"/>
                  </a:cubicBezTo>
                  <a:cubicBezTo>
                    <a:pt x="66" y="265"/>
                    <a:pt x="83" y="277"/>
                    <a:pt x="100" y="290"/>
                  </a:cubicBezTo>
                  <a:cubicBezTo>
                    <a:pt x="82" y="314"/>
                    <a:pt x="65" y="334"/>
                    <a:pt x="32" y="324"/>
                  </a:cubicBezTo>
                  <a:cubicBezTo>
                    <a:pt x="31" y="324"/>
                    <a:pt x="30" y="324"/>
                    <a:pt x="29" y="325"/>
                  </a:cubicBezTo>
                  <a:cubicBezTo>
                    <a:pt x="22" y="325"/>
                    <a:pt x="17" y="329"/>
                    <a:pt x="20" y="338"/>
                  </a:cubicBezTo>
                  <a:cubicBezTo>
                    <a:pt x="24" y="346"/>
                    <a:pt x="37" y="353"/>
                    <a:pt x="44" y="358"/>
                  </a:cubicBezTo>
                  <a:cubicBezTo>
                    <a:pt x="56" y="367"/>
                    <a:pt x="68" y="376"/>
                    <a:pt x="80" y="385"/>
                  </a:cubicBezTo>
                  <a:cubicBezTo>
                    <a:pt x="92" y="394"/>
                    <a:pt x="103" y="403"/>
                    <a:pt x="115" y="411"/>
                  </a:cubicBezTo>
                  <a:cubicBezTo>
                    <a:pt x="125" y="419"/>
                    <a:pt x="136" y="431"/>
                    <a:pt x="147" y="435"/>
                  </a:cubicBezTo>
                  <a:cubicBezTo>
                    <a:pt x="155" y="438"/>
                    <a:pt x="162" y="437"/>
                    <a:pt x="163" y="430"/>
                  </a:cubicBezTo>
                  <a:cubicBezTo>
                    <a:pt x="165" y="430"/>
                    <a:pt x="168" y="429"/>
                    <a:pt x="166" y="426"/>
                  </a:cubicBezTo>
                  <a:cubicBezTo>
                    <a:pt x="160" y="413"/>
                    <a:pt x="154" y="402"/>
                    <a:pt x="156" y="387"/>
                  </a:cubicBezTo>
                  <a:cubicBezTo>
                    <a:pt x="157" y="371"/>
                    <a:pt x="166" y="358"/>
                    <a:pt x="179" y="348"/>
                  </a:cubicBezTo>
                  <a:cubicBezTo>
                    <a:pt x="194" y="359"/>
                    <a:pt x="210" y="371"/>
                    <a:pt x="225" y="382"/>
                  </a:cubicBezTo>
                  <a:cubicBezTo>
                    <a:pt x="246" y="397"/>
                    <a:pt x="276" y="428"/>
                    <a:pt x="302" y="404"/>
                  </a:cubicBezTo>
                  <a:cubicBezTo>
                    <a:pt x="314" y="392"/>
                    <a:pt x="324" y="374"/>
                    <a:pt x="335" y="360"/>
                  </a:cubicBezTo>
                  <a:close/>
                  <a:moveTo>
                    <a:pt x="158" y="425"/>
                  </a:moveTo>
                  <a:cubicBezTo>
                    <a:pt x="157" y="426"/>
                    <a:pt x="157" y="426"/>
                    <a:pt x="157" y="426"/>
                  </a:cubicBezTo>
                  <a:cubicBezTo>
                    <a:pt x="157" y="436"/>
                    <a:pt x="136" y="419"/>
                    <a:pt x="136" y="419"/>
                  </a:cubicBezTo>
                  <a:cubicBezTo>
                    <a:pt x="130" y="415"/>
                    <a:pt x="124" y="410"/>
                    <a:pt x="119" y="406"/>
                  </a:cubicBezTo>
                  <a:cubicBezTo>
                    <a:pt x="108" y="398"/>
                    <a:pt x="98" y="390"/>
                    <a:pt x="87" y="382"/>
                  </a:cubicBezTo>
                  <a:cubicBezTo>
                    <a:pt x="76" y="374"/>
                    <a:pt x="65" y="366"/>
                    <a:pt x="54" y="357"/>
                  </a:cubicBezTo>
                  <a:cubicBezTo>
                    <a:pt x="48" y="353"/>
                    <a:pt x="41" y="349"/>
                    <a:pt x="36" y="344"/>
                  </a:cubicBezTo>
                  <a:cubicBezTo>
                    <a:pt x="33" y="341"/>
                    <a:pt x="24" y="332"/>
                    <a:pt x="30" y="330"/>
                  </a:cubicBezTo>
                  <a:cubicBezTo>
                    <a:pt x="32" y="332"/>
                    <a:pt x="34" y="333"/>
                    <a:pt x="36" y="334"/>
                  </a:cubicBezTo>
                  <a:cubicBezTo>
                    <a:pt x="72" y="368"/>
                    <a:pt x="114" y="396"/>
                    <a:pt x="155" y="422"/>
                  </a:cubicBezTo>
                  <a:cubicBezTo>
                    <a:pt x="156" y="423"/>
                    <a:pt x="157" y="424"/>
                    <a:pt x="158" y="425"/>
                  </a:cubicBezTo>
                  <a:close/>
                  <a:moveTo>
                    <a:pt x="150" y="411"/>
                  </a:moveTo>
                  <a:cubicBezTo>
                    <a:pt x="114" y="388"/>
                    <a:pt x="81" y="362"/>
                    <a:pt x="47" y="336"/>
                  </a:cubicBezTo>
                  <a:cubicBezTo>
                    <a:pt x="55" y="336"/>
                    <a:pt x="64" y="334"/>
                    <a:pt x="71" y="330"/>
                  </a:cubicBezTo>
                  <a:cubicBezTo>
                    <a:pt x="87" y="322"/>
                    <a:pt x="96" y="308"/>
                    <a:pt x="104" y="293"/>
                  </a:cubicBezTo>
                  <a:cubicBezTo>
                    <a:pt x="106" y="294"/>
                    <a:pt x="108" y="296"/>
                    <a:pt x="110" y="298"/>
                  </a:cubicBezTo>
                  <a:cubicBezTo>
                    <a:pt x="132" y="313"/>
                    <a:pt x="153" y="329"/>
                    <a:pt x="174" y="345"/>
                  </a:cubicBezTo>
                  <a:cubicBezTo>
                    <a:pt x="153" y="359"/>
                    <a:pt x="142" y="388"/>
                    <a:pt x="150" y="411"/>
                  </a:cubicBezTo>
                  <a:close/>
                  <a:moveTo>
                    <a:pt x="302" y="389"/>
                  </a:moveTo>
                  <a:cubicBezTo>
                    <a:pt x="291" y="402"/>
                    <a:pt x="282" y="406"/>
                    <a:pt x="267" y="400"/>
                  </a:cubicBezTo>
                  <a:cubicBezTo>
                    <a:pt x="260" y="397"/>
                    <a:pt x="255" y="393"/>
                    <a:pt x="250" y="389"/>
                  </a:cubicBezTo>
                  <a:cubicBezTo>
                    <a:pt x="235" y="378"/>
                    <a:pt x="220" y="367"/>
                    <a:pt x="205" y="356"/>
                  </a:cubicBezTo>
                  <a:cubicBezTo>
                    <a:pt x="147" y="314"/>
                    <a:pt x="90" y="272"/>
                    <a:pt x="32" y="230"/>
                  </a:cubicBezTo>
                  <a:cubicBezTo>
                    <a:pt x="22" y="223"/>
                    <a:pt x="10" y="217"/>
                    <a:pt x="13" y="201"/>
                  </a:cubicBezTo>
                  <a:cubicBezTo>
                    <a:pt x="15" y="193"/>
                    <a:pt x="27" y="183"/>
                    <a:pt x="32" y="176"/>
                  </a:cubicBezTo>
                  <a:cubicBezTo>
                    <a:pt x="38" y="169"/>
                    <a:pt x="44" y="161"/>
                    <a:pt x="50" y="154"/>
                  </a:cubicBezTo>
                  <a:cubicBezTo>
                    <a:pt x="91" y="192"/>
                    <a:pt x="139" y="224"/>
                    <a:pt x="184" y="258"/>
                  </a:cubicBezTo>
                  <a:cubicBezTo>
                    <a:pt x="230" y="291"/>
                    <a:pt x="274" y="328"/>
                    <a:pt x="321" y="359"/>
                  </a:cubicBezTo>
                  <a:cubicBezTo>
                    <a:pt x="324" y="361"/>
                    <a:pt x="328" y="357"/>
                    <a:pt x="324" y="354"/>
                  </a:cubicBezTo>
                  <a:cubicBezTo>
                    <a:pt x="281" y="318"/>
                    <a:pt x="234" y="286"/>
                    <a:pt x="189" y="252"/>
                  </a:cubicBezTo>
                  <a:cubicBezTo>
                    <a:pt x="144" y="218"/>
                    <a:pt x="100" y="180"/>
                    <a:pt x="51" y="152"/>
                  </a:cubicBezTo>
                  <a:cubicBezTo>
                    <a:pt x="57" y="144"/>
                    <a:pt x="62" y="137"/>
                    <a:pt x="68" y="130"/>
                  </a:cubicBezTo>
                  <a:cubicBezTo>
                    <a:pt x="92" y="99"/>
                    <a:pt x="116" y="69"/>
                    <a:pt x="138" y="37"/>
                  </a:cubicBezTo>
                  <a:cubicBezTo>
                    <a:pt x="140" y="37"/>
                    <a:pt x="141" y="37"/>
                    <a:pt x="142" y="35"/>
                  </a:cubicBezTo>
                  <a:cubicBezTo>
                    <a:pt x="151" y="12"/>
                    <a:pt x="187" y="41"/>
                    <a:pt x="199" y="48"/>
                  </a:cubicBezTo>
                  <a:cubicBezTo>
                    <a:pt x="215" y="58"/>
                    <a:pt x="230" y="69"/>
                    <a:pt x="246" y="79"/>
                  </a:cubicBezTo>
                  <a:cubicBezTo>
                    <a:pt x="275" y="99"/>
                    <a:pt x="304" y="120"/>
                    <a:pt x="333" y="142"/>
                  </a:cubicBezTo>
                  <a:cubicBezTo>
                    <a:pt x="346" y="152"/>
                    <a:pt x="360" y="163"/>
                    <a:pt x="373" y="174"/>
                  </a:cubicBezTo>
                  <a:cubicBezTo>
                    <a:pt x="388" y="185"/>
                    <a:pt x="409" y="198"/>
                    <a:pt x="415" y="216"/>
                  </a:cubicBezTo>
                  <a:cubicBezTo>
                    <a:pt x="420" y="235"/>
                    <a:pt x="405" y="250"/>
                    <a:pt x="394" y="265"/>
                  </a:cubicBezTo>
                  <a:cubicBezTo>
                    <a:pt x="383" y="279"/>
                    <a:pt x="373" y="294"/>
                    <a:pt x="362" y="308"/>
                  </a:cubicBezTo>
                  <a:cubicBezTo>
                    <a:pt x="342" y="335"/>
                    <a:pt x="323" y="363"/>
                    <a:pt x="302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37"/>
            <p:cNvSpPr>
              <a:spLocks/>
            </p:cNvSpPr>
            <p:nvPr/>
          </p:nvSpPr>
          <p:spPr bwMode="auto">
            <a:xfrm>
              <a:off x="7035800" y="293688"/>
              <a:ext cx="1030288" cy="903288"/>
            </a:xfrm>
            <a:custGeom>
              <a:avLst/>
              <a:gdLst>
                <a:gd name="T0" fmla="*/ 323 w 324"/>
                <a:gd name="T1" fmla="*/ 173 h 284"/>
                <a:gd name="T2" fmla="*/ 319 w 324"/>
                <a:gd name="T3" fmla="*/ 171 h 284"/>
                <a:gd name="T4" fmla="*/ 241 w 324"/>
                <a:gd name="T5" fmla="*/ 278 h 284"/>
                <a:gd name="T6" fmla="*/ 240 w 324"/>
                <a:gd name="T7" fmla="*/ 280 h 284"/>
                <a:gd name="T8" fmla="*/ 238 w 324"/>
                <a:gd name="T9" fmla="*/ 279 h 284"/>
                <a:gd name="T10" fmla="*/ 238 w 324"/>
                <a:gd name="T11" fmla="*/ 276 h 284"/>
                <a:gd name="T12" fmla="*/ 122 w 324"/>
                <a:gd name="T13" fmla="*/ 186 h 284"/>
                <a:gd name="T14" fmla="*/ 5 w 324"/>
                <a:gd name="T15" fmla="*/ 97 h 284"/>
                <a:gd name="T16" fmla="*/ 78 w 324"/>
                <a:gd name="T17" fmla="*/ 6 h 284"/>
                <a:gd name="T18" fmla="*/ 79 w 324"/>
                <a:gd name="T19" fmla="*/ 4 h 284"/>
                <a:gd name="T20" fmla="*/ 198 w 324"/>
                <a:gd name="T21" fmla="*/ 85 h 284"/>
                <a:gd name="T22" fmla="*/ 314 w 324"/>
                <a:gd name="T23" fmla="*/ 173 h 284"/>
                <a:gd name="T24" fmla="*/ 317 w 324"/>
                <a:gd name="T25" fmla="*/ 169 h 284"/>
                <a:gd name="T26" fmla="*/ 81 w 324"/>
                <a:gd name="T27" fmla="*/ 1 h 284"/>
                <a:gd name="T28" fmla="*/ 78 w 324"/>
                <a:gd name="T29" fmla="*/ 3 h 284"/>
                <a:gd name="T30" fmla="*/ 74 w 324"/>
                <a:gd name="T31" fmla="*/ 3 h 284"/>
                <a:gd name="T32" fmla="*/ 1 w 324"/>
                <a:gd name="T33" fmla="*/ 95 h 284"/>
                <a:gd name="T34" fmla="*/ 1 w 324"/>
                <a:gd name="T35" fmla="*/ 99 h 284"/>
                <a:gd name="T36" fmla="*/ 2 w 324"/>
                <a:gd name="T37" fmla="*/ 101 h 284"/>
                <a:gd name="T38" fmla="*/ 118 w 324"/>
                <a:gd name="T39" fmla="*/ 191 h 284"/>
                <a:gd name="T40" fmla="*/ 236 w 324"/>
                <a:gd name="T41" fmla="*/ 279 h 284"/>
                <a:gd name="T42" fmla="*/ 236 w 324"/>
                <a:gd name="T43" fmla="*/ 280 h 284"/>
                <a:gd name="T44" fmla="*/ 241 w 324"/>
                <a:gd name="T45" fmla="*/ 283 h 284"/>
                <a:gd name="T46" fmla="*/ 241 w 324"/>
                <a:gd name="T47" fmla="*/ 283 h 284"/>
                <a:gd name="T48" fmla="*/ 245 w 324"/>
                <a:gd name="T49" fmla="*/ 283 h 284"/>
                <a:gd name="T50" fmla="*/ 323 w 324"/>
                <a:gd name="T51" fmla="*/ 17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4" h="284">
                  <a:moveTo>
                    <a:pt x="323" y="173"/>
                  </a:moveTo>
                  <a:cubicBezTo>
                    <a:pt x="324" y="171"/>
                    <a:pt x="321" y="169"/>
                    <a:pt x="319" y="171"/>
                  </a:cubicBezTo>
                  <a:cubicBezTo>
                    <a:pt x="297" y="211"/>
                    <a:pt x="275" y="247"/>
                    <a:pt x="241" y="278"/>
                  </a:cubicBezTo>
                  <a:cubicBezTo>
                    <a:pt x="240" y="279"/>
                    <a:pt x="240" y="280"/>
                    <a:pt x="240" y="280"/>
                  </a:cubicBezTo>
                  <a:cubicBezTo>
                    <a:pt x="239" y="280"/>
                    <a:pt x="239" y="280"/>
                    <a:pt x="238" y="279"/>
                  </a:cubicBezTo>
                  <a:cubicBezTo>
                    <a:pt x="239" y="278"/>
                    <a:pt x="239" y="277"/>
                    <a:pt x="238" y="276"/>
                  </a:cubicBezTo>
                  <a:cubicBezTo>
                    <a:pt x="202" y="243"/>
                    <a:pt x="160" y="216"/>
                    <a:pt x="122" y="186"/>
                  </a:cubicBezTo>
                  <a:cubicBezTo>
                    <a:pt x="83" y="157"/>
                    <a:pt x="45" y="126"/>
                    <a:pt x="5" y="97"/>
                  </a:cubicBezTo>
                  <a:cubicBezTo>
                    <a:pt x="29" y="66"/>
                    <a:pt x="53" y="36"/>
                    <a:pt x="78" y="6"/>
                  </a:cubicBezTo>
                  <a:cubicBezTo>
                    <a:pt x="79" y="5"/>
                    <a:pt x="79" y="5"/>
                    <a:pt x="79" y="4"/>
                  </a:cubicBezTo>
                  <a:cubicBezTo>
                    <a:pt x="118" y="32"/>
                    <a:pt x="159" y="57"/>
                    <a:pt x="198" y="85"/>
                  </a:cubicBezTo>
                  <a:cubicBezTo>
                    <a:pt x="238" y="114"/>
                    <a:pt x="276" y="143"/>
                    <a:pt x="314" y="173"/>
                  </a:cubicBezTo>
                  <a:cubicBezTo>
                    <a:pt x="317" y="176"/>
                    <a:pt x="320" y="171"/>
                    <a:pt x="317" y="169"/>
                  </a:cubicBezTo>
                  <a:cubicBezTo>
                    <a:pt x="241" y="110"/>
                    <a:pt x="164" y="48"/>
                    <a:pt x="81" y="1"/>
                  </a:cubicBezTo>
                  <a:cubicBezTo>
                    <a:pt x="79" y="0"/>
                    <a:pt x="77" y="1"/>
                    <a:pt x="78" y="3"/>
                  </a:cubicBezTo>
                  <a:cubicBezTo>
                    <a:pt x="77" y="2"/>
                    <a:pt x="75" y="2"/>
                    <a:pt x="74" y="3"/>
                  </a:cubicBezTo>
                  <a:cubicBezTo>
                    <a:pt x="47" y="31"/>
                    <a:pt x="22" y="63"/>
                    <a:pt x="1" y="95"/>
                  </a:cubicBezTo>
                  <a:cubicBezTo>
                    <a:pt x="0" y="97"/>
                    <a:pt x="0" y="98"/>
                    <a:pt x="1" y="99"/>
                  </a:cubicBezTo>
                  <a:cubicBezTo>
                    <a:pt x="1" y="99"/>
                    <a:pt x="1" y="100"/>
                    <a:pt x="2" y="101"/>
                  </a:cubicBezTo>
                  <a:cubicBezTo>
                    <a:pt x="39" y="133"/>
                    <a:pt x="79" y="162"/>
                    <a:pt x="118" y="191"/>
                  </a:cubicBezTo>
                  <a:cubicBezTo>
                    <a:pt x="157" y="221"/>
                    <a:pt x="194" y="254"/>
                    <a:pt x="236" y="279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8" y="281"/>
                    <a:pt x="239" y="282"/>
                    <a:pt x="241" y="283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2" y="284"/>
                    <a:pt x="243" y="284"/>
                    <a:pt x="245" y="283"/>
                  </a:cubicBezTo>
                  <a:cubicBezTo>
                    <a:pt x="277" y="253"/>
                    <a:pt x="308" y="216"/>
                    <a:pt x="323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5" name="组合 1044"/>
          <p:cNvGrpSpPr/>
          <p:nvPr/>
        </p:nvGrpSpPr>
        <p:grpSpPr>
          <a:xfrm>
            <a:off x="7302818" y="3541712"/>
            <a:ext cx="349250" cy="858838"/>
            <a:chOff x="7367588" y="2632075"/>
            <a:chExt cx="349250" cy="858838"/>
          </a:xfrm>
        </p:grpSpPr>
        <p:sp>
          <p:nvSpPr>
            <p:cNvPr id="1031" name="Freeform 38"/>
            <p:cNvSpPr>
              <a:spLocks noEditPoints="1"/>
            </p:cNvSpPr>
            <p:nvPr/>
          </p:nvSpPr>
          <p:spPr bwMode="auto">
            <a:xfrm>
              <a:off x="7367588" y="2632075"/>
              <a:ext cx="349250" cy="858838"/>
            </a:xfrm>
            <a:custGeom>
              <a:avLst/>
              <a:gdLst>
                <a:gd name="T0" fmla="*/ 48 w 110"/>
                <a:gd name="T1" fmla="*/ 23 h 270"/>
                <a:gd name="T2" fmla="*/ 45 w 110"/>
                <a:gd name="T3" fmla="*/ 23 h 270"/>
                <a:gd name="T4" fmla="*/ 41 w 110"/>
                <a:gd name="T5" fmla="*/ 113 h 270"/>
                <a:gd name="T6" fmla="*/ 66 w 110"/>
                <a:gd name="T7" fmla="*/ 137 h 270"/>
                <a:gd name="T8" fmla="*/ 67 w 110"/>
                <a:gd name="T9" fmla="*/ 162 h 270"/>
                <a:gd name="T10" fmla="*/ 80 w 110"/>
                <a:gd name="T11" fmla="*/ 184 h 270"/>
                <a:gd name="T12" fmla="*/ 40 w 110"/>
                <a:gd name="T13" fmla="*/ 224 h 270"/>
                <a:gd name="T14" fmla="*/ 10 w 110"/>
                <a:gd name="T15" fmla="*/ 226 h 270"/>
                <a:gd name="T16" fmla="*/ 10 w 110"/>
                <a:gd name="T17" fmla="*/ 267 h 270"/>
                <a:gd name="T18" fmla="*/ 15 w 110"/>
                <a:gd name="T19" fmla="*/ 266 h 270"/>
                <a:gd name="T20" fmla="*/ 11 w 110"/>
                <a:gd name="T21" fmla="*/ 248 h 270"/>
                <a:gd name="T22" fmla="*/ 20 w 110"/>
                <a:gd name="T23" fmla="*/ 235 h 270"/>
                <a:gd name="T24" fmla="*/ 32 w 110"/>
                <a:gd name="T25" fmla="*/ 229 h 270"/>
                <a:gd name="T26" fmla="*/ 53 w 110"/>
                <a:gd name="T27" fmla="*/ 235 h 270"/>
                <a:gd name="T28" fmla="*/ 84 w 110"/>
                <a:gd name="T29" fmla="*/ 220 h 270"/>
                <a:gd name="T30" fmla="*/ 91 w 110"/>
                <a:gd name="T31" fmla="*/ 192 h 270"/>
                <a:gd name="T32" fmla="*/ 72 w 110"/>
                <a:gd name="T33" fmla="*/ 136 h 270"/>
                <a:gd name="T34" fmla="*/ 93 w 110"/>
                <a:gd name="T35" fmla="*/ 119 h 270"/>
                <a:gd name="T36" fmla="*/ 97 w 110"/>
                <a:gd name="T37" fmla="*/ 39 h 270"/>
                <a:gd name="T38" fmla="*/ 48 w 110"/>
                <a:gd name="T39" fmla="*/ 23 h 270"/>
                <a:gd name="T40" fmla="*/ 94 w 110"/>
                <a:gd name="T41" fmla="*/ 50 h 270"/>
                <a:gd name="T42" fmla="*/ 98 w 110"/>
                <a:gd name="T43" fmla="*/ 76 h 270"/>
                <a:gd name="T44" fmla="*/ 81 w 110"/>
                <a:gd name="T45" fmla="*/ 124 h 270"/>
                <a:gd name="T46" fmla="*/ 41 w 110"/>
                <a:gd name="T47" fmla="*/ 76 h 270"/>
                <a:gd name="T48" fmla="*/ 46 w 110"/>
                <a:gd name="T49" fmla="*/ 34 h 270"/>
                <a:gd name="T50" fmla="*/ 49 w 110"/>
                <a:gd name="T51" fmla="*/ 32 h 270"/>
                <a:gd name="T52" fmla="*/ 94 w 110"/>
                <a:gd name="T53" fmla="*/ 5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0" h="270">
                  <a:moveTo>
                    <a:pt x="48" y="23"/>
                  </a:moveTo>
                  <a:cubicBezTo>
                    <a:pt x="47" y="22"/>
                    <a:pt x="46" y="22"/>
                    <a:pt x="45" y="23"/>
                  </a:cubicBezTo>
                  <a:cubicBezTo>
                    <a:pt x="31" y="51"/>
                    <a:pt x="29" y="84"/>
                    <a:pt x="41" y="113"/>
                  </a:cubicBezTo>
                  <a:cubicBezTo>
                    <a:pt x="47" y="128"/>
                    <a:pt x="56" y="136"/>
                    <a:pt x="66" y="137"/>
                  </a:cubicBezTo>
                  <a:cubicBezTo>
                    <a:pt x="62" y="144"/>
                    <a:pt x="63" y="153"/>
                    <a:pt x="67" y="162"/>
                  </a:cubicBezTo>
                  <a:cubicBezTo>
                    <a:pt x="70" y="169"/>
                    <a:pt x="77" y="176"/>
                    <a:pt x="80" y="184"/>
                  </a:cubicBezTo>
                  <a:cubicBezTo>
                    <a:pt x="93" y="213"/>
                    <a:pt x="65" y="232"/>
                    <a:pt x="40" y="224"/>
                  </a:cubicBezTo>
                  <a:cubicBezTo>
                    <a:pt x="30" y="220"/>
                    <a:pt x="18" y="217"/>
                    <a:pt x="10" y="226"/>
                  </a:cubicBezTo>
                  <a:cubicBezTo>
                    <a:pt x="0" y="236"/>
                    <a:pt x="6" y="256"/>
                    <a:pt x="10" y="267"/>
                  </a:cubicBezTo>
                  <a:cubicBezTo>
                    <a:pt x="11" y="270"/>
                    <a:pt x="15" y="269"/>
                    <a:pt x="15" y="266"/>
                  </a:cubicBezTo>
                  <a:cubicBezTo>
                    <a:pt x="13" y="261"/>
                    <a:pt x="11" y="254"/>
                    <a:pt x="11" y="248"/>
                  </a:cubicBezTo>
                  <a:cubicBezTo>
                    <a:pt x="9" y="241"/>
                    <a:pt x="12" y="237"/>
                    <a:pt x="20" y="235"/>
                  </a:cubicBezTo>
                  <a:cubicBezTo>
                    <a:pt x="23" y="228"/>
                    <a:pt x="27" y="226"/>
                    <a:pt x="32" y="229"/>
                  </a:cubicBezTo>
                  <a:cubicBezTo>
                    <a:pt x="39" y="229"/>
                    <a:pt x="46" y="234"/>
                    <a:pt x="53" y="235"/>
                  </a:cubicBezTo>
                  <a:cubicBezTo>
                    <a:pt x="65" y="235"/>
                    <a:pt x="77" y="230"/>
                    <a:pt x="84" y="220"/>
                  </a:cubicBezTo>
                  <a:cubicBezTo>
                    <a:pt x="90" y="212"/>
                    <a:pt x="93" y="202"/>
                    <a:pt x="91" y="192"/>
                  </a:cubicBezTo>
                  <a:cubicBezTo>
                    <a:pt x="88" y="173"/>
                    <a:pt x="63" y="156"/>
                    <a:pt x="72" y="136"/>
                  </a:cubicBezTo>
                  <a:cubicBezTo>
                    <a:pt x="79" y="135"/>
                    <a:pt x="87" y="129"/>
                    <a:pt x="93" y="119"/>
                  </a:cubicBezTo>
                  <a:cubicBezTo>
                    <a:pt x="108" y="96"/>
                    <a:pt x="110" y="64"/>
                    <a:pt x="97" y="39"/>
                  </a:cubicBezTo>
                  <a:cubicBezTo>
                    <a:pt x="88" y="22"/>
                    <a:pt x="61" y="5"/>
                    <a:pt x="48" y="23"/>
                  </a:cubicBezTo>
                  <a:close/>
                  <a:moveTo>
                    <a:pt x="94" y="50"/>
                  </a:moveTo>
                  <a:cubicBezTo>
                    <a:pt x="97" y="58"/>
                    <a:pt x="98" y="67"/>
                    <a:pt x="98" y="76"/>
                  </a:cubicBezTo>
                  <a:cubicBezTo>
                    <a:pt x="98" y="91"/>
                    <a:pt x="94" y="113"/>
                    <a:pt x="81" y="124"/>
                  </a:cubicBezTo>
                  <a:cubicBezTo>
                    <a:pt x="51" y="149"/>
                    <a:pt x="43" y="93"/>
                    <a:pt x="41" y="76"/>
                  </a:cubicBezTo>
                  <a:cubicBezTo>
                    <a:pt x="41" y="62"/>
                    <a:pt x="42" y="48"/>
                    <a:pt x="46" y="34"/>
                  </a:cubicBezTo>
                  <a:cubicBezTo>
                    <a:pt x="47" y="34"/>
                    <a:pt x="48" y="34"/>
                    <a:pt x="49" y="32"/>
                  </a:cubicBezTo>
                  <a:cubicBezTo>
                    <a:pt x="64" y="0"/>
                    <a:pt x="89" y="37"/>
                    <a:pt x="94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39"/>
            <p:cNvSpPr>
              <a:spLocks noEditPoints="1"/>
            </p:cNvSpPr>
            <p:nvPr/>
          </p:nvSpPr>
          <p:spPr bwMode="auto">
            <a:xfrm>
              <a:off x="7551738" y="2759075"/>
              <a:ext cx="73025" cy="66675"/>
            </a:xfrm>
            <a:custGeom>
              <a:avLst/>
              <a:gdLst>
                <a:gd name="T0" fmla="*/ 16 w 23"/>
                <a:gd name="T1" fmla="*/ 2 h 21"/>
                <a:gd name="T2" fmla="*/ 9 w 23"/>
                <a:gd name="T3" fmla="*/ 2 h 21"/>
                <a:gd name="T4" fmla="*/ 7 w 23"/>
                <a:gd name="T5" fmla="*/ 0 h 21"/>
                <a:gd name="T6" fmla="*/ 4 w 23"/>
                <a:gd name="T7" fmla="*/ 16 h 21"/>
                <a:gd name="T8" fmla="*/ 19 w 23"/>
                <a:gd name="T9" fmla="*/ 16 h 21"/>
                <a:gd name="T10" fmla="*/ 16 w 23"/>
                <a:gd name="T11" fmla="*/ 2 h 21"/>
                <a:gd name="T12" fmla="*/ 15 w 23"/>
                <a:gd name="T13" fmla="*/ 12 h 21"/>
                <a:gd name="T14" fmla="*/ 8 w 23"/>
                <a:gd name="T15" fmla="*/ 13 h 21"/>
                <a:gd name="T16" fmla="*/ 6 w 23"/>
                <a:gd name="T17" fmla="*/ 9 h 21"/>
                <a:gd name="T18" fmla="*/ 7 w 23"/>
                <a:gd name="T19" fmla="*/ 9 h 21"/>
                <a:gd name="T20" fmla="*/ 10 w 23"/>
                <a:gd name="T21" fmla="*/ 6 h 21"/>
                <a:gd name="T22" fmla="*/ 14 w 23"/>
                <a:gd name="T23" fmla="*/ 6 h 21"/>
                <a:gd name="T24" fmla="*/ 15 w 23"/>
                <a:gd name="T2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1">
                  <a:moveTo>
                    <a:pt x="16" y="2"/>
                  </a:moveTo>
                  <a:cubicBezTo>
                    <a:pt x="14" y="1"/>
                    <a:pt x="11" y="1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2" y="3"/>
                    <a:pt x="0" y="11"/>
                    <a:pt x="4" y="16"/>
                  </a:cubicBezTo>
                  <a:cubicBezTo>
                    <a:pt x="8" y="21"/>
                    <a:pt x="15" y="20"/>
                    <a:pt x="19" y="16"/>
                  </a:cubicBezTo>
                  <a:cubicBezTo>
                    <a:pt x="23" y="11"/>
                    <a:pt x="22" y="4"/>
                    <a:pt x="16" y="2"/>
                  </a:cubicBezTo>
                  <a:close/>
                  <a:moveTo>
                    <a:pt x="15" y="12"/>
                  </a:moveTo>
                  <a:cubicBezTo>
                    <a:pt x="13" y="14"/>
                    <a:pt x="10" y="15"/>
                    <a:pt x="8" y="13"/>
                  </a:cubicBezTo>
                  <a:cubicBezTo>
                    <a:pt x="7" y="11"/>
                    <a:pt x="7" y="10"/>
                    <a:pt x="6" y="9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1" y="6"/>
                    <a:pt x="13" y="6"/>
                    <a:pt x="14" y="6"/>
                  </a:cubicBezTo>
                  <a:cubicBezTo>
                    <a:pt x="17" y="7"/>
                    <a:pt x="17" y="10"/>
                    <a:pt x="1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/>
          <p:cNvGrpSpPr/>
          <p:nvPr/>
        </p:nvGrpSpPr>
        <p:grpSpPr>
          <a:xfrm>
            <a:off x="7118668" y="2451100"/>
            <a:ext cx="1035050" cy="1004888"/>
            <a:chOff x="7183438" y="1541463"/>
            <a:chExt cx="1035050" cy="1004888"/>
          </a:xfrm>
        </p:grpSpPr>
        <p:sp>
          <p:nvSpPr>
            <p:cNvPr id="1033" name="Freeform 40"/>
            <p:cNvSpPr>
              <a:spLocks noEditPoints="1"/>
            </p:cNvSpPr>
            <p:nvPr/>
          </p:nvSpPr>
          <p:spPr bwMode="auto">
            <a:xfrm>
              <a:off x="7183438" y="1541463"/>
              <a:ext cx="1035050" cy="1004888"/>
            </a:xfrm>
            <a:custGeom>
              <a:avLst/>
              <a:gdLst>
                <a:gd name="T0" fmla="*/ 326 w 326"/>
                <a:gd name="T1" fmla="*/ 77 h 316"/>
                <a:gd name="T2" fmla="*/ 258 w 326"/>
                <a:gd name="T3" fmla="*/ 2 h 316"/>
                <a:gd name="T4" fmla="*/ 255 w 326"/>
                <a:gd name="T5" fmla="*/ 1 h 316"/>
                <a:gd name="T6" fmla="*/ 251 w 326"/>
                <a:gd name="T7" fmla="*/ 1 h 316"/>
                <a:gd name="T8" fmla="*/ 126 w 326"/>
                <a:gd name="T9" fmla="*/ 117 h 316"/>
                <a:gd name="T10" fmla="*/ 7 w 326"/>
                <a:gd name="T11" fmla="*/ 230 h 316"/>
                <a:gd name="T12" fmla="*/ 3 w 326"/>
                <a:gd name="T13" fmla="*/ 231 h 316"/>
                <a:gd name="T14" fmla="*/ 3 w 326"/>
                <a:gd name="T15" fmla="*/ 233 h 316"/>
                <a:gd name="T16" fmla="*/ 1 w 326"/>
                <a:gd name="T17" fmla="*/ 235 h 316"/>
                <a:gd name="T18" fmla="*/ 3 w 326"/>
                <a:gd name="T19" fmla="*/ 237 h 316"/>
                <a:gd name="T20" fmla="*/ 4 w 326"/>
                <a:gd name="T21" fmla="*/ 236 h 316"/>
                <a:gd name="T22" fmla="*/ 27 w 326"/>
                <a:gd name="T23" fmla="*/ 266 h 316"/>
                <a:gd name="T24" fmla="*/ 75 w 326"/>
                <a:gd name="T25" fmla="*/ 314 h 316"/>
                <a:gd name="T26" fmla="*/ 80 w 326"/>
                <a:gd name="T27" fmla="*/ 314 h 316"/>
                <a:gd name="T28" fmla="*/ 83 w 326"/>
                <a:gd name="T29" fmla="*/ 314 h 316"/>
                <a:gd name="T30" fmla="*/ 210 w 326"/>
                <a:gd name="T31" fmla="*/ 204 h 316"/>
                <a:gd name="T32" fmla="*/ 271 w 326"/>
                <a:gd name="T33" fmla="*/ 141 h 316"/>
                <a:gd name="T34" fmla="*/ 323 w 326"/>
                <a:gd name="T35" fmla="*/ 81 h 316"/>
                <a:gd name="T36" fmla="*/ 326 w 326"/>
                <a:gd name="T37" fmla="*/ 77 h 316"/>
                <a:gd name="T38" fmla="*/ 263 w 326"/>
                <a:gd name="T39" fmla="*/ 139 h 316"/>
                <a:gd name="T40" fmla="*/ 204 w 326"/>
                <a:gd name="T41" fmla="*/ 198 h 316"/>
                <a:gd name="T42" fmla="*/ 80 w 326"/>
                <a:gd name="T43" fmla="*/ 310 h 316"/>
                <a:gd name="T44" fmla="*/ 80 w 326"/>
                <a:gd name="T45" fmla="*/ 309 h 316"/>
                <a:gd name="T46" fmla="*/ 43 w 326"/>
                <a:gd name="T47" fmla="*/ 272 h 316"/>
                <a:gd name="T48" fmla="*/ 8 w 326"/>
                <a:gd name="T49" fmla="*/ 233 h 316"/>
                <a:gd name="T50" fmla="*/ 130 w 326"/>
                <a:gd name="T51" fmla="*/ 122 h 316"/>
                <a:gd name="T52" fmla="*/ 254 w 326"/>
                <a:gd name="T53" fmla="*/ 6 h 316"/>
                <a:gd name="T54" fmla="*/ 292 w 326"/>
                <a:gd name="T55" fmla="*/ 40 h 316"/>
                <a:gd name="T56" fmla="*/ 319 w 326"/>
                <a:gd name="T57" fmla="*/ 77 h 316"/>
                <a:gd name="T58" fmla="*/ 263 w 326"/>
                <a:gd name="T59" fmla="*/ 13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6" h="316">
                  <a:moveTo>
                    <a:pt x="326" y="77"/>
                  </a:moveTo>
                  <a:cubicBezTo>
                    <a:pt x="321" y="43"/>
                    <a:pt x="282" y="21"/>
                    <a:pt x="258" y="2"/>
                  </a:cubicBezTo>
                  <a:cubicBezTo>
                    <a:pt x="257" y="1"/>
                    <a:pt x="256" y="1"/>
                    <a:pt x="255" y="1"/>
                  </a:cubicBezTo>
                  <a:cubicBezTo>
                    <a:pt x="254" y="0"/>
                    <a:pt x="253" y="0"/>
                    <a:pt x="251" y="1"/>
                  </a:cubicBezTo>
                  <a:cubicBezTo>
                    <a:pt x="208" y="38"/>
                    <a:pt x="167" y="79"/>
                    <a:pt x="126" y="117"/>
                  </a:cubicBezTo>
                  <a:cubicBezTo>
                    <a:pt x="86" y="154"/>
                    <a:pt x="45" y="191"/>
                    <a:pt x="7" y="230"/>
                  </a:cubicBezTo>
                  <a:cubicBezTo>
                    <a:pt x="6" y="229"/>
                    <a:pt x="3" y="230"/>
                    <a:pt x="3" y="231"/>
                  </a:cubicBezTo>
                  <a:cubicBezTo>
                    <a:pt x="3" y="232"/>
                    <a:pt x="3" y="232"/>
                    <a:pt x="3" y="233"/>
                  </a:cubicBezTo>
                  <a:cubicBezTo>
                    <a:pt x="3" y="234"/>
                    <a:pt x="2" y="234"/>
                    <a:pt x="1" y="235"/>
                  </a:cubicBezTo>
                  <a:cubicBezTo>
                    <a:pt x="0" y="236"/>
                    <a:pt x="2" y="238"/>
                    <a:pt x="3" y="237"/>
                  </a:cubicBezTo>
                  <a:cubicBezTo>
                    <a:pt x="3" y="237"/>
                    <a:pt x="4" y="237"/>
                    <a:pt x="4" y="236"/>
                  </a:cubicBezTo>
                  <a:cubicBezTo>
                    <a:pt x="6" y="249"/>
                    <a:pt x="18" y="257"/>
                    <a:pt x="27" y="266"/>
                  </a:cubicBezTo>
                  <a:cubicBezTo>
                    <a:pt x="43" y="282"/>
                    <a:pt x="59" y="298"/>
                    <a:pt x="75" y="314"/>
                  </a:cubicBezTo>
                  <a:cubicBezTo>
                    <a:pt x="77" y="316"/>
                    <a:pt x="79" y="315"/>
                    <a:pt x="80" y="314"/>
                  </a:cubicBezTo>
                  <a:cubicBezTo>
                    <a:pt x="81" y="314"/>
                    <a:pt x="82" y="315"/>
                    <a:pt x="83" y="314"/>
                  </a:cubicBezTo>
                  <a:cubicBezTo>
                    <a:pt x="129" y="282"/>
                    <a:pt x="170" y="243"/>
                    <a:pt x="210" y="204"/>
                  </a:cubicBezTo>
                  <a:cubicBezTo>
                    <a:pt x="231" y="184"/>
                    <a:pt x="251" y="163"/>
                    <a:pt x="271" y="141"/>
                  </a:cubicBezTo>
                  <a:cubicBezTo>
                    <a:pt x="288" y="122"/>
                    <a:pt x="309" y="103"/>
                    <a:pt x="323" y="81"/>
                  </a:cubicBezTo>
                  <a:cubicBezTo>
                    <a:pt x="325" y="80"/>
                    <a:pt x="326" y="79"/>
                    <a:pt x="326" y="77"/>
                  </a:cubicBezTo>
                  <a:close/>
                  <a:moveTo>
                    <a:pt x="263" y="139"/>
                  </a:moveTo>
                  <a:cubicBezTo>
                    <a:pt x="244" y="159"/>
                    <a:pt x="224" y="179"/>
                    <a:pt x="204" y="198"/>
                  </a:cubicBezTo>
                  <a:cubicBezTo>
                    <a:pt x="164" y="237"/>
                    <a:pt x="121" y="272"/>
                    <a:pt x="80" y="310"/>
                  </a:cubicBezTo>
                  <a:cubicBezTo>
                    <a:pt x="80" y="310"/>
                    <a:pt x="80" y="310"/>
                    <a:pt x="80" y="309"/>
                  </a:cubicBezTo>
                  <a:cubicBezTo>
                    <a:pt x="68" y="297"/>
                    <a:pt x="55" y="284"/>
                    <a:pt x="43" y="272"/>
                  </a:cubicBezTo>
                  <a:cubicBezTo>
                    <a:pt x="32" y="261"/>
                    <a:pt x="13" y="248"/>
                    <a:pt x="8" y="233"/>
                  </a:cubicBezTo>
                  <a:cubicBezTo>
                    <a:pt x="50" y="197"/>
                    <a:pt x="90" y="159"/>
                    <a:pt x="130" y="122"/>
                  </a:cubicBezTo>
                  <a:cubicBezTo>
                    <a:pt x="171" y="83"/>
                    <a:pt x="214" y="47"/>
                    <a:pt x="254" y="6"/>
                  </a:cubicBezTo>
                  <a:cubicBezTo>
                    <a:pt x="266" y="18"/>
                    <a:pt x="279" y="29"/>
                    <a:pt x="292" y="40"/>
                  </a:cubicBezTo>
                  <a:cubicBezTo>
                    <a:pt x="304" y="50"/>
                    <a:pt x="315" y="61"/>
                    <a:pt x="319" y="77"/>
                  </a:cubicBezTo>
                  <a:cubicBezTo>
                    <a:pt x="298" y="96"/>
                    <a:pt x="281" y="119"/>
                    <a:pt x="263" y="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41"/>
            <p:cNvSpPr>
              <a:spLocks noEditPoints="1"/>
            </p:cNvSpPr>
            <p:nvPr/>
          </p:nvSpPr>
          <p:spPr bwMode="auto">
            <a:xfrm>
              <a:off x="7250113" y="1614488"/>
              <a:ext cx="781050" cy="871538"/>
            </a:xfrm>
            <a:custGeom>
              <a:avLst/>
              <a:gdLst>
                <a:gd name="T0" fmla="*/ 233 w 246"/>
                <a:gd name="T1" fmla="*/ 83 h 274"/>
                <a:gd name="T2" fmla="*/ 201 w 246"/>
                <a:gd name="T3" fmla="*/ 58 h 274"/>
                <a:gd name="T4" fmla="*/ 240 w 246"/>
                <a:gd name="T5" fmla="*/ 22 h 274"/>
                <a:gd name="T6" fmla="*/ 229 w 246"/>
                <a:gd name="T7" fmla="*/ 6 h 274"/>
                <a:gd name="T8" fmla="*/ 192 w 246"/>
                <a:gd name="T9" fmla="*/ 34 h 274"/>
                <a:gd name="T10" fmla="*/ 2 w 246"/>
                <a:gd name="T11" fmla="*/ 211 h 274"/>
                <a:gd name="T12" fmla="*/ 67 w 246"/>
                <a:gd name="T13" fmla="*/ 272 h 274"/>
                <a:gd name="T14" fmla="*/ 113 w 246"/>
                <a:gd name="T15" fmla="*/ 224 h 274"/>
                <a:gd name="T16" fmla="*/ 241 w 246"/>
                <a:gd name="T17" fmla="*/ 93 h 274"/>
                <a:gd name="T18" fmla="*/ 113 w 246"/>
                <a:gd name="T19" fmla="*/ 165 h 274"/>
                <a:gd name="T20" fmla="*/ 100 w 246"/>
                <a:gd name="T21" fmla="*/ 184 h 274"/>
                <a:gd name="T22" fmla="*/ 148 w 246"/>
                <a:gd name="T23" fmla="*/ 142 h 274"/>
                <a:gd name="T24" fmla="*/ 159 w 246"/>
                <a:gd name="T25" fmla="*/ 122 h 274"/>
                <a:gd name="T26" fmla="*/ 184 w 246"/>
                <a:gd name="T27" fmla="*/ 109 h 274"/>
                <a:gd name="T28" fmla="*/ 187 w 246"/>
                <a:gd name="T29" fmla="*/ 106 h 274"/>
                <a:gd name="T30" fmla="*/ 177 w 246"/>
                <a:gd name="T31" fmla="*/ 97 h 274"/>
                <a:gd name="T32" fmla="*/ 154 w 246"/>
                <a:gd name="T33" fmla="*/ 118 h 274"/>
                <a:gd name="T34" fmla="*/ 126 w 246"/>
                <a:gd name="T35" fmla="*/ 144 h 274"/>
                <a:gd name="T36" fmla="*/ 100 w 246"/>
                <a:gd name="T37" fmla="*/ 154 h 274"/>
                <a:gd name="T38" fmla="*/ 96 w 246"/>
                <a:gd name="T39" fmla="*/ 157 h 274"/>
                <a:gd name="T40" fmla="*/ 80 w 246"/>
                <a:gd name="T41" fmla="*/ 193 h 274"/>
                <a:gd name="T42" fmla="*/ 88 w 246"/>
                <a:gd name="T43" fmla="*/ 179 h 274"/>
                <a:gd name="T44" fmla="*/ 61 w 246"/>
                <a:gd name="T45" fmla="*/ 205 h 274"/>
                <a:gd name="T46" fmla="*/ 34 w 246"/>
                <a:gd name="T47" fmla="*/ 208 h 274"/>
                <a:gd name="T48" fmla="*/ 49 w 246"/>
                <a:gd name="T49" fmla="*/ 221 h 274"/>
                <a:gd name="T50" fmla="*/ 70 w 246"/>
                <a:gd name="T51" fmla="*/ 221 h 274"/>
                <a:gd name="T52" fmla="*/ 90 w 246"/>
                <a:gd name="T53" fmla="*/ 203 h 274"/>
                <a:gd name="T54" fmla="*/ 118 w 246"/>
                <a:gd name="T55" fmla="*/ 177 h 274"/>
                <a:gd name="T56" fmla="*/ 135 w 246"/>
                <a:gd name="T57" fmla="*/ 160 h 274"/>
                <a:gd name="T58" fmla="*/ 161 w 246"/>
                <a:gd name="T59" fmla="*/ 153 h 274"/>
                <a:gd name="T60" fmla="*/ 163 w 246"/>
                <a:gd name="T61" fmla="*/ 150 h 274"/>
                <a:gd name="T62" fmla="*/ 172 w 246"/>
                <a:gd name="T63" fmla="*/ 126 h 274"/>
                <a:gd name="T64" fmla="*/ 217 w 246"/>
                <a:gd name="T65" fmla="*/ 82 h 274"/>
                <a:gd name="T66" fmla="*/ 193 w 246"/>
                <a:gd name="T67" fmla="*/ 83 h 274"/>
                <a:gd name="T68" fmla="*/ 222 w 246"/>
                <a:gd name="T69" fmla="*/ 28 h 274"/>
                <a:gd name="T70" fmla="*/ 198 w 246"/>
                <a:gd name="T71" fmla="*/ 37 h 274"/>
                <a:gd name="T72" fmla="*/ 196 w 246"/>
                <a:gd name="T73" fmla="*/ 39 h 274"/>
                <a:gd name="T74" fmla="*/ 186 w 246"/>
                <a:gd name="T75" fmla="*/ 49 h 274"/>
                <a:gd name="T76" fmla="*/ 155 w 246"/>
                <a:gd name="T77" fmla="*/ 80 h 274"/>
                <a:gd name="T78" fmla="*/ 142 w 246"/>
                <a:gd name="T79" fmla="*/ 106 h 274"/>
                <a:gd name="T80" fmla="*/ 126 w 246"/>
                <a:gd name="T81" fmla="*/ 121 h 274"/>
                <a:gd name="T82" fmla="*/ 94 w 246"/>
                <a:gd name="T83" fmla="*/ 149 h 274"/>
                <a:gd name="T84" fmla="*/ 74 w 246"/>
                <a:gd name="T85" fmla="*/ 159 h 274"/>
                <a:gd name="T86" fmla="*/ 55 w 246"/>
                <a:gd name="T87" fmla="*/ 171 h 274"/>
                <a:gd name="T88" fmla="*/ 36 w 246"/>
                <a:gd name="T89" fmla="*/ 187 h 274"/>
                <a:gd name="T90" fmla="*/ 20 w 246"/>
                <a:gd name="T91" fmla="*/ 199 h 274"/>
                <a:gd name="T92" fmla="*/ 31 w 246"/>
                <a:gd name="T93" fmla="*/ 210 h 274"/>
                <a:gd name="T94" fmla="*/ 51 w 246"/>
                <a:gd name="T95" fmla="*/ 231 h 274"/>
                <a:gd name="T96" fmla="*/ 35 w 246"/>
                <a:gd name="T97" fmla="*/ 234 h 274"/>
                <a:gd name="T98" fmla="*/ 78 w 246"/>
                <a:gd name="T99" fmla="*/ 251 h 274"/>
                <a:gd name="T100" fmla="*/ 98 w 246"/>
                <a:gd name="T101" fmla="*/ 217 h 274"/>
                <a:gd name="T102" fmla="*/ 119 w 246"/>
                <a:gd name="T103" fmla="*/ 210 h 274"/>
                <a:gd name="T104" fmla="*/ 130 w 246"/>
                <a:gd name="T105" fmla="*/ 188 h 274"/>
                <a:gd name="T106" fmla="*/ 148 w 246"/>
                <a:gd name="T107" fmla="*/ 171 h 274"/>
                <a:gd name="T108" fmla="*/ 166 w 246"/>
                <a:gd name="T109" fmla="*/ 154 h 274"/>
                <a:gd name="T110" fmla="*/ 188 w 246"/>
                <a:gd name="T111" fmla="*/ 141 h 274"/>
                <a:gd name="T112" fmla="*/ 214 w 246"/>
                <a:gd name="T113" fmla="*/ 108 h 274"/>
                <a:gd name="T114" fmla="*/ 235 w 246"/>
                <a:gd name="T115" fmla="*/ 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" h="274">
                  <a:moveTo>
                    <a:pt x="241" y="93"/>
                  </a:moveTo>
                  <a:cubicBezTo>
                    <a:pt x="240" y="94"/>
                    <a:pt x="239" y="95"/>
                    <a:pt x="238" y="95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6" y="93"/>
                    <a:pt x="235" y="91"/>
                    <a:pt x="233" y="89"/>
                  </a:cubicBezTo>
                  <a:cubicBezTo>
                    <a:pt x="234" y="88"/>
                    <a:pt x="235" y="87"/>
                    <a:pt x="236" y="86"/>
                  </a:cubicBezTo>
                  <a:cubicBezTo>
                    <a:pt x="237" y="84"/>
                    <a:pt x="235" y="81"/>
                    <a:pt x="233" y="83"/>
                  </a:cubicBezTo>
                  <a:cubicBezTo>
                    <a:pt x="232" y="84"/>
                    <a:pt x="231" y="85"/>
                    <a:pt x="230" y="86"/>
                  </a:cubicBezTo>
                  <a:cubicBezTo>
                    <a:pt x="225" y="80"/>
                    <a:pt x="220" y="75"/>
                    <a:pt x="214" y="70"/>
                  </a:cubicBezTo>
                  <a:cubicBezTo>
                    <a:pt x="217" y="67"/>
                    <a:pt x="220" y="65"/>
                    <a:pt x="222" y="62"/>
                  </a:cubicBezTo>
                  <a:cubicBezTo>
                    <a:pt x="224" y="60"/>
                    <a:pt x="221" y="58"/>
                    <a:pt x="220" y="60"/>
                  </a:cubicBezTo>
                  <a:cubicBezTo>
                    <a:pt x="217" y="62"/>
                    <a:pt x="214" y="65"/>
                    <a:pt x="211" y="67"/>
                  </a:cubicBezTo>
                  <a:cubicBezTo>
                    <a:pt x="208" y="64"/>
                    <a:pt x="204" y="61"/>
                    <a:pt x="201" y="58"/>
                  </a:cubicBezTo>
                  <a:cubicBezTo>
                    <a:pt x="204" y="54"/>
                    <a:pt x="207" y="51"/>
                    <a:pt x="210" y="48"/>
                  </a:cubicBezTo>
                  <a:cubicBezTo>
                    <a:pt x="212" y="48"/>
                    <a:pt x="212" y="47"/>
                    <a:pt x="212" y="46"/>
                  </a:cubicBezTo>
                  <a:cubicBezTo>
                    <a:pt x="216" y="42"/>
                    <a:pt x="220" y="38"/>
                    <a:pt x="224" y="34"/>
                  </a:cubicBezTo>
                  <a:cubicBezTo>
                    <a:pt x="225" y="34"/>
                    <a:pt x="227" y="33"/>
                    <a:pt x="226" y="32"/>
                  </a:cubicBezTo>
                  <a:cubicBezTo>
                    <a:pt x="229" y="28"/>
                    <a:pt x="233" y="24"/>
                    <a:pt x="237" y="20"/>
                  </a:cubicBezTo>
                  <a:cubicBezTo>
                    <a:pt x="238" y="21"/>
                    <a:pt x="239" y="21"/>
                    <a:pt x="240" y="22"/>
                  </a:cubicBezTo>
                  <a:cubicBezTo>
                    <a:pt x="242" y="23"/>
                    <a:pt x="243" y="20"/>
                    <a:pt x="242" y="19"/>
                  </a:cubicBezTo>
                  <a:cubicBezTo>
                    <a:pt x="241" y="18"/>
                    <a:pt x="240" y="18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ubicBezTo>
                    <a:pt x="242" y="15"/>
                    <a:pt x="238" y="11"/>
                    <a:pt x="236" y="14"/>
                  </a:cubicBezTo>
                  <a:cubicBezTo>
                    <a:pt x="236" y="14"/>
                    <a:pt x="236" y="14"/>
                    <a:pt x="235" y="14"/>
                  </a:cubicBezTo>
                  <a:cubicBezTo>
                    <a:pt x="233" y="12"/>
                    <a:pt x="231" y="9"/>
                    <a:pt x="229" y="6"/>
                  </a:cubicBezTo>
                  <a:cubicBezTo>
                    <a:pt x="230" y="5"/>
                    <a:pt x="231" y="4"/>
                    <a:pt x="233" y="2"/>
                  </a:cubicBezTo>
                  <a:cubicBezTo>
                    <a:pt x="234" y="1"/>
                    <a:pt x="232" y="0"/>
                    <a:pt x="231" y="1"/>
                  </a:cubicBezTo>
                  <a:cubicBezTo>
                    <a:pt x="218" y="11"/>
                    <a:pt x="206" y="22"/>
                    <a:pt x="194" y="33"/>
                  </a:cubicBezTo>
                  <a:cubicBezTo>
                    <a:pt x="193" y="33"/>
                    <a:pt x="193" y="32"/>
                    <a:pt x="193" y="32"/>
                  </a:cubicBezTo>
                  <a:cubicBezTo>
                    <a:pt x="192" y="31"/>
                    <a:pt x="191" y="33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29" y="91"/>
                    <a:pt x="71" y="153"/>
                    <a:pt x="5" y="206"/>
                  </a:cubicBezTo>
                  <a:cubicBezTo>
                    <a:pt x="5" y="206"/>
                    <a:pt x="5" y="206"/>
                    <a:pt x="5" y="206"/>
                  </a:cubicBezTo>
                  <a:cubicBezTo>
                    <a:pt x="4" y="205"/>
                    <a:pt x="2" y="207"/>
                    <a:pt x="3" y="208"/>
                  </a:cubicBezTo>
                  <a:cubicBezTo>
                    <a:pt x="3" y="208"/>
                    <a:pt x="3" y="208"/>
                    <a:pt x="3" y="208"/>
                  </a:cubicBezTo>
                  <a:cubicBezTo>
                    <a:pt x="2" y="209"/>
                    <a:pt x="2" y="209"/>
                    <a:pt x="1" y="210"/>
                  </a:cubicBezTo>
                  <a:cubicBezTo>
                    <a:pt x="0" y="210"/>
                    <a:pt x="1" y="212"/>
                    <a:pt x="2" y="211"/>
                  </a:cubicBezTo>
                  <a:cubicBezTo>
                    <a:pt x="3" y="211"/>
                    <a:pt x="4" y="210"/>
                    <a:pt x="4" y="210"/>
                  </a:cubicBezTo>
                  <a:cubicBezTo>
                    <a:pt x="8" y="213"/>
                    <a:pt x="11" y="216"/>
                    <a:pt x="14" y="219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2" y="221"/>
                    <a:pt x="14" y="223"/>
                    <a:pt x="16" y="222"/>
                  </a:cubicBezTo>
                  <a:cubicBezTo>
                    <a:pt x="16" y="222"/>
                    <a:pt x="16" y="222"/>
                    <a:pt x="16" y="222"/>
                  </a:cubicBezTo>
                  <a:cubicBezTo>
                    <a:pt x="32" y="239"/>
                    <a:pt x="49" y="257"/>
                    <a:pt x="67" y="272"/>
                  </a:cubicBezTo>
                  <a:cubicBezTo>
                    <a:pt x="69" y="274"/>
                    <a:pt x="72" y="271"/>
                    <a:pt x="70" y="269"/>
                  </a:cubicBezTo>
                  <a:cubicBezTo>
                    <a:pt x="69" y="268"/>
                    <a:pt x="68" y="268"/>
                    <a:pt x="68" y="267"/>
                  </a:cubicBezTo>
                  <a:cubicBezTo>
                    <a:pt x="71" y="263"/>
                    <a:pt x="75" y="260"/>
                    <a:pt x="79" y="256"/>
                  </a:cubicBezTo>
                  <a:cubicBezTo>
                    <a:pt x="80" y="256"/>
                    <a:pt x="80" y="256"/>
                    <a:pt x="80" y="255"/>
                  </a:cubicBezTo>
                  <a:cubicBezTo>
                    <a:pt x="90" y="246"/>
                    <a:pt x="100" y="236"/>
                    <a:pt x="110" y="226"/>
                  </a:cubicBezTo>
                  <a:cubicBezTo>
                    <a:pt x="112" y="227"/>
                    <a:pt x="113" y="226"/>
                    <a:pt x="113" y="224"/>
                  </a:cubicBezTo>
                  <a:cubicBezTo>
                    <a:pt x="122" y="215"/>
                    <a:pt x="132" y="206"/>
                    <a:pt x="141" y="196"/>
                  </a:cubicBezTo>
                  <a:cubicBezTo>
                    <a:pt x="141" y="196"/>
                    <a:pt x="142" y="196"/>
                    <a:pt x="142" y="196"/>
                  </a:cubicBezTo>
                  <a:cubicBezTo>
                    <a:pt x="143" y="197"/>
                    <a:pt x="145" y="195"/>
                    <a:pt x="144" y="194"/>
                  </a:cubicBezTo>
                  <a:cubicBezTo>
                    <a:pt x="148" y="190"/>
                    <a:pt x="152" y="186"/>
                    <a:pt x="156" y="182"/>
                  </a:cubicBezTo>
                  <a:cubicBezTo>
                    <a:pt x="185" y="153"/>
                    <a:pt x="217" y="126"/>
                    <a:pt x="244" y="96"/>
                  </a:cubicBezTo>
                  <a:cubicBezTo>
                    <a:pt x="246" y="94"/>
                    <a:pt x="243" y="91"/>
                    <a:pt x="241" y="93"/>
                  </a:cubicBezTo>
                  <a:close/>
                  <a:moveTo>
                    <a:pt x="226" y="90"/>
                  </a:moveTo>
                  <a:cubicBezTo>
                    <a:pt x="222" y="94"/>
                    <a:pt x="218" y="97"/>
                    <a:pt x="215" y="101"/>
                  </a:cubicBezTo>
                  <a:cubicBezTo>
                    <a:pt x="212" y="99"/>
                    <a:pt x="210" y="97"/>
                    <a:pt x="208" y="95"/>
                  </a:cubicBezTo>
                  <a:cubicBezTo>
                    <a:pt x="212" y="92"/>
                    <a:pt x="216" y="89"/>
                    <a:pt x="221" y="85"/>
                  </a:cubicBezTo>
                  <a:cubicBezTo>
                    <a:pt x="222" y="87"/>
                    <a:pt x="224" y="89"/>
                    <a:pt x="226" y="90"/>
                  </a:cubicBezTo>
                  <a:close/>
                  <a:moveTo>
                    <a:pt x="113" y="165"/>
                  </a:moveTo>
                  <a:cubicBezTo>
                    <a:pt x="117" y="160"/>
                    <a:pt x="122" y="156"/>
                    <a:pt x="127" y="152"/>
                  </a:cubicBezTo>
                  <a:cubicBezTo>
                    <a:pt x="128" y="153"/>
                    <a:pt x="130" y="155"/>
                    <a:pt x="131" y="156"/>
                  </a:cubicBezTo>
                  <a:cubicBezTo>
                    <a:pt x="127" y="161"/>
                    <a:pt x="122" y="165"/>
                    <a:pt x="117" y="169"/>
                  </a:cubicBezTo>
                  <a:cubicBezTo>
                    <a:pt x="116" y="167"/>
                    <a:pt x="114" y="166"/>
                    <a:pt x="113" y="165"/>
                  </a:cubicBezTo>
                  <a:close/>
                  <a:moveTo>
                    <a:pt x="113" y="173"/>
                  </a:moveTo>
                  <a:cubicBezTo>
                    <a:pt x="109" y="176"/>
                    <a:pt x="104" y="180"/>
                    <a:pt x="100" y="184"/>
                  </a:cubicBezTo>
                  <a:cubicBezTo>
                    <a:pt x="99" y="182"/>
                    <a:pt x="97" y="181"/>
                    <a:pt x="96" y="180"/>
                  </a:cubicBezTo>
                  <a:cubicBezTo>
                    <a:pt x="100" y="176"/>
                    <a:pt x="104" y="172"/>
                    <a:pt x="109" y="168"/>
                  </a:cubicBezTo>
                  <a:cubicBezTo>
                    <a:pt x="110" y="170"/>
                    <a:pt x="112" y="171"/>
                    <a:pt x="113" y="173"/>
                  </a:cubicBezTo>
                  <a:close/>
                  <a:moveTo>
                    <a:pt x="130" y="148"/>
                  </a:moveTo>
                  <a:cubicBezTo>
                    <a:pt x="135" y="145"/>
                    <a:pt x="139" y="141"/>
                    <a:pt x="143" y="137"/>
                  </a:cubicBezTo>
                  <a:cubicBezTo>
                    <a:pt x="145" y="139"/>
                    <a:pt x="146" y="140"/>
                    <a:pt x="148" y="142"/>
                  </a:cubicBezTo>
                  <a:cubicBezTo>
                    <a:pt x="144" y="145"/>
                    <a:pt x="140" y="149"/>
                    <a:pt x="136" y="153"/>
                  </a:cubicBezTo>
                  <a:cubicBezTo>
                    <a:pt x="136" y="153"/>
                    <a:pt x="136" y="153"/>
                    <a:pt x="135" y="153"/>
                  </a:cubicBezTo>
                  <a:cubicBezTo>
                    <a:pt x="134" y="152"/>
                    <a:pt x="133" y="151"/>
                    <a:pt x="132" y="150"/>
                  </a:cubicBezTo>
                  <a:cubicBezTo>
                    <a:pt x="132" y="149"/>
                    <a:pt x="131" y="149"/>
                    <a:pt x="130" y="148"/>
                  </a:cubicBezTo>
                  <a:close/>
                  <a:moveTo>
                    <a:pt x="146" y="134"/>
                  </a:moveTo>
                  <a:cubicBezTo>
                    <a:pt x="150" y="130"/>
                    <a:pt x="155" y="126"/>
                    <a:pt x="159" y="122"/>
                  </a:cubicBezTo>
                  <a:cubicBezTo>
                    <a:pt x="161" y="124"/>
                    <a:pt x="162" y="125"/>
                    <a:pt x="164" y="127"/>
                  </a:cubicBezTo>
                  <a:cubicBezTo>
                    <a:pt x="160" y="131"/>
                    <a:pt x="155" y="135"/>
                    <a:pt x="151" y="139"/>
                  </a:cubicBezTo>
                  <a:cubicBezTo>
                    <a:pt x="149" y="137"/>
                    <a:pt x="148" y="136"/>
                    <a:pt x="146" y="134"/>
                  </a:cubicBezTo>
                  <a:close/>
                  <a:moveTo>
                    <a:pt x="163" y="119"/>
                  </a:moveTo>
                  <a:cubicBezTo>
                    <a:pt x="168" y="114"/>
                    <a:pt x="173" y="109"/>
                    <a:pt x="178" y="104"/>
                  </a:cubicBezTo>
                  <a:cubicBezTo>
                    <a:pt x="180" y="106"/>
                    <a:pt x="182" y="107"/>
                    <a:pt x="184" y="109"/>
                  </a:cubicBezTo>
                  <a:cubicBezTo>
                    <a:pt x="179" y="114"/>
                    <a:pt x="173" y="118"/>
                    <a:pt x="168" y="123"/>
                  </a:cubicBezTo>
                  <a:cubicBezTo>
                    <a:pt x="166" y="122"/>
                    <a:pt x="165" y="120"/>
                    <a:pt x="163" y="119"/>
                  </a:cubicBezTo>
                  <a:close/>
                  <a:moveTo>
                    <a:pt x="182" y="101"/>
                  </a:moveTo>
                  <a:cubicBezTo>
                    <a:pt x="185" y="98"/>
                    <a:pt x="189" y="94"/>
                    <a:pt x="193" y="90"/>
                  </a:cubicBezTo>
                  <a:cubicBezTo>
                    <a:pt x="195" y="92"/>
                    <a:pt x="197" y="94"/>
                    <a:pt x="199" y="96"/>
                  </a:cubicBezTo>
                  <a:cubicBezTo>
                    <a:pt x="195" y="99"/>
                    <a:pt x="191" y="102"/>
                    <a:pt x="187" y="106"/>
                  </a:cubicBezTo>
                  <a:cubicBezTo>
                    <a:pt x="185" y="104"/>
                    <a:pt x="183" y="103"/>
                    <a:pt x="182" y="101"/>
                  </a:cubicBezTo>
                  <a:close/>
                  <a:moveTo>
                    <a:pt x="177" y="97"/>
                  </a:moveTo>
                  <a:cubicBezTo>
                    <a:pt x="174" y="95"/>
                    <a:pt x="171" y="93"/>
                    <a:pt x="168" y="90"/>
                  </a:cubicBezTo>
                  <a:cubicBezTo>
                    <a:pt x="172" y="86"/>
                    <a:pt x="176" y="82"/>
                    <a:pt x="180" y="79"/>
                  </a:cubicBezTo>
                  <a:cubicBezTo>
                    <a:pt x="183" y="81"/>
                    <a:pt x="186" y="84"/>
                    <a:pt x="189" y="87"/>
                  </a:cubicBezTo>
                  <a:cubicBezTo>
                    <a:pt x="185" y="90"/>
                    <a:pt x="181" y="94"/>
                    <a:pt x="177" y="97"/>
                  </a:cubicBezTo>
                  <a:close/>
                  <a:moveTo>
                    <a:pt x="174" y="100"/>
                  </a:moveTo>
                  <a:cubicBezTo>
                    <a:pt x="168" y="105"/>
                    <a:pt x="163" y="110"/>
                    <a:pt x="158" y="114"/>
                  </a:cubicBezTo>
                  <a:cubicBezTo>
                    <a:pt x="155" y="112"/>
                    <a:pt x="152" y="110"/>
                    <a:pt x="150" y="108"/>
                  </a:cubicBezTo>
                  <a:cubicBezTo>
                    <a:pt x="155" y="103"/>
                    <a:pt x="161" y="98"/>
                    <a:pt x="166" y="92"/>
                  </a:cubicBezTo>
                  <a:cubicBezTo>
                    <a:pt x="169" y="95"/>
                    <a:pt x="171" y="97"/>
                    <a:pt x="174" y="100"/>
                  </a:cubicBezTo>
                  <a:close/>
                  <a:moveTo>
                    <a:pt x="154" y="118"/>
                  </a:moveTo>
                  <a:cubicBezTo>
                    <a:pt x="150" y="122"/>
                    <a:pt x="145" y="126"/>
                    <a:pt x="141" y="130"/>
                  </a:cubicBezTo>
                  <a:cubicBezTo>
                    <a:pt x="139" y="127"/>
                    <a:pt x="136" y="125"/>
                    <a:pt x="134" y="123"/>
                  </a:cubicBezTo>
                  <a:cubicBezTo>
                    <a:pt x="138" y="119"/>
                    <a:pt x="142" y="115"/>
                    <a:pt x="147" y="111"/>
                  </a:cubicBezTo>
                  <a:cubicBezTo>
                    <a:pt x="149" y="113"/>
                    <a:pt x="152" y="115"/>
                    <a:pt x="154" y="118"/>
                  </a:cubicBezTo>
                  <a:close/>
                  <a:moveTo>
                    <a:pt x="138" y="132"/>
                  </a:moveTo>
                  <a:cubicBezTo>
                    <a:pt x="134" y="136"/>
                    <a:pt x="130" y="140"/>
                    <a:pt x="126" y="144"/>
                  </a:cubicBezTo>
                  <a:cubicBezTo>
                    <a:pt x="123" y="141"/>
                    <a:pt x="121" y="139"/>
                    <a:pt x="119" y="137"/>
                  </a:cubicBezTo>
                  <a:cubicBezTo>
                    <a:pt x="123" y="133"/>
                    <a:pt x="127" y="129"/>
                    <a:pt x="131" y="126"/>
                  </a:cubicBezTo>
                  <a:cubicBezTo>
                    <a:pt x="133" y="128"/>
                    <a:pt x="136" y="130"/>
                    <a:pt x="138" y="132"/>
                  </a:cubicBezTo>
                  <a:close/>
                  <a:moveTo>
                    <a:pt x="122" y="147"/>
                  </a:moveTo>
                  <a:cubicBezTo>
                    <a:pt x="117" y="151"/>
                    <a:pt x="113" y="156"/>
                    <a:pt x="108" y="161"/>
                  </a:cubicBezTo>
                  <a:cubicBezTo>
                    <a:pt x="105" y="158"/>
                    <a:pt x="102" y="156"/>
                    <a:pt x="100" y="154"/>
                  </a:cubicBezTo>
                  <a:cubicBezTo>
                    <a:pt x="105" y="149"/>
                    <a:pt x="110" y="145"/>
                    <a:pt x="116" y="140"/>
                  </a:cubicBezTo>
                  <a:cubicBezTo>
                    <a:pt x="118" y="142"/>
                    <a:pt x="120" y="145"/>
                    <a:pt x="122" y="147"/>
                  </a:cubicBezTo>
                  <a:close/>
                  <a:moveTo>
                    <a:pt x="104" y="164"/>
                  </a:moveTo>
                  <a:cubicBezTo>
                    <a:pt x="100" y="168"/>
                    <a:pt x="96" y="172"/>
                    <a:pt x="91" y="176"/>
                  </a:cubicBezTo>
                  <a:cubicBezTo>
                    <a:pt x="89" y="173"/>
                    <a:pt x="86" y="171"/>
                    <a:pt x="83" y="168"/>
                  </a:cubicBezTo>
                  <a:cubicBezTo>
                    <a:pt x="88" y="164"/>
                    <a:pt x="92" y="161"/>
                    <a:pt x="96" y="157"/>
                  </a:cubicBezTo>
                  <a:cubicBezTo>
                    <a:pt x="99" y="159"/>
                    <a:pt x="101" y="162"/>
                    <a:pt x="104" y="164"/>
                  </a:cubicBezTo>
                  <a:close/>
                  <a:moveTo>
                    <a:pt x="80" y="193"/>
                  </a:moveTo>
                  <a:cubicBezTo>
                    <a:pt x="84" y="190"/>
                    <a:pt x="88" y="187"/>
                    <a:pt x="92" y="183"/>
                  </a:cubicBezTo>
                  <a:cubicBezTo>
                    <a:pt x="93" y="185"/>
                    <a:pt x="94" y="186"/>
                    <a:pt x="96" y="187"/>
                  </a:cubicBezTo>
                  <a:cubicBezTo>
                    <a:pt x="92" y="191"/>
                    <a:pt x="88" y="194"/>
                    <a:pt x="84" y="197"/>
                  </a:cubicBezTo>
                  <a:cubicBezTo>
                    <a:pt x="83" y="196"/>
                    <a:pt x="82" y="195"/>
                    <a:pt x="80" y="193"/>
                  </a:cubicBezTo>
                  <a:close/>
                  <a:moveTo>
                    <a:pt x="81" y="200"/>
                  </a:moveTo>
                  <a:cubicBezTo>
                    <a:pt x="77" y="204"/>
                    <a:pt x="73" y="208"/>
                    <a:pt x="69" y="212"/>
                  </a:cubicBezTo>
                  <a:cubicBezTo>
                    <a:pt x="67" y="211"/>
                    <a:pt x="66" y="209"/>
                    <a:pt x="64" y="208"/>
                  </a:cubicBezTo>
                  <a:cubicBezTo>
                    <a:pt x="68" y="204"/>
                    <a:pt x="73" y="200"/>
                    <a:pt x="77" y="196"/>
                  </a:cubicBezTo>
                  <a:cubicBezTo>
                    <a:pt x="78" y="198"/>
                    <a:pt x="80" y="199"/>
                    <a:pt x="81" y="200"/>
                  </a:cubicBezTo>
                  <a:close/>
                  <a:moveTo>
                    <a:pt x="88" y="179"/>
                  </a:moveTo>
                  <a:cubicBezTo>
                    <a:pt x="84" y="183"/>
                    <a:pt x="80" y="186"/>
                    <a:pt x="77" y="190"/>
                  </a:cubicBezTo>
                  <a:cubicBezTo>
                    <a:pt x="74" y="187"/>
                    <a:pt x="71" y="184"/>
                    <a:pt x="68" y="181"/>
                  </a:cubicBezTo>
                  <a:cubicBezTo>
                    <a:pt x="72" y="178"/>
                    <a:pt x="76" y="174"/>
                    <a:pt x="80" y="171"/>
                  </a:cubicBezTo>
                  <a:cubicBezTo>
                    <a:pt x="83" y="173"/>
                    <a:pt x="85" y="176"/>
                    <a:pt x="88" y="179"/>
                  </a:cubicBezTo>
                  <a:close/>
                  <a:moveTo>
                    <a:pt x="74" y="193"/>
                  </a:moveTo>
                  <a:cubicBezTo>
                    <a:pt x="69" y="197"/>
                    <a:pt x="65" y="201"/>
                    <a:pt x="61" y="205"/>
                  </a:cubicBezTo>
                  <a:cubicBezTo>
                    <a:pt x="57" y="202"/>
                    <a:pt x="54" y="199"/>
                    <a:pt x="50" y="196"/>
                  </a:cubicBezTo>
                  <a:cubicBezTo>
                    <a:pt x="55" y="192"/>
                    <a:pt x="60" y="187"/>
                    <a:pt x="65" y="183"/>
                  </a:cubicBezTo>
                  <a:cubicBezTo>
                    <a:pt x="68" y="186"/>
                    <a:pt x="71" y="190"/>
                    <a:pt x="74" y="193"/>
                  </a:cubicBezTo>
                  <a:close/>
                  <a:moveTo>
                    <a:pt x="57" y="208"/>
                  </a:moveTo>
                  <a:cubicBezTo>
                    <a:pt x="54" y="212"/>
                    <a:pt x="50" y="215"/>
                    <a:pt x="46" y="219"/>
                  </a:cubicBezTo>
                  <a:cubicBezTo>
                    <a:pt x="42" y="215"/>
                    <a:pt x="38" y="212"/>
                    <a:pt x="34" y="208"/>
                  </a:cubicBezTo>
                  <a:cubicBezTo>
                    <a:pt x="39" y="205"/>
                    <a:pt x="43" y="201"/>
                    <a:pt x="47" y="198"/>
                  </a:cubicBezTo>
                  <a:cubicBezTo>
                    <a:pt x="50" y="201"/>
                    <a:pt x="54" y="205"/>
                    <a:pt x="57" y="208"/>
                  </a:cubicBezTo>
                  <a:close/>
                  <a:moveTo>
                    <a:pt x="60" y="211"/>
                  </a:moveTo>
                  <a:cubicBezTo>
                    <a:pt x="62" y="213"/>
                    <a:pt x="63" y="214"/>
                    <a:pt x="65" y="216"/>
                  </a:cubicBezTo>
                  <a:cubicBezTo>
                    <a:pt x="61" y="219"/>
                    <a:pt x="58" y="223"/>
                    <a:pt x="55" y="226"/>
                  </a:cubicBezTo>
                  <a:cubicBezTo>
                    <a:pt x="53" y="225"/>
                    <a:pt x="51" y="223"/>
                    <a:pt x="49" y="221"/>
                  </a:cubicBezTo>
                  <a:cubicBezTo>
                    <a:pt x="53" y="218"/>
                    <a:pt x="57" y="215"/>
                    <a:pt x="60" y="211"/>
                  </a:cubicBezTo>
                  <a:close/>
                  <a:moveTo>
                    <a:pt x="70" y="221"/>
                  </a:moveTo>
                  <a:cubicBezTo>
                    <a:pt x="73" y="224"/>
                    <a:pt x="76" y="226"/>
                    <a:pt x="79" y="228"/>
                  </a:cubicBezTo>
                  <a:cubicBezTo>
                    <a:pt x="75" y="232"/>
                    <a:pt x="71" y="235"/>
                    <a:pt x="67" y="239"/>
                  </a:cubicBezTo>
                  <a:cubicBezTo>
                    <a:pt x="65" y="236"/>
                    <a:pt x="62" y="233"/>
                    <a:pt x="59" y="230"/>
                  </a:cubicBezTo>
                  <a:cubicBezTo>
                    <a:pt x="63" y="227"/>
                    <a:pt x="67" y="224"/>
                    <a:pt x="70" y="221"/>
                  </a:cubicBezTo>
                  <a:close/>
                  <a:moveTo>
                    <a:pt x="74" y="218"/>
                  </a:moveTo>
                  <a:cubicBezTo>
                    <a:pt x="79" y="214"/>
                    <a:pt x="83" y="210"/>
                    <a:pt x="87" y="206"/>
                  </a:cubicBezTo>
                  <a:cubicBezTo>
                    <a:pt x="89" y="209"/>
                    <a:pt x="92" y="211"/>
                    <a:pt x="95" y="214"/>
                  </a:cubicBezTo>
                  <a:cubicBezTo>
                    <a:pt x="91" y="218"/>
                    <a:pt x="86" y="222"/>
                    <a:pt x="82" y="225"/>
                  </a:cubicBezTo>
                  <a:cubicBezTo>
                    <a:pt x="80" y="223"/>
                    <a:pt x="77" y="220"/>
                    <a:pt x="74" y="218"/>
                  </a:cubicBezTo>
                  <a:close/>
                  <a:moveTo>
                    <a:pt x="90" y="203"/>
                  </a:moveTo>
                  <a:cubicBezTo>
                    <a:pt x="94" y="200"/>
                    <a:pt x="97" y="196"/>
                    <a:pt x="101" y="193"/>
                  </a:cubicBezTo>
                  <a:cubicBezTo>
                    <a:pt x="104" y="196"/>
                    <a:pt x="106" y="198"/>
                    <a:pt x="109" y="201"/>
                  </a:cubicBezTo>
                  <a:cubicBezTo>
                    <a:pt x="105" y="204"/>
                    <a:pt x="102" y="207"/>
                    <a:pt x="98" y="211"/>
                  </a:cubicBezTo>
                  <a:cubicBezTo>
                    <a:pt x="96" y="208"/>
                    <a:pt x="93" y="206"/>
                    <a:pt x="90" y="203"/>
                  </a:cubicBezTo>
                  <a:close/>
                  <a:moveTo>
                    <a:pt x="105" y="189"/>
                  </a:moveTo>
                  <a:cubicBezTo>
                    <a:pt x="109" y="185"/>
                    <a:pt x="114" y="181"/>
                    <a:pt x="118" y="177"/>
                  </a:cubicBezTo>
                  <a:cubicBezTo>
                    <a:pt x="121" y="179"/>
                    <a:pt x="124" y="182"/>
                    <a:pt x="127" y="185"/>
                  </a:cubicBezTo>
                  <a:cubicBezTo>
                    <a:pt x="122" y="189"/>
                    <a:pt x="118" y="193"/>
                    <a:pt x="113" y="197"/>
                  </a:cubicBezTo>
                  <a:cubicBezTo>
                    <a:pt x="111" y="194"/>
                    <a:pt x="108" y="191"/>
                    <a:pt x="105" y="189"/>
                  </a:cubicBezTo>
                  <a:close/>
                  <a:moveTo>
                    <a:pt x="122" y="173"/>
                  </a:moveTo>
                  <a:cubicBezTo>
                    <a:pt x="125" y="170"/>
                    <a:pt x="128" y="167"/>
                    <a:pt x="131" y="164"/>
                  </a:cubicBezTo>
                  <a:cubicBezTo>
                    <a:pt x="132" y="163"/>
                    <a:pt x="134" y="162"/>
                    <a:pt x="135" y="160"/>
                  </a:cubicBezTo>
                  <a:cubicBezTo>
                    <a:pt x="138" y="163"/>
                    <a:pt x="141" y="166"/>
                    <a:pt x="144" y="168"/>
                  </a:cubicBezTo>
                  <a:cubicBezTo>
                    <a:pt x="140" y="172"/>
                    <a:pt x="135" y="177"/>
                    <a:pt x="131" y="181"/>
                  </a:cubicBezTo>
                  <a:cubicBezTo>
                    <a:pt x="128" y="178"/>
                    <a:pt x="125" y="175"/>
                    <a:pt x="122" y="173"/>
                  </a:cubicBezTo>
                  <a:close/>
                  <a:moveTo>
                    <a:pt x="139" y="157"/>
                  </a:moveTo>
                  <a:cubicBezTo>
                    <a:pt x="144" y="153"/>
                    <a:pt x="148" y="149"/>
                    <a:pt x="152" y="145"/>
                  </a:cubicBezTo>
                  <a:cubicBezTo>
                    <a:pt x="155" y="148"/>
                    <a:pt x="158" y="150"/>
                    <a:pt x="161" y="153"/>
                  </a:cubicBezTo>
                  <a:cubicBezTo>
                    <a:pt x="156" y="157"/>
                    <a:pt x="152" y="161"/>
                    <a:pt x="148" y="164"/>
                  </a:cubicBezTo>
                  <a:cubicBezTo>
                    <a:pt x="145" y="162"/>
                    <a:pt x="142" y="159"/>
                    <a:pt x="139" y="157"/>
                  </a:cubicBezTo>
                  <a:close/>
                  <a:moveTo>
                    <a:pt x="155" y="142"/>
                  </a:moveTo>
                  <a:cubicBezTo>
                    <a:pt x="159" y="138"/>
                    <a:pt x="164" y="134"/>
                    <a:pt x="168" y="130"/>
                  </a:cubicBezTo>
                  <a:cubicBezTo>
                    <a:pt x="171" y="133"/>
                    <a:pt x="174" y="135"/>
                    <a:pt x="177" y="137"/>
                  </a:cubicBezTo>
                  <a:cubicBezTo>
                    <a:pt x="172" y="142"/>
                    <a:pt x="168" y="146"/>
                    <a:pt x="163" y="150"/>
                  </a:cubicBezTo>
                  <a:cubicBezTo>
                    <a:pt x="160" y="148"/>
                    <a:pt x="158" y="145"/>
                    <a:pt x="155" y="142"/>
                  </a:cubicBezTo>
                  <a:close/>
                  <a:moveTo>
                    <a:pt x="172" y="126"/>
                  </a:moveTo>
                  <a:cubicBezTo>
                    <a:pt x="178" y="122"/>
                    <a:pt x="183" y="117"/>
                    <a:pt x="188" y="112"/>
                  </a:cubicBezTo>
                  <a:cubicBezTo>
                    <a:pt x="191" y="114"/>
                    <a:pt x="194" y="117"/>
                    <a:pt x="196" y="119"/>
                  </a:cubicBezTo>
                  <a:cubicBezTo>
                    <a:pt x="191" y="124"/>
                    <a:pt x="186" y="129"/>
                    <a:pt x="181" y="134"/>
                  </a:cubicBezTo>
                  <a:cubicBezTo>
                    <a:pt x="178" y="131"/>
                    <a:pt x="175" y="129"/>
                    <a:pt x="172" y="126"/>
                  </a:cubicBezTo>
                  <a:close/>
                  <a:moveTo>
                    <a:pt x="192" y="109"/>
                  </a:moveTo>
                  <a:cubicBezTo>
                    <a:pt x="196" y="106"/>
                    <a:pt x="199" y="103"/>
                    <a:pt x="203" y="99"/>
                  </a:cubicBezTo>
                  <a:cubicBezTo>
                    <a:pt x="206" y="101"/>
                    <a:pt x="208" y="103"/>
                    <a:pt x="210" y="105"/>
                  </a:cubicBezTo>
                  <a:cubicBezTo>
                    <a:pt x="207" y="109"/>
                    <a:pt x="203" y="112"/>
                    <a:pt x="200" y="116"/>
                  </a:cubicBezTo>
                  <a:cubicBezTo>
                    <a:pt x="197" y="113"/>
                    <a:pt x="194" y="111"/>
                    <a:pt x="192" y="109"/>
                  </a:cubicBezTo>
                  <a:close/>
                  <a:moveTo>
                    <a:pt x="217" y="82"/>
                  </a:moveTo>
                  <a:cubicBezTo>
                    <a:pt x="213" y="85"/>
                    <a:pt x="208" y="89"/>
                    <a:pt x="204" y="92"/>
                  </a:cubicBezTo>
                  <a:cubicBezTo>
                    <a:pt x="202" y="90"/>
                    <a:pt x="199" y="88"/>
                    <a:pt x="197" y="87"/>
                  </a:cubicBezTo>
                  <a:cubicBezTo>
                    <a:pt x="201" y="82"/>
                    <a:pt x="205" y="78"/>
                    <a:pt x="210" y="74"/>
                  </a:cubicBezTo>
                  <a:cubicBezTo>
                    <a:pt x="212" y="77"/>
                    <a:pt x="215" y="79"/>
                    <a:pt x="217" y="82"/>
                  </a:cubicBezTo>
                  <a:close/>
                  <a:moveTo>
                    <a:pt x="207" y="71"/>
                  </a:moveTo>
                  <a:cubicBezTo>
                    <a:pt x="202" y="75"/>
                    <a:pt x="197" y="79"/>
                    <a:pt x="193" y="83"/>
                  </a:cubicBezTo>
                  <a:cubicBezTo>
                    <a:pt x="189" y="81"/>
                    <a:pt x="186" y="78"/>
                    <a:pt x="183" y="76"/>
                  </a:cubicBezTo>
                  <a:cubicBezTo>
                    <a:pt x="188" y="71"/>
                    <a:pt x="193" y="66"/>
                    <a:pt x="198" y="61"/>
                  </a:cubicBezTo>
                  <a:cubicBezTo>
                    <a:pt x="201" y="64"/>
                    <a:pt x="204" y="68"/>
                    <a:pt x="207" y="71"/>
                  </a:cubicBezTo>
                  <a:close/>
                  <a:moveTo>
                    <a:pt x="226" y="9"/>
                  </a:moveTo>
                  <a:cubicBezTo>
                    <a:pt x="228" y="12"/>
                    <a:pt x="230" y="15"/>
                    <a:pt x="233" y="17"/>
                  </a:cubicBezTo>
                  <a:cubicBezTo>
                    <a:pt x="229" y="21"/>
                    <a:pt x="225" y="25"/>
                    <a:pt x="222" y="28"/>
                  </a:cubicBezTo>
                  <a:cubicBezTo>
                    <a:pt x="219" y="26"/>
                    <a:pt x="216" y="24"/>
                    <a:pt x="214" y="22"/>
                  </a:cubicBezTo>
                  <a:cubicBezTo>
                    <a:pt x="218" y="18"/>
                    <a:pt x="222" y="13"/>
                    <a:pt x="226" y="9"/>
                  </a:cubicBezTo>
                  <a:close/>
                  <a:moveTo>
                    <a:pt x="212" y="24"/>
                  </a:moveTo>
                  <a:cubicBezTo>
                    <a:pt x="215" y="26"/>
                    <a:pt x="217" y="28"/>
                    <a:pt x="220" y="30"/>
                  </a:cubicBezTo>
                  <a:cubicBezTo>
                    <a:pt x="216" y="35"/>
                    <a:pt x="212" y="39"/>
                    <a:pt x="207" y="43"/>
                  </a:cubicBezTo>
                  <a:cubicBezTo>
                    <a:pt x="204" y="41"/>
                    <a:pt x="201" y="39"/>
                    <a:pt x="198" y="37"/>
                  </a:cubicBezTo>
                  <a:cubicBezTo>
                    <a:pt x="203" y="33"/>
                    <a:pt x="207" y="28"/>
                    <a:pt x="212" y="24"/>
                  </a:cubicBezTo>
                  <a:close/>
                  <a:moveTo>
                    <a:pt x="196" y="39"/>
                  </a:moveTo>
                  <a:cubicBezTo>
                    <a:pt x="199" y="42"/>
                    <a:pt x="202" y="44"/>
                    <a:pt x="205" y="45"/>
                  </a:cubicBezTo>
                  <a:cubicBezTo>
                    <a:pt x="202" y="48"/>
                    <a:pt x="199" y="51"/>
                    <a:pt x="197" y="54"/>
                  </a:cubicBezTo>
                  <a:cubicBezTo>
                    <a:pt x="194" y="51"/>
                    <a:pt x="191" y="49"/>
                    <a:pt x="189" y="46"/>
                  </a:cubicBezTo>
                  <a:cubicBezTo>
                    <a:pt x="191" y="44"/>
                    <a:pt x="194" y="41"/>
                    <a:pt x="196" y="39"/>
                  </a:cubicBezTo>
                  <a:close/>
                  <a:moveTo>
                    <a:pt x="186" y="49"/>
                  </a:moveTo>
                  <a:cubicBezTo>
                    <a:pt x="189" y="51"/>
                    <a:pt x="191" y="54"/>
                    <a:pt x="194" y="57"/>
                  </a:cubicBezTo>
                  <a:cubicBezTo>
                    <a:pt x="188" y="62"/>
                    <a:pt x="183" y="67"/>
                    <a:pt x="178" y="72"/>
                  </a:cubicBezTo>
                  <a:cubicBezTo>
                    <a:pt x="175" y="70"/>
                    <a:pt x="172" y="68"/>
                    <a:pt x="170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4" y="60"/>
                    <a:pt x="180" y="54"/>
                    <a:pt x="186" y="49"/>
                  </a:cubicBezTo>
                  <a:close/>
                  <a:moveTo>
                    <a:pt x="167" y="67"/>
                  </a:moveTo>
                  <a:cubicBezTo>
                    <a:pt x="167" y="67"/>
                    <a:pt x="167" y="67"/>
                    <a:pt x="168" y="68"/>
                  </a:cubicBezTo>
                  <a:cubicBezTo>
                    <a:pt x="170" y="70"/>
                    <a:pt x="173" y="72"/>
                    <a:pt x="175" y="74"/>
                  </a:cubicBezTo>
                  <a:cubicBezTo>
                    <a:pt x="171" y="78"/>
                    <a:pt x="167" y="82"/>
                    <a:pt x="164" y="86"/>
                  </a:cubicBezTo>
                  <a:cubicBezTo>
                    <a:pt x="161" y="83"/>
                    <a:pt x="159" y="81"/>
                    <a:pt x="156" y="79"/>
                  </a:cubicBezTo>
                  <a:cubicBezTo>
                    <a:pt x="156" y="78"/>
                    <a:pt x="154" y="79"/>
                    <a:pt x="155" y="80"/>
                  </a:cubicBezTo>
                  <a:cubicBezTo>
                    <a:pt x="157" y="82"/>
                    <a:pt x="159" y="85"/>
                    <a:pt x="162" y="87"/>
                  </a:cubicBezTo>
                  <a:cubicBezTo>
                    <a:pt x="156" y="93"/>
                    <a:pt x="150" y="98"/>
                    <a:pt x="144" y="104"/>
                  </a:cubicBezTo>
                  <a:cubicBezTo>
                    <a:pt x="141" y="101"/>
                    <a:pt x="138" y="99"/>
                    <a:pt x="135" y="96"/>
                  </a:cubicBezTo>
                  <a:cubicBezTo>
                    <a:pt x="146" y="86"/>
                    <a:pt x="156" y="77"/>
                    <a:pt x="167" y="67"/>
                  </a:cubicBezTo>
                  <a:close/>
                  <a:moveTo>
                    <a:pt x="133" y="98"/>
                  </a:moveTo>
                  <a:cubicBezTo>
                    <a:pt x="136" y="101"/>
                    <a:pt x="139" y="104"/>
                    <a:pt x="142" y="106"/>
                  </a:cubicBezTo>
                  <a:cubicBezTo>
                    <a:pt x="137" y="110"/>
                    <a:pt x="133" y="114"/>
                    <a:pt x="128" y="118"/>
                  </a:cubicBezTo>
                  <a:cubicBezTo>
                    <a:pt x="125" y="116"/>
                    <a:pt x="122" y="113"/>
                    <a:pt x="119" y="111"/>
                  </a:cubicBezTo>
                  <a:cubicBezTo>
                    <a:pt x="124" y="107"/>
                    <a:pt x="128" y="102"/>
                    <a:pt x="133" y="98"/>
                  </a:cubicBezTo>
                  <a:close/>
                  <a:moveTo>
                    <a:pt x="114" y="115"/>
                  </a:moveTo>
                  <a:cubicBezTo>
                    <a:pt x="115" y="114"/>
                    <a:pt x="116" y="114"/>
                    <a:pt x="117" y="113"/>
                  </a:cubicBezTo>
                  <a:cubicBezTo>
                    <a:pt x="120" y="115"/>
                    <a:pt x="123" y="118"/>
                    <a:pt x="126" y="121"/>
                  </a:cubicBezTo>
                  <a:cubicBezTo>
                    <a:pt x="122" y="124"/>
                    <a:pt x="118" y="128"/>
                    <a:pt x="114" y="132"/>
                  </a:cubicBezTo>
                  <a:cubicBezTo>
                    <a:pt x="111" y="129"/>
                    <a:pt x="108" y="126"/>
                    <a:pt x="106" y="124"/>
                  </a:cubicBezTo>
                  <a:cubicBezTo>
                    <a:pt x="108" y="121"/>
                    <a:pt x="111" y="118"/>
                    <a:pt x="114" y="115"/>
                  </a:cubicBezTo>
                  <a:close/>
                  <a:moveTo>
                    <a:pt x="103" y="126"/>
                  </a:moveTo>
                  <a:cubicBezTo>
                    <a:pt x="106" y="129"/>
                    <a:pt x="108" y="131"/>
                    <a:pt x="111" y="134"/>
                  </a:cubicBezTo>
                  <a:cubicBezTo>
                    <a:pt x="105" y="139"/>
                    <a:pt x="100" y="144"/>
                    <a:pt x="94" y="149"/>
                  </a:cubicBezTo>
                  <a:cubicBezTo>
                    <a:pt x="91" y="147"/>
                    <a:pt x="89" y="145"/>
                    <a:pt x="86" y="143"/>
                  </a:cubicBezTo>
                  <a:cubicBezTo>
                    <a:pt x="92" y="137"/>
                    <a:pt x="98" y="131"/>
                    <a:pt x="103" y="126"/>
                  </a:cubicBezTo>
                  <a:close/>
                  <a:moveTo>
                    <a:pt x="84" y="144"/>
                  </a:moveTo>
                  <a:cubicBezTo>
                    <a:pt x="86" y="147"/>
                    <a:pt x="89" y="149"/>
                    <a:pt x="91" y="152"/>
                  </a:cubicBezTo>
                  <a:cubicBezTo>
                    <a:pt x="87" y="156"/>
                    <a:pt x="83" y="160"/>
                    <a:pt x="78" y="163"/>
                  </a:cubicBezTo>
                  <a:cubicBezTo>
                    <a:pt x="77" y="162"/>
                    <a:pt x="75" y="161"/>
                    <a:pt x="74" y="159"/>
                  </a:cubicBezTo>
                  <a:cubicBezTo>
                    <a:pt x="73" y="158"/>
                    <a:pt x="71" y="160"/>
                    <a:pt x="72" y="161"/>
                  </a:cubicBezTo>
                  <a:cubicBezTo>
                    <a:pt x="73" y="163"/>
                    <a:pt x="75" y="164"/>
                    <a:pt x="76" y="165"/>
                  </a:cubicBezTo>
                  <a:cubicBezTo>
                    <a:pt x="72" y="169"/>
                    <a:pt x="68" y="173"/>
                    <a:pt x="63" y="176"/>
                  </a:cubicBezTo>
                  <a:cubicBezTo>
                    <a:pt x="61" y="174"/>
                    <a:pt x="59" y="172"/>
                    <a:pt x="57" y="169"/>
                  </a:cubicBezTo>
                  <a:cubicBezTo>
                    <a:pt x="66" y="161"/>
                    <a:pt x="75" y="153"/>
                    <a:pt x="84" y="144"/>
                  </a:cubicBezTo>
                  <a:close/>
                  <a:moveTo>
                    <a:pt x="55" y="171"/>
                  </a:moveTo>
                  <a:cubicBezTo>
                    <a:pt x="57" y="174"/>
                    <a:pt x="59" y="176"/>
                    <a:pt x="61" y="178"/>
                  </a:cubicBezTo>
                  <a:cubicBezTo>
                    <a:pt x="56" y="183"/>
                    <a:pt x="51" y="187"/>
                    <a:pt x="46" y="192"/>
                  </a:cubicBezTo>
                  <a:cubicBezTo>
                    <a:pt x="43" y="190"/>
                    <a:pt x="41" y="187"/>
                    <a:pt x="38" y="185"/>
                  </a:cubicBezTo>
                  <a:cubicBezTo>
                    <a:pt x="44" y="181"/>
                    <a:pt x="49" y="176"/>
                    <a:pt x="55" y="171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7"/>
                    <a:pt x="36" y="187"/>
                  </a:cubicBezTo>
                  <a:cubicBezTo>
                    <a:pt x="39" y="189"/>
                    <a:pt x="41" y="192"/>
                    <a:pt x="43" y="194"/>
                  </a:cubicBezTo>
                  <a:cubicBezTo>
                    <a:pt x="39" y="198"/>
                    <a:pt x="35" y="201"/>
                    <a:pt x="31" y="205"/>
                  </a:cubicBezTo>
                  <a:cubicBezTo>
                    <a:pt x="28" y="202"/>
                    <a:pt x="25" y="200"/>
                    <a:pt x="22" y="197"/>
                  </a:cubicBezTo>
                  <a:cubicBezTo>
                    <a:pt x="27" y="194"/>
                    <a:pt x="31" y="190"/>
                    <a:pt x="36" y="187"/>
                  </a:cubicBezTo>
                  <a:close/>
                  <a:moveTo>
                    <a:pt x="7" y="208"/>
                  </a:moveTo>
                  <a:cubicBezTo>
                    <a:pt x="11" y="205"/>
                    <a:pt x="16" y="202"/>
                    <a:pt x="20" y="199"/>
                  </a:cubicBezTo>
                  <a:cubicBezTo>
                    <a:pt x="20" y="199"/>
                    <a:pt x="20" y="199"/>
                    <a:pt x="20" y="199"/>
                  </a:cubicBezTo>
                  <a:cubicBezTo>
                    <a:pt x="23" y="202"/>
                    <a:pt x="25" y="204"/>
                    <a:pt x="28" y="207"/>
                  </a:cubicBezTo>
                  <a:cubicBezTo>
                    <a:pt x="24" y="210"/>
                    <a:pt x="20" y="214"/>
                    <a:pt x="17" y="217"/>
                  </a:cubicBezTo>
                  <a:cubicBezTo>
                    <a:pt x="13" y="214"/>
                    <a:pt x="10" y="211"/>
                    <a:pt x="7" y="208"/>
                  </a:cubicBezTo>
                  <a:close/>
                  <a:moveTo>
                    <a:pt x="19" y="219"/>
                  </a:moveTo>
                  <a:cubicBezTo>
                    <a:pt x="23" y="216"/>
                    <a:pt x="27" y="213"/>
                    <a:pt x="31" y="210"/>
                  </a:cubicBezTo>
                  <a:cubicBezTo>
                    <a:pt x="35" y="214"/>
                    <a:pt x="39" y="218"/>
                    <a:pt x="43" y="222"/>
                  </a:cubicBezTo>
                  <a:cubicBezTo>
                    <a:pt x="39" y="225"/>
                    <a:pt x="36" y="228"/>
                    <a:pt x="33" y="232"/>
                  </a:cubicBezTo>
                  <a:cubicBezTo>
                    <a:pt x="28" y="227"/>
                    <a:pt x="24" y="223"/>
                    <a:pt x="19" y="219"/>
                  </a:cubicBezTo>
                  <a:close/>
                  <a:moveTo>
                    <a:pt x="35" y="234"/>
                  </a:moveTo>
                  <a:cubicBezTo>
                    <a:pt x="38" y="231"/>
                    <a:pt x="42" y="228"/>
                    <a:pt x="45" y="225"/>
                  </a:cubicBezTo>
                  <a:cubicBezTo>
                    <a:pt x="47" y="227"/>
                    <a:pt x="49" y="229"/>
                    <a:pt x="51" y="231"/>
                  </a:cubicBezTo>
                  <a:cubicBezTo>
                    <a:pt x="49" y="232"/>
                    <a:pt x="48" y="234"/>
                    <a:pt x="46" y="236"/>
                  </a:cubicBezTo>
                  <a:cubicBezTo>
                    <a:pt x="45" y="237"/>
                    <a:pt x="46" y="239"/>
                    <a:pt x="48" y="238"/>
                  </a:cubicBezTo>
                  <a:cubicBezTo>
                    <a:pt x="50" y="237"/>
                    <a:pt x="52" y="235"/>
                    <a:pt x="54" y="234"/>
                  </a:cubicBezTo>
                  <a:cubicBezTo>
                    <a:pt x="57" y="237"/>
                    <a:pt x="60" y="240"/>
                    <a:pt x="63" y="243"/>
                  </a:cubicBezTo>
                  <a:cubicBezTo>
                    <a:pt x="60" y="246"/>
                    <a:pt x="57" y="248"/>
                    <a:pt x="53" y="251"/>
                  </a:cubicBezTo>
                  <a:cubicBezTo>
                    <a:pt x="47" y="245"/>
                    <a:pt x="41" y="239"/>
                    <a:pt x="35" y="234"/>
                  </a:cubicBezTo>
                  <a:close/>
                  <a:moveTo>
                    <a:pt x="65" y="264"/>
                  </a:moveTo>
                  <a:cubicBezTo>
                    <a:pt x="62" y="260"/>
                    <a:pt x="59" y="257"/>
                    <a:pt x="55" y="253"/>
                  </a:cubicBezTo>
                  <a:cubicBezTo>
                    <a:pt x="59" y="250"/>
                    <a:pt x="62" y="248"/>
                    <a:pt x="65" y="245"/>
                  </a:cubicBezTo>
                  <a:cubicBezTo>
                    <a:pt x="68" y="248"/>
                    <a:pt x="72" y="251"/>
                    <a:pt x="75" y="254"/>
                  </a:cubicBezTo>
                  <a:cubicBezTo>
                    <a:pt x="72" y="257"/>
                    <a:pt x="69" y="261"/>
                    <a:pt x="65" y="264"/>
                  </a:cubicBezTo>
                  <a:close/>
                  <a:moveTo>
                    <a:pt x="78" y="251"/>
                  </a:moveTo>
                  <a:cubicBezTo>
                    <a:pt x="75" y="248"/>
                    <a:pt x="73" y="244"/>
                    <a:pt x="70" y="241"/>
                  </a:cubicBezTo>
                  <a:cubicBezTo>
                    <a:pt x="74" y="238"/>
                    <a:pt x="78" y="234"/>
                    <a:pt x="82" y="231"/>
                  </a:cubicBezTo>
                  <a:cubicBezTo>
                    <a:pt x="83" y="232"/>
                    <a:pt x="84" y="233"/>
                    <a:pt x="86" y="234"/>
                  </a:cubicBezTo>
                  <a:cubicBezTo>
                    <a:pt x="87" y="235"/>
                    <a:pt x="89" y="233"/>
                    <a:pt x="88" y="232"/>
                  </a:cubicBezTo>
                  <a:cubicBezTo>
                    <a:pt x="87" y="230"/>
                    <a:pt x="86" y="229"/>
                    <a:pt x="85" y="228"/>
                  </a:cubicBezTo>
                  <a:cubicBezTo>
                    <a:pt x="89" y="224"/>
                    <a:pt x="93" y="220"/>
                    <a:pt x="98" y="217"/>
                  </a:cubicBezTo>
                  <a:cubicBezTo>
                    <a:pt x="101" y="219"/>
                    <a:pt x="103" y="221"/>
                    <a:pt x="106" y="224"/>
                  </a:cubicBezTo>
                  <a:cubicBezTo>
                    <a:pt x="97" y="233"/>
                    <a:pt x="87" y="242"/>
                    <a:pt x="78" y="251"/>
                  </a:cubicBezTo>
                  <a:close/>
                  <a:moveTo>
                    <a:pt x="109" y="221"/>
                  </a:moveTo>
                  <a:cubicBezTo>
                    <a:pt x="107" y="218"/>
                    <a:pt x="104" y="216"/>
                    <a:pt x="102" y="213"/>
                  </a:cubicBezTo>
                  <a:cubicBezTo>
                    <a:pt x="105" y="210"/>
                    <a:pt x="109" y="207"/>
                    <a:pt x="112" y="204"/>
                  </a:cubicBezTo>
                  <a:cubicBezTo>
                    <a:pt x="114" y="206"/>
                    <a:pt x="117" y="208"/>
                    <a:pt x="119" y="210"/>
                  </a:cubicBezTo>
                  <a:cubicBezTo>
                    <a:pt x="119" y="210"/>
                    <a:pt x="119" y="210"/>
                    <a:pt x="120" y="210"/>
                  </a:cubicBezTo>
                  <a:cubicBezTo>
                    <a:pt x="116" y="214"/>
                    <a:pt x="113" y="217"/>
                    <a:pt x="109" y="221"/>
                  </a:cubicBezTo>
                  <a:close/>
                  <a:moveTo>
                    <a:pt x="122" y="208"/>
                  </a:moveTo>
                  <a:cubicBezTo>
                    <a:pt x="122" y="208"/>
                    <a:pt x="122" y="207"/>
                    <a:pt x="122" y="207"/>
                  </a:cubicBezTo>
                  <a:cubicBezTo>
                    <a:pt x="120" y="205"/>
                    <a:pt x="118" y="203"/>
                    <a:pt x="116" y="200"/>
                  </a:cubicBezTo>
                  <a:cubicBezTo>
                    <a:pt x="121" y="196"/>
                    <a:pt x="126" y="192"/>
                    <a:pt x="130" y="188"/>
                  </a:cubicBezTo>
                  <a:cubicBezTo>
                    <a:pt x="133" y="190"/>
                    <a:pt x="135" y="191"/>
                    <a:pt x="138" y="193"/>
                  </a:cubicBezTo>
                  <a:cubicBezTo>
                    <a:pt x="132" y="198"/>
                    <a:pt x="127" y="203"/>
                    <a:pt x="122" y="208"/>
                  </a:cubicBezTo>
                  <a:close/>
                  <a:moveTo>
                    <a:pt x="153" y="179"/>
                  </a:moveTo>
                  <a:cubicBezTo>
                    <a:pt x="149" y="182"/>
                    <a:pt x="145" y="186"/>
                    <a:pt x="141" y="190"/>
                  </a:cubicBezTo>
                  <a:cubicBezTo>
                    <a:pt x="139" y="188"/>
                    <a:pt x="136" y="186"/>
                    <a:pt x="134" y="184"/>
                  </a:cubicBezTo>
                  <a:cubicBezTo>
                    <a:pt x="139" y="180"/>
                    <a:pt x="144" y="176"/>
                    <a:pt x="148" y="171"/>
                  </a:cubicBezTo>
                  <a:cubicBezTo>
                    <a:pt x="150" y="173"/>
                    <a:pt x="153" y="175"/>
                    <a:pt x="155" y="176"/>
                  </a:cubicBezTo>
                  <a:cubicBezTo>
                    <a:pt x="154" y="177"/>
                    <a:pt x="153" y="178"/>
                    <a:pt x="153" y="179"/>
                  </a:cubicBezTo>
                  <a:close/>
                  <a:moveTo>
                    <a:pt x="157" y="174"/>
                  </a:moveTo>
                  <a:cubicBezTo>
                    <a:pt x="156" y="172"/>
                    <a:pt x="154" y="170"/>
                    <a:pt x="152" y="168"/>
                  </a:cubicBezTo>
                  <a:cubicBezTo>
                    <a:pt x="156" y="164"/>
                    <a:pt x="160" y="160"/>
                    <a:pt x="165" y="156"/>
                  </a:cubicBezTo>
                  <a:cubicBezTo>
                    <a:pt x="166" y="156"/>
                    <a:pt x="167" y="155"/>
                    <a:pt x="166" y="154"/>
                  </a:cubicBezTo>
                  <a:cubicBezTo>
                    <a:pt x="171" y="150"/>
                    <a:pt x="176" y="145"/>
                    <a:pt x="181" y="141"/>
                  </a:cubicBezTo>
                  <a:cubicBezTo>
                    <a:pt x="182" y="142"/>
                    <a:pt x="184" y="143"/>
                    <a:pt x="186" y="144"/>
                  </a:cubicBezTo>
                  <a:cubicBezTo>
                    <a:pt x="186" y="145"/>
                    <a:pt x="186" y="145"/>
                    <a:pt x="187" y="145"/>
                  </a:cubicBezTo>
                  <a:cubicBezTo>
                    <a:pt x="177" y="154"/>
                    <a:pt x="167" y="164"/>
                    <a:pt x="157" y="174"/>
                  </a:cubicBezTo>
                  <a:close/>
                  <a:moveTo>
                    <a:pt x="189" y="142"/>
                  </a:moveTo>
                  <a:cubicBezTo>
                    <a:pt x="189" y="142"/>
                    <a:pt x="189" y="141"/>
                    <a:pt x="188" y="141"/>
                  </a:cubicBezTo>
                  <a:cubicBezTo>
                    <a:pt x="187" y="140"/>
                    <a:pt x="186" y="138"/>
                    <a:pt x="184" y="137"/>
                  </a:cubicBezTo>
                  <a:cubicBezTo>
                    <a:pt x="190" y="132"/>
                    <a:pt x="195" y="127"/>
                    <a:pt x="201" y="121"/>
                  </a:cubicBezTo>
                  <a:cubicBezTo>
                    <a:pt x="202" y="122"/>
                    <a:pt x="204" y="123"/>
                    <a:pt x="206" y="124"/>
                  </a:cubicBezTo>
                  <a:cubicBezTo>
                    <a:pt x="207" y="125"/>
                    <a:pt x="209" y="123"/>
                    <a:pt x="208" y="122"/>
                  </a:cubicBezTo>
                  <a:cubicBezTo>
                    <a:pt x="206" y="121"/>
                    <a:pt x="205" y="120"/>
                    <a:pt x="203" y="118"/>
                  </a:cubicBezTo>
                  <a:cubicBezTo>
                    <a:pt x="207" y="115"/>
                    <a:pt x="211" y="111"/>
                    <a:pt x="214" y="108"/>
                  </a:cubicBezTo>
                  <a:cubicBezTo>
                    <a:pt x="215" y="109"/>
                    <a:pt x="216" y="110"/>
                    <a:pt x="218" y="110"/>
                  </a:cubicBezTo>
                  <a:cubicBezTo>
                    <a:pt x="220" y="112"/>
                    <a:pt x="223" y="108"/>
                    <a:pt x="221" y="107"/>
                  </a:cubicBezTo>
                  <a:cubicBezTo>
                    <a:pt x="220" y="106"/>
                    <a:pt x="219" y="105"/>
                    <a:pt x="218" y="104"/>
                  </a:cubicBezTo>
                  <a:cubicBezTo>
                    <a:pt x="221" y="100"/>
                    <a:pt x="225" y="97"/>
                    <a:pt x="229" y="93"/>
                  </a:cubicBezTo>
                  <a:cubicBezTo>
                    <a:pt x="231" y="95"/>
                    <a:pt x="233" y="96"/>
                    <a:pt x="235" y="98"/>
                  </a:cubicBezTo>
                  <a:cubicBezTo>
                    <a:pt x="235" y="98"/>
                    <a:pt x="235" y="98"/>
                    <a:pt x="235" y="98"/>
                  </a:cubicBezTo>
                  <a:cubicBezTo>
                    <a:pt x="219" y="112"/>
                    <a:pt x="204" y="127"/>
                    <a:pt x="189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42"/>
            <p:cNvSpPr>
              <a:spLocks noEditPoints="1"/>
            </p:cNvSpPr>
            <p:nvPr/>
          </p:nvSpPr>
          <p:spPr bwMode="auto">
            <a:xfrm>
              <a:off x="7945438" y="1687513"/>
              <a:ext cx="212725" cy="177800"/>
            </a:xfrm>
            <a:custGeom>
              <a:avLst/>
              <a:gdLst>
                <a:gd name="T0" fmla="*/ 61 w 67"/>
                <a:gd name="T1" fmla="*/ 27 h 56"/>
                <a:gd name="T2" fmla="*/ 61 w 67"/>
                <a:gd name="T3" fmla="*/ 22 h 56"/>
                <a:gd name="T4" fmla="*/ 34 w 67"/>
                <a:gd name="T5" fmla="*/ 2 h 56"/>
                <a:gd name="T6" fmla="*/ 35 w 67"/>
                <a:gd name="T7" fmla="*/ 10 h 56"/>
                <a:gd name="T8" fmla="*/ 27 w 67"/>
                <a:gd name="T9" fmla="*/ 9 h 56"/>
                <a:gd name="T10" fmla="*/ 27 w 67"/>
                <a:gd name="T11" fmla="*/ 4 h 56"/>
                <a:gd name="T12" fmla="*/ 10 w 67"/>
                <a:gd name="T13" fmla="*/ 28 h 56"/>
                <a:gd name="T14" fmla="*/ 23 w 67"/>
                <a:gd name="T15" fmla="*/ 23 h 56"/>
                <a:gd name="T16" fmla="*/ 4 w 67"/>
                <a:gd name="T17" fmla="*/ 27 h 56"/>
                <a:gd name="T18" fmla="*/ 17 w 67"/>
                <a:gd name="T19" fmla="*/ 43 h 56"/>
                <a:gd name="T20" fmla="*/ 29 w 67"/>
                <a:gd name="T21" fmla="*/ 53 h 56"/>
                <a:gd name="T22" fmla="*/ 33 w 67"/>
                <a:gd name="T23" fmla="*/ 52 h 56"/>
                <a:gd name="T24" fmla="*/ 44 w 67"/>
                <a:gd name="T25" fmla="*/ 43 h 56"/>
                <a:gd name="T26" fmla="*/ 47 w 67"/>
                <a:gd name="T27" fmla="*/ 40 h 56"/>
                <a:gd name="T28" fmla="*/ 63 w 67"/>
                <a:gd name="T29" fmla="*/ 35 h 56"/>
                <a:gd name="T30" fmla="*/ 44 w 67"/>
                <a:gd name="T31" fmla="*/ 19 h 56"/>
                <a:gd name="T32" fmla="*/ 35 w 67"/>
                <a:gd name="T33" fmla="*/ 15 h 56"/>
                <a:gd name="T34" fmla="*/ 44 w 67"/>
                <a:gd name="T35" fmla="*/ 19 h 56"/>
                <a:gd name="T36" fmla="*/ 38 w 67"/>
                <a:gd name="T37" fmla="*/ 23 h 56"/>
                <a:gd name="T38" fmla="*/ 33 w 67"/>
                <a:gd name="T39" fmla="*/ 28 h 56"/>
                <a:gd name="T40" fmla="*/ 28 w 67"/>
                <a:gd name="T41" fmla="*/ 23 h 56"/>
                <a:gd name="T42" fmla="*/ 20 w 67"/>
                <a:gd name="T43" fmla="*/ 16 h 56"/>
                <a:gd name="T44" fmla="*/ 30 w 67"/>
                <a:gd name="T45" fmla="*/ 15 h 56"/>
                <a:gd name="T46" fmla="*/ 25 w 67"/>
                <a:gd name="T47" fmla="*/ 21 h 56"/>
                <a:gd name="T48" fmla="*/ 21 w 67"/>
                <a:gd name="T49" fmla="*/ 41 h 56"/>
                <a:gd name="T50" fmla="*/ 15 w 67"/>
                <a:gd name="T51" fmla="*/ 36 h 56"/>
                <a:gd name="T52" fmla="*/ 30 w 67"/>
                <a:gd name="T53" fmla="*/ 31 h 56"/>
                <a:gd name="T54" fmla="*/ 21 w 67"/>
                <a:gd name="T55" fmla="*/ 40 h 56"/>
                <a:gd name="T56" fmla="*/ 30 w 67"/>
                <a:gd name="T57" fmla="*/ 49 h 56"/>
                <a:gd name="T58" fmla="*/ 33 w 67"/>
                <a:gd name="T59" fmla="*/ 34 h 56"/>
                <a:gd name="T60" fmla="*/ 30 w 67"/>
                <a:gd name="T61" fmla="*/ 49 h 56"/>
                <a:gd name="T62" fmla="*/ 43 w 67"/>
                <a:gd name="T63" fmla="*/ 38 h 56"/>
                <a:gd name="T64" fmla="*/ 41 w 67"/>
                <a:gd name="T65" fmla="*/ 27 h 56"/>
                <a:gd name="T66" fmla="*/ 45 w 67"/>
                <a:gd name="T67" fmla="*/ 37 h 56"/>
                <a:gd name="T68" fmla="*/ 44 w 67"/>
                <a:gd name="T69" fmla="*/ 24 h 56"/>
                <a:gd name="T70" fmla="*/ 54 w 67"/>
                <a:gd name="T7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56">
                  <a:moveTo>
                    <a:pt x="65" y="32"/>
                  </a:moveTo>
                  <a:cubicBezTo>
                    <a:pt x="64" y="30"/>
                    <a:pt x="62" y="29"/>
                    <a:pt x="61" y="27"/>
                  </a:cubicBezTo>
                  <a:cubicBezTo>
                    <a:pt x="62" y="26"/>
                    <a:pt x="62" y="25"/>
                    <a:pt x="63" y="24"/>
                  </a:cubicBezTo>
                  <a:cubicBezTo>
                    <a:pt x="63" y="23"/>
                    <a:pt x="62" y="21"/>
                    <a:pt x="61" y="22"/>
                  </a:cubicBezTo>
                  <a:cubicBezTo>
                    <a:pt x="60" y="22"/>
                    <a:pt x="59" y="23"/>
                    <a:pt x="58" y="24"/>
                  </a:cubicBezTo>
                  <a:cubicBezTo>
                    <a:pt x="50" y="16"/>
                    <a:pt x="42" y="9"/>
                    <a:pt x="34" y="2"/>
                  </a:cubicBezTo>
                  <a:cubicBezTo>
                    <a:pt x="31" y="0"/>
                    <a:pt x="28" y="3"/>
                    <a:pt x="30" y="5"/>
                  </a:cubicBezTo>
                  <a:cubicBezTo>
                    <a:pt x="32" y="7"/>
                    <a:pt x="33" y="8"/>
                    <a:pt x="35" y="10"/>
                  </a:cubicBezTo>
                  <a:cubicBezTo>
                    <a:pt x="34" y="11"/>
                    <a:pt x="33" y="12"/>
                    <a:pt x="32" y="13"/>
                  </a:cubicBezTo>
                  <a:cubicBezTo>
                    <a:pt x="30" y="11"/>
                    <a:pt x="28" y="10"/>
                    <a:pt x="27" y="9"/>
                  </a:cubicBezTo>
                  <a:cubicBezTo>
                    <a:pt x="27" y="8"/>
                    <a:pt x="28" y="7"/>
                    <a:pt x="29" y="6"/>
                  </a:cubicBezTo>
                  <a:cubicBezTo>
                    <a:pt x="29" y="6"/>
                    <a:pt x="29" y="4"/>
                    <a:pt x="27" y="4"/>
                  </a:cubicBezTo>
                  <a:cubicBezTo>
                    <a:pt x="18" y="8"/>
                    <a:pt x="12" y="18"/>
                    <a:pt x="8" y="26"/>
                  </a:cubicBezTo>
                  <a:cubicBezTo>
                    <a:pt x="7" y="28"/>
                    <a:pt x="9" y="29"/>
                    <a:pt x="10" y="28"/>
                  </a:cubicBezTo>
                  <a:cubicBezTo>
                    <a:pt x="12" y="24"/>
                    <a:pt x="15" y="21"/>
                    <a:pt x="18" y="18"/>
                  </a:cubicBezTo>
                  <a:cubicBezTo>
                    <a:pt x="19" y="20"/>
                    <a:pt x="21" y="21"/>
                    <a:pt x="23" y="2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32"/>
                    <a:pt x="7" y="29"/>
                    <a:pt x="4" y="27"/>
                  </a:cubicBezTo>
                  <a:cubicBezTo>
                    <a:pt x="3" y="26"/>
                    <a:pt x="0" y="28"/>
                    <a:pt x="2" y="2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0" y="46"/>
                    <a:pt x="23" y="49"/>
                    <a:pt x="27" y="52"/>
                  </a:cubicBezTo>
                  <a:cubicBezTo>
                    <a:pt x="27" y="53"/>
                    <a:pt x="28" y="54"/>
                    <a:pt x="29" y="53"/>
                  </a:cubicBezTo>
                  <a:cubicBezTo>
                    <a:pt x="30" y="54"/>
                    <a:pt x="30" y="54"/>
                    <a:pt x="31" y="55"/>
                  </a:cubicBezTo>
                  <a:cubicBezTo>
                    <a:pt x="33" y="56"/>
                    <a:pt x="35" y="54"/>
                    <a:pt x="33" y="52"/>
                  </a:cubicBezTo>
                  <a:cubicBezTo>
                    <a:pt x="33" y="52"/>
                    <a:pt x="33" y="52"/>
                    <a:pt x="33" y="51"/>
                  </a:cubicBezTo>
                  <a:cubicBezTo>
                    <a:pt x="36" y="49"/>
                    <a:pt x="40" y="46"/>
                    <a:pt x="44" y="43"/>
                  </a:cubicBezTo>
                  <a:cubicBezTo>
                    <a:pt x="44" y="43"/>
                    <a:pt x="45" y="43"/>
                    <a:pt x="45" y="42"/>
                  </a:cubicBezTo>
                  <a:cubicBezTo>
                    <a:pt x="46" y="41"/>
                    <a:pt x="47" y="41"/>
                    <a:pt x="47" y="40"/>
                  </a:cubicBezTo>
                  <a:cubicBezTo>
                    <a:pt x="51" y="38"/>
                    <a:pt x="55" y="35"/>
                    <a:pt x="58" y="31"/>
                  </a:cubicBezTo>
                  <a:cubicBezTo>
                    <a:pt x="59" y="32"/>
                    <a:pt x="61" y="34"/>
                    <a:pt x="63" y="35"/>
                  </a:cubicBezTo>
                  <a:cubicBezTo>
                    <a:pt x="65" y="37"/>
                    <a:pt x="67" y="33"/>
                    <a:pt x="65" y="32"/>
                  </a:cubicBezTo>
                  <a:close/>
                  <a:moveTo>
                    <a:pt x="44" y="19"/>
                  </a:moveTo>
                  <a:cubicBezTo>
                    <a:pt x="43" y="19"/>
                    <a:pt x="42" y="20"/>
                    <a:pt x="41" y="21"/>
                  </a:cubicBezTo>
                  <a:cubicBezTo>
                    <a:pt x="39" y="19"/>
                    <a:pt x="37" y="17"/>
                    <a:pt x="35" y="15"/>
                  </a:cubicBezTo>
                  <a:cubicBezTo>
                    <a:pt x="36" y="14"/>
                    <a:pt x="37" y="13"/>
                    <a:pt x="37" y="12"/>
                  </a:cubicBezTo>
                  <a:cubicBezTo>
                    <a:pt x="40" y="14"/>
                    <a:pt x="42" y="16"/>
                    <a:pt x="44" y="19"/>
                  </a:cubicBezTo>
                  <a:close/>
                  <a:moveTo>
                    <a:pt x="33" y="18"/>
                  </a:moveTo>
                  <a:cubicBezTo>
                    <a:pt x="35" y="19"/>
                    <a:pt x="36" y="21"/>
                    <a:pt x="38" y="23"/>
                  </a:cubicBezTo>
                  <a:cubicBezTo>
                    <a:pt x="36" y="25"/>
                    <a:pt x="35" y="26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1" y="26"/>
                    <a:pt x="29" y="25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1"/>
                    <a:pt x="31" y="19"/>
                    <a:pt x="33" y="18"/>
                  </a:cubicBezTo>
                  <a:close/>
                  <a:moveTo>
                    <a:pt x="20" y="16"/>
                  </a:moveTo>
                  <a:cubicBezTo>
                    <a:pt x="21" y="14"/>
                    <a:pt x="23" y="12"/>
                    <a:pt x="25" y="11"/>
                  </a:cubicBezTo>
                  <a:cubicBezTo>
                    <a:pt x="27" y="12"/>
                    <a:pt x="28" y="13"/>
                    <a:pt x="30" y="15"/>
                  </a:cubicBezTo>
                  <a:cubicBezTo>
                    <a:pt x="28" y="17"/>
                    <a:pt x="27" y="19"/>
                    <a:pt x="25" y="20"/>
                  </a:cubicBezTo>
                  <a:cubicBezTo>
                    <a:pt x="25" y="21"/>
                    <a:pt x="25" y="21"/>
                    <a:pt x="25" y="21"/>
                  </a:cubicBezTo>
                  <a:lnTo>
                    <a:pt x="20" y="16"/>
                  </a:lnTo>
                  <a:close/>
                  <a:moveTo>
                    <a:pt x="21" y="41"/>
                  </a:moveTo>
                  <a:cubicBezTo>
                    <a:pt x="20" y="40"/>
                    <a:pt x="19" y="40"/>
                    <a:pt x="19" y="39"/>
                  </a:cubicBezTo>
                  <a:cubicBezTo>
                    <a:pt x="18" y="38"/>
                    <a:pt x="17" y="37"/>
                    <a:pt x="15" y="36"/>
                  </a:cubicBezTo>
                  <a:cubicBezTo>
                    <a:pt x="19" y="33"/>
                    <a:pt x="22" y="29"/>
                    <a:pt x="25" y="26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7" y="34"/>
                    <a:pt x="24" y="37"/>
                    <a:pt x="21" y="40"/>
                  </a:cubicBezTo>
                  <a:cubicBezTo>
                    <a:pt x="21" y="40"/>
                    <a:pt x="21" y="41"/>
                    <a:pt x="21" y="41"/>
                  </a:cubicBezTo>
                  <a:close/>
                  <a:moveTo>
                    <a:pt x="30" y="49"/>
                  </a:moveTo>
                  <a:cubicBezTo>
                    <a:pt x="28" y="47"/>
                    <a:pt x="26" y="45"/>
                    <a:pt x="23" y="42"/>
                  </a:cubicBezTo>
                  <a:cubicBezTo>
                    <a:pt x="26" y="40"/>
                    <a:pt x="30" y="37"/>
                    <a:pt x="33" y="34"/>
                  </a:cubicBezTo>
                  <a:cubicBezTo>
                    <a:pt x="35" y="36"/>
                    <a:pt x="38" y="39"/>
                    <a:pt x="40" y="41"/>
                  </a:cubicBezTo>
                  <a:cubicBezTo>
                    <a:pt x="37" y="44"/>
                    <a:pt x="34" y="46"/>
                    <a:pt x="30" y="49"/>
                  </a:cubicBezTo>
                  <a:close/>
                  <a:moveTo>
                    <a:pt x="45" y="37"/>
                  </a:moveTo>
                  <a:cubicBezTo>
                    <a:pt x="45" y="37"/>
                    <a:pt x="44" y="38"/>
                    <a:pt x="43" y="38"/>
                  </a:cubicBezTo>
                  <a:cubicBezTo>
                    <a:pt x="41" y="36"/>
                    <a:pt x="39" y="34"/>
                    <a:pt x="36" y="31"/>
                  </a:cubicBezTo>
                  <a:cubicBezTo>
                    <a:pt x="38" y="30"/>
                    <a:pt x="40" y="28"/>
                    <a:pt x="41" y="27"/>
                  </a:cubicBezTo>
                  <a:cubicBezTo>
                    <a:pt x="43" y="29"/>
                    <a:pt x="46" y="32"/>
                    <a:pt x="48" y="34"/>
                  </a:cubicBezTo>
                  <a:cubicBezTo>
                    <a:pt x="47" y="35"/>
                    <a:pt x="46" y="36"/>
                    <a:pt x="45" y="37"/>
                  </a:cubicBezTo>
                  <a:close/>
                  <a:moveTo>
                    <a:pt x="50" y="31"/>
                  </a:moveTo>
                  <a:cubicBezTo>
                    <a:pt x="49" y="29"/>
                    <a:pt x="46" y="26"/>
                    <a:pt x="44" y="24"/>
                  </a:cubicBezTo>
                  <a:cubicBezTo>
                    <a:pt x="45" y="23"/>
                    <a:pt x="46" y="22"/>
                    <a:pt x="47" y="21"/>
                  </a:cubicBezTo>
                  <a:cubicBezTo>
                    <a:pt x="49" y="23"/>
                    <a:pt x="51" y="26"/>
                    <a:pt x="54" y="28"/>
                  </a:cubicBezTo>
                  <a:cubicBezTo>
                    <a:pt x="53" y="29"/>
                    <a:pt x="51" y="30"/>
                    <a:pt x="50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6" name="Freeform 43"/>
          <p:cNvSpPr>
            <a:spLocks noEditPoints="1"/>
          </p:cNvSpPr>
          <p:nvPr/>
        </p:nvSpPr>
        <p:spPr bwMode="auto">
          <a:xfrm>
            <a:off x="4737418" y="2419350"/>
            <a:ext cx="881063" cy="874713"/>
          </a:xfrm>
          <a:custGeom>
            <a:avLst/>
            <a:gdLst>
              <a:gd name="T0" fmla="*/ 275 w 277"/>
              <a:gd name="T1" fmla="*/ 3 h 275"/>
              <a:gd name="T2" fmla="*/ 271 w 277"/>
              <a:gd name="T3" fmla="*/ 1 h 275"/>
              <a:gd name="T4" fmla="*/ 136 w 277"/>
              <a:gd name="T5" fmla="*/ 77 h 275"/>
              <a:gd name="T6" fmla="*/ 3 w 277"/>
              <a:gd name="T7" fmla="*/ 154 h 275"/>
              <a:gd name="T8" fmla="*/ 4 w 277"/>
              <a:gd name="T9" fmla="*/ 160 h 275"/>
              <a:gd name="T10" fmla="*/ 6 w 277"/>
              <a:gd name="T11" fmla="*/ 163 h 275"/>
              <a:gd name="T12" fmla="*/ 10 w 277"/>
              <a:gd name="T13" fmla="*/ 166 h 275"/>
              <a:gd name="T14" fmla="*/ 13 w 277"/>
              <a:gd name="T15" fmla="*/ 168 h 275"/>
              <a:gd name="T16" fmla="*/ 85 w 277"/>
              <a:gd name="T17" fmla="*/ 205 h 275"/>
              <a:gd name="T18" fmla="*/ 86 w 277"/>
              <a:gd name="T19" fmla="*/ 205 h 275"/>
              <a:gd name="T20" fmla="*/ 90 w 277"/>
              <a:gd name="T21" fmla="*/ 206 h 275"/>
              <a:gd name="T22" fmla="*/ 92 w 277"/>
              <a:gd name="T23" fmla="*/ 208 h 275"/>
              <a:gd name="T24" fmla="*/ 115 w 277"/>
              <a:gd name="T25" fmla="*/ 212 h 275"/>
              <a:gd name="T26" fmla="*/ 111 w 277"/>
              <a:gd name="T27" fmla="*/ 218 h 275"/>
              <a:gd name="T28" fmla="*/ 113 w 277"/>
              <a:gd name="T29" fmla="*/ 222 h 275"/>
              <a:gd name="T30" fmla="*/ 205 w 277"/>
              <a:gd name="T31" fmla="*/ 274 h 275"/>
              <a:gd name="T32" fmla="*/ 209 w 277"/>
              <a:gd name="T33" fmla="*/ 271 h 275"/>
              <a:gd name="T34" fmla="*/ 210 w 277"/>
              <a:gd name="T35" fmla="*/ 270 h 275"/>
              <a:gd name="T36" fmla="*/ 223 w 277"/>
              <a:gd name="T37" fmla="*/ 206 h 275"/>
              <a:gd name="T38" fmla="*/ 240 w 277"/>
              <a:gd name="T39" fmla="*/ 138 h 275"/>
              <a:gd name="T40" fmla="*/ 275 w 277"/>
              <a:gd name="T41" fmla="*/ 9 h 275"/>
              <a:gd name="T42" fmla="*/ 276 w 277"/>
              <a:gd name="T43" fmla="*/ 7 h 275"/>
              <a:gd name="T44" fmla="*/ 275 w 277"/>
              <a:gd name="T45" fmla="*/ 3 h 275"/>
              <a:gd name="T46" fmla="*/ 94 w 277"/>
              <a:gd name="T47" fmla="*/ 203 h 275"/>
              <a:gd name="T48" fmla="*/ 229 w 277"/>
              <a:gd name="T49" fmla="*/ 60 h 275"/>
              <a:gd name="T50" fmla="*/ 119 w 277"/>
              <a:gd name="T51" fmla="*/ 207 h 275"/>
              <a:gd name="T52" fmla="*/ 94 w 277"/>
              <a:gd name="T53" fmla="*/ 203 h 275"/>
              <a:gd name="T54" fmla="*/ 232 w 277"/>
              <a:gd name="T55" fmla="*/ 140 h 275"/>
              <a:gd name="T56" fmla="*/ 204 w 277"/>
              <a:gd name="T57" fmla="*/ 267 h 275"/>
              <a:gd name="T58" fmla="*/ 115 w 277"/>
              <a:gd name="T59" fmla="*/ 223 h 275"/>
              <a:gd name="T60" fmla="*/ 115 w 277"/>
              <a:gd name="T61" fmla="*/ 222 h 275"/>
              <a:gd name="T62" fmla="*/ 115 w 277"/>
              <a:gd name="T63" fmla="*/ 221 h 275"/>
              <a:gd name="T64" fmla="*/ 263 w 277"/>
              <a:gd name="T65" fmla="*/ 25 h 275"/>
              <a:gd name="T66" fmla="*/ 232 w 277"/>
              <a:gd name="T67" fmla="*/ 140 h 275"/>
              <a:gd name="T68" fmla="*/ 86 w 277"/>
              <a:gd name="T69" fmla="*/ 201 h 275"/>
              <a:gd name="T70" fmla="*/ 47 w 277"/>
              <a:gd name="T71" fmla="*/ 180 h 275"/>
              <a:gd name="T72" fmla="*/ 20 w 277"/>
              <a:gd name="T73" fmla="*/ 164 h 275"/>
              <a:gd name="T74" fmla="*/ 14 w 277"/>
              <a:gd name="T75" fmla="*/ 160 h 275"/>
              <a:gd name="T76" fmla="*/ 11 w 277"/>
              <a:gd name="T77" fmla="*/ 157 h 275"/>
              <a:gd name="T78" fmla="*/ 140 w 277"/>
              <a:gd name="T79" fmla="*/ 84 h 275"/>
              <a:gd name="T80" fmla="*/ 264 w 277"/>
              <a:gd name="T81" fmla="*/ 12 h 275"/>
              <a:gd name="T82" fmla="*/ 86 w 277"/>
              <a:gd name="T83" fmla="*/ 201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77" h="275">
                <a:moveTo>
                  <a:pt x="275" y="3"/>
                </a:moveTo>
                <a:cubicBezTo>
                  <a:pt x="275" y="1"/>
                  <a:pt x="273" y="0"/>
                  <a:pt x="271" y="1"/>
                </a:cubicBezTo>
                <a:cubicBezTo>
                  <a:pt x="224" y="23"/>
                  <a:pt x="181" y="51"/>
                  <a:pt x="136" y="77"/>
                </a:cubicBezTo>
                <a:cubicBezTo>
                  <a:pt x="92" y="102"/>
                  <a:pt x="44" y="125"/>
                  <a:pt x="3" y="154"/>
                </a:cubicBezTo>
                <a:cubicBezTo>
                  <a:pt x="0" y="156"/>
                  <a:pt x="1" y="159"/>
                  <a:pt x="4" y="160"/>
                </a:cubicBezTo>
                <a:cubicBezTo>
                  <a:pt x="4" y="161"/>
                  <a:pt x="4" y="162"/>
                  <a:pt x="6" y="163"/>
                </a:cubicBezTo>
                <a:cubicBezTo>
                  <a:pt x="7" y="164"/>
                  <a:pt x="9" y="165"/>
                  <a:pt x="10" y="166"/>
                </a:cubicBezTo>
                <a:cubicBezTo>
                  <a:pt x="11" y="167"/>
                  <a:pt x="12" y="167"/>
                  <a:pt x="13" y="168"/>
                </a:cubicBezTo>
                <a:cubicBezTo>
                  <a:pt x="33" y="185"/>
                  <a:pt x="61" y="198"/>
                  <a:pt x="85" y="205"/>
                </a:cubicBezTo>
                <a:cubicBezTo>
                  <a:pt x="85" y="205"/>
                  <a:pt x="86" y="205"/>
                  <a:pt x="86" y="205"/>
                </a:cubicBezTo>
                <a:cubicBezTo>
                  <a:pt x="87" y="206"/>
                  <a:pt x="89" y="207"/>
                  <a:pt x="90" y="206"/>
                </a:cubicBezTo>
                <a:cubicBezTo>
                  <a:pt x="91" y="207"/>
                  <a:pt x="91" y="208"/>
                  <a:pt x="92" y="208"/>
                </a:cubicBezTo>
                <a:cubicBezTo>
                  <a:pt x="100" y="210"/>
                  <a:pt x="108" y="211"/>
                  <a:pt x="115" y="212"/>
                </a:cubicBezTo>
                <a:cubicBezTo>
                  <a:pt x="114" y="214"/>
                  <a:pt x="113" y="216"/>
                  <a:pt x="111" y="218"/>
                </a:cubicBezTo>
                <a:cubicBezTo>
                  <a:pt x="110" y="220"/>
                  <a:pt x="111" y="222"/>
                  <a:pt x="113" y="222"/>
                </a:cubicBezTo>
                <a:cubicBezTo>
                  <a:pt x="111" y="228"/>
                  <a:pt x="196" y="269"/>
                  <a:pt x="205" y="274"/>
                </a:cubicBezTo>
                <a:cubicBezTo>
                  <a:pt x="207" y="275"/>
                  <a:pt x="209" y="273"/>
                  <a:pt x="209" y="271"/>
                </a:cubicBezTo>
                <a:cubicBezTo>
                  <a:pt x="209" y="271"/>
                  <a:pt x="210" y="270"/>
                  <a:pt x="210" y="270"/>
                </a:cubicBezTo>
                <a:cubicBezTo>
                  <a:pt x="216" y="249"/>
                  <a:pt x="219" y="227"/>
                  <a:pt x="223" y="206"/>
                </a:cubicBezTo>
                <a:cubicBezTo>
                  <a:pt x="228" y="183"/>
                  <a:pt x="234" y="160"/>
                  <a:pt x="240" y="138"/>
                </a:cubicBezTo>
                <a:cubicBezTo>
                  <a:pt x="250" y="95"/>
                  <a:pt x="262" y="52"/>
                  <a:pt x="275" y="9"/>
                </a:cubicBezTo>
                <a:cubicBezTo>
                  <a:pt x="275" y="8"/>
                  <a:pt x="276" y="8"/>
                  <a:pt x="276" y="7"/>
                </a:cubicBezTo>
                <a:cubicBezTo>
                  <a:pt x="277" y="6"/>
                  <a:pt x="276" y="4"/>
                  <a:pt x="275" y="3"/>
                </a:cubicBezTo>
                <a:close/>
                <a:moveTo>
                  <a:pt x="94" y="203"/>
                </a:moveTo>
                <a:cubicBezTo>
                  <a:pt x="135" y="152"/>
                  <a:pt x="184" y="108"/>
                  <a:pt x="229" y="60"/>
                </a:cubicBezTo>
                <a:cubicBezTo>
                  <a:pt x="192" y="109"/>
                  <a:pt x="155" y="157"/>
                  <a:pt x="119" y="207"/>
                </a:cubicBezTo>
                <a:cubicBezTo>
                  <a:pt x="111" y="205"/>
                  <a:pt x="102" y="204"/>
                  <a:pt x="94" y="203"/>
                </a:cubicBezTo>
                <a:close/>
                <a:moveTo>
                  <a:pt x="232" y="140"/>
                </a:moveTo>
                <a:cubicBezTo>
                  <a:pt x="222" y="181"/>
                  <a:pt x="208" y="225"/>
                  <a:pt x="204" y="267"/>
                </a:cubicBezTo>
                <a:cubicBezTo>
                  <a:pt x="186" y="258"/>
                  <a:pt x="115" y="223"/>
                  <a:pt x="115" y="223"/>
                </a:cubicBezTo>
                <a:cubicBezTo>
                  <a:pt x="115" y="222"/>
                  <a:pt x="115" y="222"/>
                  <a:pt x="115" y="222"/>
                </a:cubicBezTo>
                <a:cubicBezTo>
                  <a:pt x="115" y="222"/>
                  <a:pt x="115" y="221"/>
                  <a:pt x="115" y="221"/>
                </a:cubicBezTo>
                <a:cubicBezTo>
                  <a:pt x="168" y="158"/>
                  <a:pt x="215" y="91"/>
                  <a:pt x="263" y="25"/>
                </a:cubicBezTo>
                <a:cubicBezTo>
                  <a:pt x="252" y="63"/>
                  <a:pt x="242" y="101"/>
                  <a:pt x="232" y="140"/>
                </a:cubicBezTo>
                <a:close/>
                <a:moveTo>
                  <a:pt x="86" y="201"/>
                </a:moveTo>
                <a:cubicBezTo>
                  <a:pt x="74" y="193"/>
                  <a:pt x="60" y="187"/>
                  <a:pt x="47" y="180"/>
                </a:cubicBezTo>
                <a:cubicBezTo>
                  <a:pt x="38" y="175"/>
                  <a:pt x="29" y="168"/>
                  <a:pt x="20" y="164"/>
                </a:cubicBezTo>
                <a:cubicBezTo>
                  <a:pt x="18" y="162"/>
                  <a:pt x="16" y="161"/>
                  <a:pt x="14" y="160"/>
                </a:cubicBezTo>
                <a:cubicBezTo>
                  <a:pt x="13" y="159"/>
                  <a:pt x="12" y="158"/>
                  <a:pt x="11" y="157"/>
                </a:cubicBezTo>
                <a:cubicBezTo>
                  <a:pt x="55" y="136"/>
                  <a:pt x="98" y="108"/>
                  <a:pt x="140" y="84"/>
                </a:cubicBezTo>
                <a:cubicBezTo>
                  <a:pt x="181" y="60"/>
                  <a:pt x="224" y="38"/>
                  <a:pt x="264" y="12"/>
                </a:cubicBezTo>
                <a:cubicBezTo>
                  <a:pt x="208" y="78"/>
                  <a:pt x="141" y="134"/>
                  <a:pt x="86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7" name="Freeform 44"/>
          <p:cNvSpPr>
            <a:spLocks noEditPoints="1"/>
          </p:cNvSpPr>
          <p:nvPr/>
        </p:nvSpPr>
        <p:spPr bwMode="auto">
          <a:xfrm>
            <a:off x="664394" y="758824"/>
            <a:ext cx="4371474" cy="3400425"/>
          </a:xfrm>
          <a:custGeom>
            <a:avLst/>
            <a:gdLst>
              <a:gd name="T0" fmla="*/ 1112 w 1157"/>
              <a:gd name="T1" fmla="*/ 885 h 1069"/>
              <a:gd name="T2" fmla="*/ 1055 w 1157"/>
              <a:gd name="T3" fmla="*/ 950 h 1069"/>
              <a:gd name="T4" fmla="*/ 1013 w 1157"/>
              <a:gd name="T5" fmla="*/ 931 h 1069"/>
              <a:gd name="T6" fmla="*/ 1041 w 1157"/>
              <a:gd name="T7" fmla="*/ 962 h 1069"/>
              <a:gd name="T8" fmla="*/ 1017 w 1157"/>
              <a:gd name="T9" fmla="*/ 992 h 1069"/>
              <a:gd name="T10" fmla="*/ 738 w 1157"/>
              <a:gd name="T11" fmla="*/ 1058 h 1069"/>
              <a:gd name="T12" fmla="*/ 468 w 1157"/>
              <a:gd name="T13" fmla="*/ 986 h 1069"/>
              <a:gd name="T14" fmla="*/ 410 w 1157"/>
              <a:gd name="T15" fmla="*/ 915 h 1069"/>
              <a:gd name="T16" fmla="*/ 379 w 1157"/>
              <a:gd name="T17" fmla="*/ 925 h 1069"/>
              <a:gd name="T18" fmla="*/ 250 w 1157"/>
              <a:gd name="T19" fmla="*/ 903 h 1069"/>
              <a:gd name="T20" fmla="*/ 81 w 1157"/>
              <a:gd name="T21" fmla="*/ 342 h 1069"/>
              <a:gd name="T22" fmla="*/ 144 w 1157"/>
              <a:gd name="T23" fmla="*/ 345 h 1069"/>
              <a:gd name="T24" fmla="*/ 82 w 1157"/>
              <a:gd name="T25" fmla="*/ 331 h 1069"/>
              <a:gd name="T26" fmla="*/ 100 w 1157"/>
              <a:gd name="T27" fmla="*/ 147 h 1069"/>
              <a:gd name="T28" fmla="*/ 310 w 1157"/>
              <a:gd name="T29" fmla="*/ 28 h 1069"/>
              <a:gd name="T30" fmla="*/ 180 w 1157"/>
              <a:gd name="T31" fmla="*/ 51 h 1069"/>
              <a:gd name="T32" fmla="*/ 69 w 1157"/>
              <a:gd name="T33" fmla="*/ 316 h 1069"/>
              <a:gd name="T34" fmla="*/ 103 w 1157"/>
              <a:gd name="T35" fmla="*/ 764 h 1069"/>
              <a:gd name="T36" fmla="*/ 386 w 1157"/>
              <a:gd name="T37" fmla="*/ 932 h 1069"/>
              <a:gd name="T38" fmla="*/ 529 w 1157"/>
              <a:gd name="T39" fmla="*/ 1024 h 1069"/>
              <a:gd name="T40" fmla="*/ 928 w 1157"/>
              <a:gd name="T41" fmla="*/ 1041 h 1069"/>
              <a:gd name="T42" fmla="*/ 1074 w 1157"/>
              <a:gd name="T43" fmla="*/ 948 h 1069"/>
              <a:gd name="T44" fmla="*/ 1151 w 1157"/>
              <a:gd name="T45" fmla="*/ 776 h 1069"/>
              <a:gd name="T46" fmla="*/ 123 w 1157"/>
              <a:gd name="T47" fmla="*/ 354 h 1069"/>
              <a:gd name="T48" fmla="*/ 86 w 1157"/>
              <a:gd name="T49" fmla="*/ 337 h 1069"/>
              <a:gd name="T50" fmla="*/ 386 w 1157"/>
              <a:gd name="T51" fmla="*/ 922 h 1069"/>
              <a:gd name="T52" fmla="*/ 382 w 1157"/>
              <a:gd name="T53" fmla="*/ 895 h 1069"/>
              <a:gd name="T54" fmla="*/ 389 w 1157"/>
              <a:gd name="T55" fmla="*/ 921 h 1069"/>
              <a:gd name="T56" fmla="*/ 1027 w 1157"/>
              <a:gd name="T57" fmla="*/ 947 h 1069"/>
              <a:gd name="T58" fmla="*/ 1020 w 1157"/>
              <a:gd name="T59" fmla="*/ 932 h 1069"/>
              <a:gd name="T60" fmla="*/ 1027 w 1157"/>
              <a:gd name="T61" fmla="*/ 921 h 1069"/>
              <a:gd name="T62" fmla="*/ 1047 w 1157"/>
              <a:gd name="T63" fmla="*/ 942 h 1069"/>
              <a:gd name="T64" fmla="*/ 1045 w 1157"/>
              <a:gd name="T65" fmla="*/ 953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7" h="1069">
                <a:moveTo>
                  <a:pt x="1151" y="776"/>
                </a:moveTo>
                <a:cubicBezTo>
                  <a:pt x="1140" y="814"/>
                  <a:pt x="1132" y="850"/>
                  <a:pt x="1112" y="885"/>
                </a:cubicBezTo>
                <a:cubicBezTo>
                  <a:pt x="1102" y="901"/>
                  <a:pt x="1091" y="917"/>
                  <a:pt x="1078" y="931"/>
                </a:cubicBezTo>
                <a:cubicBezTo>
                  <a:pt x="1071" y="938"/>
                  <a:pt x="1064" y="946"/>
                  <a:pt x="1055" y="950"/>
                </a:cubicBezTo>
                <a:cubicBezTo>
                  <a:pt x="1059" y="934"/>
                  <a:pt x="1056" y="914"/>
                  <a:pt x="1037" y="909"/>
                </a:cubicBezTo>
                <a:cubicBezTo>
                  <a:pt x="1021" y="905"/>
                  <a:pt x="1014" y="918"/>
                  <a:pt x="1013" y="931"/>
                </a:cubicBezTo>
                <a:cubicBezTo>
                  <a:pt x="1011" y="938"/>
                  <a:pt x="1012" y="946"/>
                  <a:pt x="1017" y="952"/>
                </a:cubicBezTo>
                <a:cubicBezTo>
                  <a:pt x="1024" y="960"/>
                  <a:pt x="1033" y="963"/>
                  <a:pt x="1041" y="962"/>
                </a:cubicBezTo>
                <a:cubicBezTo>
                  <a:pt x="1041" y="963"/>
                  <a:pt x="1041" y="963"/>
                  <a:pt x="1041" y="963"/>
                </a:cubicBezTo>
                <a:cubicBezTo>
                  <a:pt x="1035" y="974"/>
                  <a:pt x="1026" y="984"/>
                  <a:pt x="1017" y="992"/>
                </a:cubicBezTo>
                <a:cubicBezTo>
                  <a:pt x="994" y="1010"/>
                  <a:pt x="967" y="1020"/>
                  <a:pt x="940" y="1028"/>
                </a:cubicBezTo>
                <a:cubicBezTo>
                  <a:pt x="875" y="1049"/>
                  <a:pt x="806" y="1059"/>
                  <a:pt x="738" y="1058"/>
                </a:cubicBezTo>
                <a:cubicBezTo>
                  <a:pt x="675" y="1057"/>
                  <a:pt x="612" y="1046"/>
                  <a:pt x="553" y="1025"/>
                </a:cubicBezTo>
                <a:cubicBezTo>
                  <a:pt x="524" y="1014"/>
                  <a:pt x="495" y="1002"/>
                  <a:pt x="468" y="986"/>
                </a:cubicBezTo>
                <a:cubicBezTo>
                  <a:pt x="441" y="971"/>
                  <a:pt x="411" y="954"/>
                  <a:pt x="392" y="929"/>
                </a:cubicBezTo>
                <a:cubicBezTo>
                  <a:pt x="399" y="926"/>
                  <a:pt x="405" y="921"/>
                  <a:pt x="410" y="915"/>
                </a:cubicBezTo>
                <a:cubicBezTo>
                  <a:pt x="421" y="902"/>
                  <a:pt x="425" y="871"/>
                  <a:pt x="400" y="871"/>
                </a:cubicBezTo>
                <a:cubicBezTo>
                  <a:pt x="373" y="872"/>
                  <a:pt x="370" y="907"/>
                  <a:pt x="379" y="925"/>
                </a:cubicBezTo>
                <a:cubicBezTo>
                  <a:pt x="368" y="929"/>
                  <a:pt x="355" y="930"/>
                  <a:pt x="343" y="930"/>
                </a:cubicBezTo>
                <a:cubicBezTo>
                  <a:pt x="311" y="928"/>
                  <a:pt x="278" y="918"/>
                  <a:pt x="250" y="903"/>
                </a:cubicBezTo>
                <a:cubicBezTo>
                  <a:pt x="188" y="871"/>
                  <a:pt x="141" y="818"/>
                  <a:pt x="109" y="757"/>
                </a:cubicBezTo>
                <a:cubicBezTo>
                  <a:pt x="41" y="632"/>
                  <a:pt x="16" y="473"/>
                  <a:pt x="81" y="342"/>
                </a:cubicBezTo>
                <a:cubicBezTo>
                  <a:pt x="87" y="349"/>
                  <a:pt x="94" y="356"/>
                  <a:pt x="103" y="359"/>
                </a:cubicBezTo>
                <a:cubicBezTo>
                  <a:pt x="119" y="365"/>
                  <a:pt x="137" y="360"/>
                  <a:pt x="144" y="345"/>
                </a:cubicBezTo>
                <a:cubicBezTo>
                  <a:pt x="150" y="331"/>
                  <a:pt x="144" y="316"/>
                  <a:pt x="130" y="311"/>
                </a:cubicBezTo>
                <a:cubicBezTo>
                  <a:pt x="110" y="303"/>
                  <a:pt x="94" y="316"/>
                  <a:pt x="82" y="331"/>
                </a:cubicBezTo>
                <a:cubicBezTo>
                  <a:pt x="73" y="314"/>
                  <a:pt x="71" y="292"/>
                  <a:pt x="70" y="275"/>
                </a:cubicBezTo>
                <a:cubicBezTo>
                  <a:pt x="68" y="231"/>
                  <a:pt x="79" y="186"/>
                  <a:pt x="100" y="147"/>
                </a:cubicBezTo>
                <a:cubicBezTo>
                  <a:pt x="120" y="111"/>
                  <a:pt x="150" y="80"/>
                  <a:pt x="185" y="58"/>
                </a:cubicBezTo>
                <a:cubicBezTo>
                  <a:pt x="218" y="37"/>
                  <a:pt x="270" y="13"/>
                  <a:pt x="310" y="28"/>
                </a:cubicBezTo>
                <a:cubicBezTo>
                  <a:pt x="312" y="29"/>
                  <a:pt x="313" y="26"/>
                  <a:pt x="311" y="25"/>
                </a:cubicBezTo>
                <a:cubicBezTo>
                  <a:pt x="275" y="0"/>
                  <a:pt x="212" y="31"/>
                  <a:pt x="180" y="51"/>
                </a:cubicBezTo>
                <a:cubicBezTo>
                  <a:pt x="136" y="78"/>
                  <a:pt x="102" y="118"/>
                  <a:pt x="82" y="166"/>
                </a:cubicBezTo>
                <a:cubicBezTo>
                  <a:pt x="63" y="212"/>
                  <a:pt x="55" y="268"/>
                  <a:pt x="69" y="316"/>
                </a:cubicBezTo>
                <a:cubicBezTo>
                  <a:pt x="71" y="323"/>
                  <a:pt x="74" y="330"/>
                  <a:pt x="78" y="336"/>
                </a:cubicBezTo>
                <a:cubicBezTo>
                  <a:pt x="0" y="466"/>
                  <a:pt x="34" y="638"/>
                  <a:pt x="103" y="764"/>
                </a:cubicBezTo>
                <a:cubicBezTo>
                  <a:pt x="137" y="826"/>
                  <a:pt x="185" y="880"/>
                  <a:pt x="248" y="912"/>
                </a:cubicBezTo>
                <a:cubicBezTo>
                  <a:pt x="283" y="929"/>
                  <a:pt x="345" y="950"/>
                  <a:pt x="386" y="932"/>
                </a:cubicBezTo>
                <a:cubicBezTo>
                  <a:pt x="399" y="955"/>
                  <a:pt x="425" y="969"/>
                  <a:pt x="447" y="983"/>
                </a:cubicBezTo>
                <a:cubicBezTo>
                  <a:pt x="473" y="999"/>
                  <a:pt x="500" y="1013"/>
                  <a:pt x="529" y="1024"/>
                </a:cubicBezTo>
                <a:cubicBezTo>
                  <a:pt x="589" y="1049"/>
                  <a:pt x="654" y="1062"/>
                  <a:pt x="719" y="1065"/>
                </a:cubicBezTo>
                <a:cubicBezTo>
                  <a:pt x="789" y="1069"/>
                  <a:pt x="860" y="1060"/>
                  <a:pt x="928" y="1041"/>
                </a:cubicBezTo>
                <a:cubicBezTo>
                  <a:pt x="974" y="1027"/>
                  <a:pt x="1031" y="1008"/>
                  <a:pt x="1052" y="960"/>
                </a:cubicBezTo>
                <a:cubicBezTo>
                  <a:pt x="1060" y="958"/>
                  <a:pt x="1068" y="953"/>
                  <a:pt x="1074" y="948"/>
                </a:cubicBezTo>
                <a:cubicBezTo>
                  <a:pt x="1119" y="909"/>
                  <a:pt x="1156" y="836"/>
                  <a:pt x="1157" y="777"/>
                </a:cubicBezTo>
                <a:cubicBezTo>
                  <a:pt x="1157" y="773"/>
                  <a:pt x="1152" y="773"/>
                  <a:pt x="1151" y="776"/>
                </a:cubicBezTo>
                <a:close/>
                <a:moveTo>
                  <a:pt x="125" y="317"/>
                </a:moveTo>
                <a:cubicBezTo>
                  <a:pt x="145" y="324"/>
                  <a:pt x="139" y="348"/>
                  <a:pt x="123" y="354"/>
                </a:cubicBezTo>
                <a:cubicBezTo>
                  <a:pt x="116" y="356"/>
                  <a:pt x="104" y="353"/>
                  <a:pt x="98" y="349"/>
                </a:cubicBezTo>
                <a:cubicBezTo>
                  <a:pt x="93" y="346"/>
                  <a:pt x="89" y="341"/>
                  <a:pt x="86" y="337"/>
                </a:cubicBezTo>
                <a:cubicBezTo>
                  <a:pt x="95" y="324"/>
                  <a:pt x="109" y="312"/>
                  <a:pt x="125" y="317"/>
                </a:cubicBezTo>
                <a:close/>
                <a:moveTo>
                  <a:pt x="386" y="922"/>
                </a:moveTo>
                <a:cubicBezTo>
                  <a:pt x="386" y="922"/>
                  <a:pt x="386" y="922"/>
                  <a:pt x="386" y="922"/>
                </a:cubicBezTo>
                <a:cubicBezTo>
                  <a:pt x="381" y="914"/>
                  <a:pt x="380" y="905"/>
                  <a:pt x="382" y="895"/>
                </a:cubicBezTo>
                <a:cubicBezTo>
                  <a:pt x="390" y="875"/>
                  <a:pt x="399" y="875"/>
                  <a:pt x="410" y="898"/>
                </a:cubicBezTo>
                <a:cubicBezTo>
                  <a:pt x="409" y="908"/>
                  <a:pt x="397" y="917"/>
                  <a:pt x="389" y="921"/>
                </a:cubicBezTo>
                <a:cubicBezTo>
                  <a:pt x="388" y="922"/>
                  <a:pt x="387" y="922"/>
                  <a:pt x="386" y="922"/>
                </a:cubicBezTo>
                <a:close/>
                <a:moveTo>
                  <a:pt x="1027" y="947"/>
                </a:moveTo>
                <a:cubicBezTo>
                  <a:pt x="1023" y="943"/>
                  <a:pt x="1020" y="939"/>
                  <a:pt x="1020" y="935"/>
                </a:cubicBezTo>
                <a:cubicBezTo>
                  <a:pt x="1020" y="934"/>
                  <a:pt x="1020" y="933"/>
                  <a:pt x="1020" y="932"/>
                </a:cubicBezTo>
                <a:cubicBezTo>
                  <a:pt x="1022" y="928"/>
                  <a:pt x="1024" y="924"/>
                  <a:pt x="1026" y="922"/>
                </a:cubicBezTo>
                <a:cubicBezTo>
                  <a:pt x="1026" y="922"/>
                  <a:pt x="1027" y="922"/>
                  <a:pt x="1027" y="921"/>
                </a:cubicBezTo>
                <a:cubicBezTo>
                  <a:pt x="1034" y="923"/>
                  <a:pt x="1039" y="926"/>
                  <a:pt x="1043" y="931"/>
                </a:cubicBezTo>
                <a:cubicBezTo>
                  <a:pt x="1045" y="934"/>
                  <a:pt x="1047" y="938"/>
                  <a:pt x="1047" y="942"/>
                </a:cubicBezTo>
                <a:cubicBezTo>
                  <a:pt x="1048" y="944"/>
                  <a:pt x="1047" y="947"/>
                  <a:pt x="1047" y="949"/>
                </a:cubicBezTo>
                <a:cubicBezTo>
                  <a:pt x="1046" y="950"/>
                  <a:pt x="1046" y="952"/>
                  <a:pt x="1045" y="953"/>
                </a:cubicBezTo>
                <a:cubicBezTo>
                  <a:pt x="1039" y="954"/>
                  <a:pt x="1034" y="953"/>
                  <a:pt x="1027" y="9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6" name="矩形 1045"/>
          <p:cNvSpPr/>
          <p:nvPr/>
        </p:nvSpPr>
        <p:spPr>
          <a:xfrm>
            <a:off x="1549151" y="154137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敬请老师</a:t>
            </a:r>
            <a:endParaRPr lang="en-US" altLang="zh-CN" sz="36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批评指正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656830" y="2978562"/>
            <a:ext cx="174306" cy="174304"/>
            <a:chOff x="801291" y="3535885"/>
            <a:chExt cx="219347" cy="219347"/>
          </a:xfrm>
        </p:grpSpPr>
        <p:sp>
          <p:nvSpPr>
            <p:cNvPr id="56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1844131" y="2927215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答辩人：马超然 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15463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47664" y="1491630"/>
            <a:ext cx="1560292" cy="1520334"/>
            <a:chOff x="2162095" y="1474764"/>
            <a:chExt cx="2054900" cy="2002277"/>
          </a:xfrm>
        </p:grpSpPr>
        <p:sp>
          <p:nvSpPr>
            <p:cNvPr id="9" name="Freeform 44"/>
            <p:cNvSpPr>
              <a:spLocks noEditPoints="1"/>
            </p:cNvSpPr>
            <p:nvPr/>
          </p:nvSpPr>
          <p:spPr bwMode="auto">
            <a:xfrm>
              <a:off x="2162095" y="1875449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4"/>
            <p:cNvSpPr>
              <a:spLocks noEditPoints="1"/>
            </p:cNvSpPr>
            <p:nvPr/>
          </p:nvSpPr>
          <p:spPr bwMode="auto">
            <a:xfrm rot="10800000">
              <a:off x="2476969" y="1474764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94649" y="1829123"/>
            <a:ext cx="286798" cy="845348"/>
            <a:chOff x="2290763" y="2624138"/>
            <a:chExt cx="454025" cy="1338263"/>
          </a:xfrm>
        </p:grpSpPr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455863" y="2957513"/>
              <a:ext cx="115888" cy="112713"/>
            </a:xfrm>
            <a:custGeom>
              <a:avLst/>
              <a:gdLst>
                <a:gd name="T0" fmla="*/ 29 w 31"/>
                <a:gd name="T1" fmla="*/ 11 h 30"/>
                <a:gd name="T2" fmla="*/ 12 w 31"/>
                <a:gd name="T3" fmla="*/ 3 h 30"/>
                <a:gd name="T4" fmla="*/ 1 w 31"/>
                <a:gd name="T5" fmla="*/ 12 h 30"/>
                <a:gd name="T6" fmla="*/ 17 w 31"/>
                <a:gd name="T7" fmla="*/ 29 h 30"/>
                <a:gd name="T8" fmla="*/ 29 w 31"/>
                <a:gd name="T9" fmla="*/ 11 h 30"/>
                <a:gd name="T10" fmla="*/ 21 w 31"/>
                <a:gd name="T11" fmla="*/ 23 h 30"/>
                <a:gd name="T12" fmla="*/ 6 w 31"/>
                <a:gd name="T13" fmla="*/ 17 h 30"/>
                <a:gd name="T14" fmla="*/ 12 w 31"/>
                <a:gd name="T15" fmla="*/ 6 h 30"/>
                <a:gd name="T16" fmla="*/ 12 w 31"/>
                <a:gd name="T17" fmla="*/ 6 h 30"/>
                <a:gd name="T18" fmla="*/ 14 w 31"/>
                <a:gd name="T19" fmla="*/ 6 h 30"/>
                <a:gd name="T20" fmla="*/ 16 w 31"/>
                <a:gd name="T21" fmla="*/ 6 h 30"/>
                <a:gd name="T22" fmla="*/ 16 w 31"/>
                <a:gd name="T23" fmla="*/ 6 h 30"/>
                <a:gd name="T24" fmla="*/ 23 w 31"/>
                <a:gd name="T25" fmla="*/ 10 h 30"/>
                <a:gd name="T26" fmla="*/ 21 w 31"/>
                <a:gd name="T27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0">
                  <a:moveTo>
                    <a:pt x="29" y="11"/>
                  </a:moveTo>
                  <a:cubicBezTo>
                    <a:pt x="27" y="5"/>
                    <a:pt x="19" y="0"/>
                    <a:pt x="12" y="3"/>
                  </a:cubicBezTo>
                  <a:cubicBezTo>
                    <a:pt x="7" y="2"/>
                    <a:pt x="2" y="7"/>
                    <a:pt x="1" y="12"/>
                  </a:cubicBezTo>
                  <a:cubicBezTo>
                    <a:pt x="0" y="21"/>
                    <a:pt x="9" y="30"/>
                    <a:pt x="17" y="29"/>
                  </a:cubicBezTo>
                  <a:cubicBezTo>
                    <a:pt x="25" y="27"/>
                    <a:pt x="31" y="19"/>
                    <a:pt x="29" y="11"/>
                  </a:cubicBezTo>
                  <a:close/>
                  <a:moveTo>
                    <a:pt x="21" y="23"/>
                  </a:moveTo>
                  <a:cubicBezTo>
                    <a:pt x="15" y="27"/>
                    <a:pt x="8" y="23"/>
                    <a:pt x="6" y="17"/>
                  </a:cubicBezTo>
                  <a:cubicBezTo>
                    <a:pt x="3" y="12"/>
                    <a:pt x="7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9" y="7"/>
                    <a:pt x="21" y="8"/>
                    <a:pt x="23" y="10"/>
                  </a:cubicBezTo>
                  <a:cubicBezTo>
                    <a:pt x="27" y="14"/>
                    <a:pt x="25" y="20"/>
                    <a:pt x="21" y="23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2490788" y="2990850"/>
              <a:ext cx="47625" cy="41275"/>
            </a:xfrm>
            <a:custGeom>
              <a:avLst/>
              <a:gdLst>
                <a:gd name="T0" fmla="*/ 12 w 13"/>
                <a:gd name="T1" fmla="*/ 8 h 11"/>
                <a:gd name="T2" fmla="*/ 8 w 13"/>
                <a:gd name="T3" fmla="*/ 5 h 11"/>
                <a:gd name="T4" fmla="*/ 11 w 13"/>
                <a:gd name="T5" fmla="*/ 2 h 11"/>
                <a:gd name="T6" fmla="*/ 9 w 13"/>
                <a:gd name="T7" fmla="*/ 0 h 11"/>
                <a:gd name="T8" fmla="*/ 6 w 13"/>
                <a:gd name="T9" fmla="*/ 3 h 11"/>
                <a:gd name="T10" fmla="*/ 2 w 13"/>
                <a:gd name="T11" fmla="*/ 0 h 11"/>
                <a:gd name="T12" fmla="*/ 1 w 13"/>
                <a:gd name="T13" fmla="*/ 1 h 11"/>
                <a:gd name="T14" fmla="*/ 4 w 13"/>
                <a:gd name="T15" fmla="*/ 5 h 11"/>
                <a:gd name="T16" fmla="*/ 1 w 13"/>
                <a:gd name="T17" fmla="*/ 9 h 11"/>
                <a:gd name="T18" fmla="*/ 2 w 13"/>
                <a:gd name="T19" fmla="*/ 10 h 11"/>
                <a:gd name="T20" fmla="*/ 6 w 13"/>
                <a:gd name="T21" fmla="*/ 7 h 11"/>
                <a:gd name="T22" fmla="*/ 10 w 13"/>
                <a:gd name="T23" fmla="*/ 11 h 11"/>
                <a:gd name="T24" fmla="*/ 12 w 13"/>
                <a:gd name="T2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1">
                  <a:moveTo>
                    <a:pt x="12" y="8"/>
                  </a:moveTo>
                  <a:cubicBezTo>
                    <a:pt x="11" y="7"/>
                    <a:pt x="9" y="6"/>
                    <a:pt x="8" y="5"/>
                  </a:cubicBezTo>
                  <a:cubicBezTo>
                    <a:pt x="9" y="4"/>
                    <a:pt x="10" y="3"/>
                    <a:pt x="11" y="2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5" y="2"/>
                    <a:pt x="3" y="1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3" y="6"/>
                    <a:pt x="2" y="8"/>
                    <a:pt x="1" y="9"/>
                  </a:cubicBezTo>
                  <a:cubicBezTo>
                    <a:pt x="0" y="10"/>
                    <a:pt x="1" y="11"/>
                    <a:pt x="2" y="10"/>
                  </a:cubicBezTo>
                  <a:cubicBezTo>
                    <a:pt x="3" y="9"/>
                    <a:pt x="4" y="8"/>
                    <a:pt x="6" y="7"/>
                  </a:cubicBezTo>
                  <a:cubicBezTo>
                    <a:pt x="7" y="8"/>
                    <a:pt x="8" y="10"/>
                    <a:pt x="10" y="11"/>
                  </a:cubicBezTo>
                  <a:cubicBezTo>
                    <a:pt x="11" y="11"/>
                    <a:pt x="13" y="10"/>
                    <a:pt x="12" y="8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2290763" y="2624138"/>
              <a:ext cx="454025" cy="1338263"/>
            </a:xfrm>
            <a:custGeom>
              <a:avLst/>
              <a:gdLst>
                <a:gd name="T0" fmla="*/ 118 w 121"/>
                <a:gd name="T1" fmla="*/ 307 h 357"/>
                <a:gd name="T2" fmla="*/ 84 w 121"/>
                <a:gd name="T3" fmla="*/ 126 h 357"/>
                <a:gd name="T4" fmla="*/ 88 w 121"/>
                <a:gd name="T5" fmla="*/ 79 h 357"/>
                <a:gd name="T6" fmla="*/ 75 w 121"/>
                <a:gd name="T7" fmla="*/ 7 h 357"/>
                <a:gd name="T8" fmla="*/ 51 w 121"/>
                <a:gd name="T9" fmla="*/ 36 h 357"/>
                <a:gd name="T10" fmla="*/ 33 w 121"/>
                <a:gd name="T11" fmla="*/ 76 h 357"/>
                <a:gd name="T12" fmla="*/ 14 w 121"/>
                <a:gd name="T13" fmla="*/ 220 h 357"/>
                <a:gd name="T14" fmla="*/ 5 w 121"/>
                <a:gd name="T15" fmla="*/ 316 h 357"/>
                <a:gd name="T16" fmla="*/ 15 w 121"/>
                <a:gd name="T17" fmla="*/ 318 h 357"/>
                <a:gd name="T18" fmla="*/ 20 w 121"/>
                <a:gd name="T19" fmla="*/ 317 h 357"/>
                <a:gd name="T20" fmla="*/ 25 w 121"/>
                <a:gd name="T21" fmla="*/ 285 h 357"/>
                <a:gd name="T22" fmla="*/ 54 w 121"/>
                <a:gd name="T23" fmla="*/ 142 h 357"/>
                <a:gd name="T24" fmla="*/ 89 w 121"/>
                <a:gd name="T25" fmla="*/ 293 h 357"/>
                <a:gd name="T26" fmla="*/ 85 w 121"/>
                <a:gd name="T27" fmla="*/ 308 h 357"/>
                <a:gd name="T28" fmla="*/ 94 w 121"/>
                <a:gd name="T29" fmla="*/ 317 h 357"/>
                <a:gd name="T30" fmla="*/ 106 w 121"/>
                <a:gd name="T31" fmla="*/ 348 h 357"/>
                <a:gd name="T32" fmla="*/ 71 w 121"/>
                <a:gd name="T33" fmla="*/ 64 h 357"/>
                <a:gd name="T34" fmla="*/ 53 w 121"/>
                <a:gd name="T35" fmla="*/ 71 h 357"/>
                <a:gd name="T36" fmla="*/ 70 w 121"/>
                <a:gd name="T37" fmla="*/ 65 h 357"/>
                <a:gd name="T38" fmla="*/ 73 w 121"/>
                <a:gd name="T39" fmla="*/ 8 h 357"/>
                <a:gd name="T40" fmla="*/ 73 w 121"/>
                <a:gd name="T41" fmla="*/ 8 h 357"/>
                <a:gd name="T42" fmla="*/ 75 w 121"/>
                <a:gd name="T43" fmla="*/ 20 h 357"/>
                <a:gd name="T44" fmla="*/ 55 w 121"/>
                <a:gd name="T45" fmla="*/ 21 h 357"/>
                <a:gd name="T46" fmla="*/ 56 w 121"/>
                <a:gd name="T47" fmla="*/ 23 h 357"/>
                <a:gd name="T48" fmla="*/ 74 w 121"/>
                <a:gd name="T49" fmla="*/ 29 h 357"/>
                <a:gd name="T50" fmla="*/ 55 w 121"/>
                <a:gd name="T51" fmla="*/ 31 h 357"/>
                <a:gd name="T52" fmla="*/ 55 w 121"/>
                <a:gd name="T53" fmla="*/ 32 h 357"/>
                <a:gd name="T54" fmla="*/ 73 w 121"/>
                <a:gd name="T55" fmla="*/ 40 h 357"/>
                <a:gd name="T56" fmla="*/ 62 w 121"/>
                <a:gd name="T57" fmla="*/ 43 h 357"/>
                <a:gd name="T58" fmla="*/ 54 w 121"/>
                <a:gd name="T59" fmla="*/ 45 h 357"/>
                <a:gd name="T60" fmla="*/ 72 w 121"/>
                <a:gd name="T61" fmla="*/ 44 h 357"/>
                <a:gd name="T62" fmla="*/ 63 w 121"/>
                <a:gd name="T63" fmla="*/ 54 h 357"/>
                <a:gd name="T64" fmla="*/ 54 w 121"/>
                <a:gd name="T65" fmla="*/ 56 h 357"/>
                <a:gd name="T66" fmla="*/ 71 w 121"/>
                <a:gd name="T67" fmla="*/ 63 h 357"/>
                <a:gd name="T68" fmla="*/ 54 w 121"/>
                <a:gd name="T69" fmla="*/ 56 h 357"/>
                <a:gd name="T70" fmla="*/ 6 w 121"/>
                <a:gd name="T71" fmla="*/ 337 h 357"/>
                <a:gd name="T72" fmla="*/ 17 w 121"/>
                <a:gd name="T73" fmla="*/ 314 h 357"/>
                <a:gd name="T74" fmla="*/ 3 w 121"/>
                <a:gd name="T75" fmla="*/ 310 h 357"/>
                <a:gd name="T76" fmla="*/ 21 w 121"/>
                <a:gd name="T77" fmla="*/ 299 h 357"/>
                <a:gd name="T78" fmla="*/ 10 w 121"/>
                <a:gd name="T79" fmla="*/ 289 h 357"/>
                <a:gd name="T80" fmla="*/ 23 w 121"/>
                <a:gd name="T81" fmla="*/ 281 h 357"/>
                <a:gd name="T82" fmla="*/ 8 w 121"/>
                <a:gd name="T83" fmla="*/ 285 h 357"/>
                <a:gd name="T84" fmla="*/ 43 w 121"/>
                <a:gd name="T85" fmla="*/ 137 h 357"/>
                <a:gd name="T86" fmla="*/ 38 w 121"/>
                <a:gd name="T87" fmla="*/ 119 h 357"/>
                <a:gd name="T88" fmla="*/ 58 w 121"/>
                <a:gd name="T89" fmla="*/ 77 h 357"/>
                <a:gd name="T90" fmla="*/ 77 w 121"/>
                <a:gd name="T91" fmla="*/ 126 h 357"/>
                <a:gd name="T92" fmla="*/ 87 w 121"/>
                <a:gd name="T93" fmla="*/ 302 h 357"/>
                <a:gd name="T94" fmla="*/ 91 w 121"/>
                <a:gd name="T95" fmla="*/ 304 h 357"/>
                <a:gd name="T96" fmla="*/ 97 w 121"/>
                <a:gd name="T97" fmla="*/ 315 h 357"/>
                <a:gd name="T98" fmla="*/ 69 w 121"/>
                <a:gd name="T99" fmla="*/ 140 h 357"/>
                <a:gd name="T100" fmla="*/ 95 w 121"/>
                <a:gd name="T101" fmla="*/ 215 h 357"/>
                <a:gd name="T102" fmla="*/ 110 w 121"/>
                <a:gd name="T103" fmla="*/ 318 h 357"/>
                <a:gd name="T104" fmla="*/ 109 w 121"/>
                <a:gd name="T105" fmla="*/ 343 h 357"/>
                <a:gd name="T106" fmla="*/ 109 w 121"/>
                <a:gd name="T107" fmla="*/ 322 h 357"/>
                <a:gd name="T108" fmla="*/ 112 w 121"/>
                <a:gd name="T109" fmla="*/ 33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1" h="357">
                  <a:moveTo>
                    <a:pt x="112" y="321"/>
                  </a:moveTo>
                  <a:cubicBezTo>
                    <a:pt x="112" y="321"/>
                    <a:pt x="112" y="321"/>
                    <a:pt x="112" y="321"/>
                  </a:cubicBezTo>
                  <a:cubicBezTo>
                    <a:pt x="116" y="318"/>
                    <a:pt x="120" y="312"/>
                    <a:pt x="118" y="307"/>
                  </a:cubicBezTo>
                  <a:cubicBezTo>
                    <a:pt x="118" y="306"/>
                    <a:pt x="117" y="306"/>
                    <a:pt x="117" y="306"/>
                  </a:cubicBezTo>
                  <a:cubicBezTo>
                    <a:pt x="112" y="276"/>
                    <a:pt x="105" y="246"/>
                    <a:pt x="100" y="216"/>
                  </a:cubicBezTo>
                  <a:cubicBezTo>
                    <a:pt x="95" y="186"/>
                    <a:pt x="91" y="155"/>
                    <a:pt x="84" y="126"/>
                  </a:cubicBezTo>
                  <a:cubicBezTo>
                    <a:pt x="84" y="125"/>
                    <a:pt x="83" y="125"/>
                    <a:pt x="83" y="125"/>
                  </a:cubicBezTo>
                  <a:cubicBezTo>
                    <a:pt x="87" y="117"/>
                    <a:pt x="88" y="109"/>
                    <a:pt x="90" y="101"/>
                  </a:cubicBezTo>
                  <a:cubicBezTo>
                    <a:pt x="90" y="95"/>
                    <a:pt x="93" y="84"/>
                    <a:pt x="88" y="79"/>
                  </a:cubicBezTo>
                  <a:cubicBezTo>
                    <a:pt x="85" y="75"/>
                    <a:pt x="80" y="74"/>
                    <a:pt x="74" y="73"/>
                  </a:cubicBezTo>
                  <a:cubicBezTo>
                    <a:pt x="76" y="58"/>
                    <a:pt x="77" y="44"/>
                    <a:pt x="78" y="29"/>
                  </a:cubicBezTo>
                  <a:cubicBezTo>
                    <a:pt x="78" y="21"/>
                    <a:pt x="80" y="13"/>
                    <a:pt x="75" y="7"/>
                  </a:cubicBezTo>
                  <a:cubicBezTo>
                    <a:pt x="75" y="6"/>
                    <a:pt x="75" y="6"/>
                    <a:pt x="75" y="5"/>
                  </a:cubicBezTo>
                  <a:cubicBezTo>
                    <a:pt x="66" y="0"/>
                    <a:pt x="55" y="2"/>
                    <a:pt x="51" y="13"/>
                  </a:cubicBezTo>
                  <a:cubicBezTo>
                    <a:pt x="49" y="20"/>
                    <a:pt x="51" y="29"/>
                    <a:pt x="51" y="36"/>
                  </a:cubicBezTo>
                  <a:cubicBezTo>
                    <a:pt x="50" y="48"/>
                    <a:pt x="49" y="59"/>
                    <a:pt x="50" y="71"/>
                  </a:cubicBezTo>
                  <a:cubicBezTo>
                    <a:pt x="44" y="70"/>
                    <a:pt x="38" y="70"/>
                    <a:pt x="34" y="74"/>
                  </a:cubicBezTo>
                  <a:cubicBezTo>
                    <a:pt x="33" y="74"/>
                    <a:pt x="33" y="75"/>
                    <a:pt x="33" y="76"/>
                  </a:cubicBezTo>
                  <a:cubicBezTo>
                    <a:pt x="33" y="76"/>
                    <a:pt x="33" y="76"/>
                    <a:pt x="33" y="77"/>
                  </a:cubicBezTo>
                  <a:cubicBezTo>
                    <a:pt x="31" y="93"/>
                    <a:pt x="27" y="114"/>
                    <a:pt x="36" y="128"/>
                  </a:cubicBezTo>
                  <a:cubicBezTo>
                    <a:pt x="26" y="158"/>
                    <a:pt x="20" y="189"/>
                    <a:pt x="14" y="220"/>
                  </a:cubicBezTo>
                  <a:cubicBezTo>
                    <a:pt x="9" y="249"/>
                    <a:pt x="3" y="279"/>
                    <a:pt x="0" y="309"/>
                  </a:cubicBezTo>
                  <a:cubicBezTo>
                    <a:pt x="0" y="309"/>
                    <a:pt x="0" y="310"/>
                    <a:pt x="0" y="311"/>
                  </a:cubicBezTo>
                  <a:cubicBezTo>
                    <a:pt x="1" y="313"/>
                    <a:pt x="3" y="315"/>
                    <a:pt x="5" y="316"/>
                  </a:cubicBezTo>
                  <a:cubicBezTo>
                    <a:pt x="3" y="329"/>
                    <a:pt x="2" y="341"/>
                    <a:pt x="1" y="354"/>
                  </a:cubicBezTo>
                  <a:cubicBezTo>
                    <a:pt x="1" y="356"/>
                    <a:pt x="4" y="357"/>
                    <a:pt x="4" y="355"/>
                  </a:cubicBezTo>
                  <a:cubicBezTo>
                    <a:pt x="9" y="343"/>
                    <a:pt x="12" y="331"/>
                    <a:pt x="15" y="318"/>
                  </a:cubicBezTo>
                  <a:cubicBezTo>
                    <a:pt x="16" y="318"/>
                    <a:pt x="16" y="318"/>
                    <a:pt x="17" y="318"/>
                  </a:cubicBezTo>
                  <a:cubicBezTo>
                    <a:pt x="17" y="318"/>
                    <a:pt x="17" y="318"/>
                    <a:pt x="17" y="318"/>
                  </a:cubicBezTo>
                  <a:cubicBezTo>
                    <a:pt x="18" y="319"/>
                    <a:pt x="20" y="319"/>
                    <a:pt x="20" y="317"/>
                  </a:cubicBezTo>
                  <a:cubicBezTo>
                    <a:pt x="22" y="310"/>
                    <a:pt x="23" y="303"/>
                    <a:pt x="25" y="296"/>
                  </a:cubicBezTo>
                  <a:cubicBezTo>
                    <a:pt x="26" y="295"/>
                    <a:pt x="26" y="293"/>
                    <a:pt x="26" y="292"/>
                  </a:cubicBezTo>
                  <a:cubicBezTo>
                    <a:pt x="27" y="290"/>
                    <a:pt x="27" y="287"/>
                    <a:pt x="25" y="285"/>
                  </a:cubicBezTo>
                  <a:cubicBezTo>
                    <a:pt x="26" y="284"/>
                    <a:pt x="26" y="284"/>
                    <a:pt x="26" y="283"/>
                  </a:cubicBezTo>
                  <a:cubicBezTo>
                    <a:pt x="31" y="259"/>
                    <a:pt x="35" y="234"/>
                    <a:pt x="40" y="209"/>
                  </a:cubicBezTo>
                  <a:cubicBezTo>
                    <a:pt x="45" y="187"/>
                    <a:pt x="50" y="165"/>
                    <a:pt x="54" y="142"/>
                  </a:cubicBezTo>
                  <a:cubicBezTo>
                    <a:pt x="58" y="143"/>
                    <a:pt x="62" y="143"/>
                    <a:pt x="66" y="142"/>
                  </a:cubicBezTo>
                  <a:cubicBezTo>
                    <a:pt x="69" y="170"/>
                    <a:pt x="74" y="199"/>
                    <a:pt x="78" y="227"/>
                  </a:cubicBezTo>
                  <a:cubicBezTo>
                    <a:pt x="82" y="248"/>
                    <a:pt x="84" y="271"/>
                    <a:pt x="89" y="293"/>
                  </a:cubicBezTo>
                  <a:cubicBezTo>
                    <a:pt x="86" y="292"/>
                    <a:pt x="84" y="294"/>
                    <a:pt x="83" y="296"/>
                  </a:cubicBezTo>
                  <a:cubicBezTo>
                    <a:pt x="82" y="297"/>
                    <a:pt x="82" y="299"/>
                    <a:pt x="83" y="301"/>
                  </a:cubicBezTo>
                  <a:cubicBezTo>
                    <a:pt x="83" y="303"/>
                    <a:pt x="85" y="306"/>
                    <a:pt x="85" y="308"/>
                  </a:cubicBezTo>
                  <a:cubicBezTo>
                    <a:pt x="84" y="309"/>
                    <a:pt x="86" y="311"/>
                    <a:pt x="88" y="309"/>
                  </a:cubicBezTo>
                  <a:cubicBezTo>
                    <a:pt x="89" y="308"/>
                    <a:pt x="90" y="308"/>
                    <a:pt x="92" y="307"/>
                  </a:cubicBezTo>
                  <a:cubicBezTo>
                    <a:pt x="93" y="310"/>
                    <a:pt x="93" y="314"/>
                    <a:pt x="94" y="317"/>
                  </a:cubicBezTo>
                  <a:cubicBezTo>
                    <a:pt x="95" y="318"/>
                    <a:pt x="95" y="318"/>
                    <a:pt x="96" y="318"/>
                  </a:cubicBezTo>
                  <a:cubicBezTo>
                    <a:pt x="98" y="320"/>
                    <a:pt x="99" y="321"/>
                    <a:pt x="101" y="322"/>
                  </a:cubicBezTo>
                  <a:cubicBezTo>
                    <a:pt x="103" y="330"/>
                    <a:pt x="105" y="339"/>
                    <a:pt x="106" y="348"/>
                  </a:cubicBezTo>
                  <a:cubicBezTo>
                    <a:pt x="106" y="348"/>
                    <a:pt x="107" y="349"/>
                    <a:pt x="107" y="349"/>
                  </a:cubicBezTo>
                  <a:cubicBezTo>
                    <a:pt x="121" y="354"/>
                    <a:pt x="113" y="326"/>
                    <a:pt x="112" y="321"/>
                  </a:cubicBezTo>
                  <a:close/>
                  <a:moveTo>
                    <a:pt x="71" y="64"/>
                  </a:moveTo>
                  <a:cubicBezTo>
                    <a:pt x="70" y="67"/>
                    <a:pt x="70" y="70"/>
                    <a:pt x="70" y="73"/>
                  </a:cubicBezTo>
                  <a:cubicBezTo>
                    <a:pt x="66" y="73"/>
                    <a:pt x="63" y="72"/>
                    <a:pt x="60" y="72"/>
                  </a:cubicBezTo>
                  <a:cubicBezTo>
                    <a:pt x="58" y="72"/>
                    <a:pt x="55" y="71"/>
                    <a:pt x="53" y="71"/>
                  </a:cubicBezTo>
                  <a:cubicBezTo>
                    <a:pt x="53" y="69"/>
                    <a:pt x="53" y="68"/>
                    <a:pt x="53" y="67"/>
                  </a:cubicBezTo>
                  <a:cubicBezTo>
                    <a:pt x="56" y="66"/>
                    <a:pt x="59" y="66"/>
                    <a:pt x="62" y="65"/>
                  </a:cubicBezTo>
                  <a:cubicBezTo>
                    <a:pt x="65" y="65"/>
                    <a:pt x="67" y="65"/>
                    <a:pt x="70" y="65"/>
                  </a:cubicBezTo>
                  <a:cubicBezTo>
                    <a:pt x="70" y="65"/>
                    <a:pt x="70" y="65"/>
                    <a:pt x="71" y="64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9"/>
                    <a:pt x="74" y="10"/>
                    <a:pt x="74" y="11"/>
                  </a:cubicBezTo>
                  <a:cubicBezTo>
                    <a:pt x="69" y="11"/>
                    <a:pt x="63" y="12"/>
                    <a:pt x="58" y="12"/>
                  </a:cubicBezTo>
                  <a:cubicBezTo>
                    <a:pt x="61" y="7"/>
                    <a:pt x="65" y="4"/>
                    <a:pt x="73" y="8"/>
                  </a:cubicBezTo>
                  <a:close/>
                  <a:moveTo>
                    <a:pt x="57" y="14"/>
                  </a:moveTo>
                  <a:cubicBezTo>
                    <a:pt x="63" y="14"/>
                    <a:pt x="69" y="15"/>
                    <a:pt x="74" y="14"/>
                  </a:cubicBezTo>
                  <a:cubicBezTo>
                    <a:pt x="75" y="16"/>
                    <a:pt x="75" y="18"/>
                    <a:pt x="75" y="20"/>
                  </a:cubicBezTo>
                  <a:cubicBezTo>
                    <a:pt x="72" y="19"/>
                    <a:pt x="69" y="20"/>
                    <a:pt x="67" y="20"/>
                  </a:cubicBezTo>
                  <a:cubicBezTo>
                    <a:pt x="63" y="20"/>
                    <a:pt x="60" y="20"/>
                    <a:pt x="56" y="20"/>
                  </a:cubicBezTo>
                  <a:cubicBezTo>
                    <a:pt x="56" y="20"/>
                    <a:pt x="56" y="21"/>
                    <a:pt x="55" y="21"/>
                  </a:cubicBezTo>
                  <a:cubicBezTo>
                    <a:pt x="56" y="18"/>
                    <a:pt x="56" y="16"/>
                    <a:pt x="57" y="14"/>
                  </a:cubicBezTo>
                  <a:close/>
                  <a:moveTo>
                    <a:pt x="55" y="22"/>
                  </a:moveTo>
                  <a:cubicBezTo>
                    <a:pt x="55" y="23"/>
                    <a:pt x="56" y="23"/>
                    <a:pt x="56" y="23"/>
                  </a:cubicBezTo>
                  <a:cubicBezTo>
                    <a:pt x="60" y="23"/>
                    <a:pt x="63" y="23"/>
                    <a:pt x="67" y="23"/>
                  </a:cubicBezTo>
                  <a:cubicBezTo>
                    <a:pt x="70" y="23"/>
                    <a:pt x="72" y="23"/>
                    <a:pt x="75" y="22"/>
                  </a:cubicBezTo>
                  <a:cubicBezTo>
                    <a:pt x="75" y="24"/>
                    <a:pt x="74" y="26"/>
                    <a:pt x="74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1" y="28"/>
                    <a:pt x="68" y="29"/>
                    <a:pt x="65" y="30"/>
                  </a:cubicBezTo>
                  <a:cubicBezTo>
                    <a:pt x="61" y="30"/>
                    <a:pt x="58" y="30"/>
                    <a:pt x="55" y="31"/>
                  </a:cubicBezTo>
                  <a:cubicBezTo>
                    <a:pt x="55" y="28"/>
                    <a:pt x="55" y="25"/>
                    <a:pt x="55" y="22"/>
                  </a:cubicBezTo>
                  <a:close/>
                  <a:moveTo>
                    <a:pt x="55" y="41"/>
                  </a:moveTo>
                  <a:cubicBezTo>
                    <a:pt x="55" y="39"/>
                    <a:pt x="55" y="36"/>
                    <a:pt x="55" y="32"/>
                  </a:cubicBezTo>
                  <a:cubicBezTo>
                    <a:pt x="58" y="33"/>
                    <a:pt x="62" y="33"/>
                    <a:pt x="65" y="33"/>
                  </a:cubicBezTo>
                  <a:cubicBezTo>
                    <a:pt x="68" y="32"/>
                    <a:pt x="71" y="32"/>
                    <a:pt x="74" y="31"/>
                  </a:cubicBezTo>
                  <a:cubicBezTo>
                    <a:pt x="73" y="35"/>
                    <a:pt x="73" y="38"/>
                    <a:pt x="73" y="40"/>
                  </a:cubicBezTo>
                  <a:cubicBezTo>
                    <a:pt x="73" y="41"/>
                    <a:pt x="73" y="42"/>
                    <a:pt x="73" y="43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69" y="42"/>
                    <a:pt x="65" y="43"/>
                    <a:pt x="62" y="43"/>
                  </a:cubicBezTo>
                  <a:cubicBezTo>
                    <a:pt x="60" y="43"/>
                    <a:pt x="57" y="43"/>
                    <a:pt x="55" y="43"/>
                  </a:cubicBezTo>
                  <a:cubicBezTo>
                    <a:pt x="55" y="42"/>
                    <a:pt x="55" y="42"/>
                    <a:pt x="55" y="41"/>
                  </a:cubicBezTo>
                  <a:close/>
                  <a:moveTo>
                    <a:pt x="54" y="45"/>
                  </a:moveTo>
                  <a:cubicBezTo>
                    <a:pt x="57" y="45"/>
                    <a:pt x="60" y="45"/>
                    <a:pt x="63" y="45"/>
                  </a:cubicBezTo>
                  <a:cubicBezTo>
                    <a:pt x="66" y="45"/>
                    <a:pt x="69" y="45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7"/>
                    <a:pt x="72" y="50"/>
                    <a:pt x="72" y="53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68" y="52"/>
                    <a:pt x="66" y="53"/>
                    <a:pt x="63" y="54"/>
                  </a:cubicBezTo>
                  <a:cubicBezTo>
                    <a:pt x="60" y="54"/>
                    <a:pt x="57" y="54"/>
                    <a:pt x="54" y="54"/>
                  </a:cubicBezTo>
                  <a:cubicBezTo>
                    <a:pt x="54" y="51"/>
                    <a:pt x="54" y="48"/>
                    <a:pt x="54" y="45"/>
                  </a:cubicBezTo>
                  <a:close/>
                  <a:moveTo>
                    <a:pt x="54" y="56"/>
                  </a:moveTo>
                  <a:cubicBezTo>
                    <a:pt x="59" y="57"/>
                    <a:pt x="66" y="57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1" y="57"/>
                    <a:pt x="71" y="60"/>
                    <a:pt x="71" y="63"/>
                  </a:cubicBezTo>
                  <a:cubicBezTo>
                    <a:pt x="71" y="63"/>
                    <a:pt x="70" y="63"/>
                    <a:pt x="70" y="63"/>
                  </a:cubicBezTo>
                  <a:cubicBezTo>
                    <a:pt x="65" y="62"/>
                    <a:pt x="59" y="63"/>
                    <a:pt x="53" y="64"/>
                  </a:cubicBezTo>
                  <a:cubicBezTo>
                    <a:pt x="53" y="61"/>
                    <a:pt x="54" y="59"/>
                    <a:pt x="54" y="56"/>
                  </a:cubicBezTo>
                  <a:close/>
                  <a:moveTo>
                    <a:pt x="7" y="317"/>
                  </a:moveTo>
                  <a:cubicBezTo>
                    <a:pt x="9" y="318"/>
                    <a:pt x="10" y="318"/>
                    <a:pt x="11" y="318"/>
                  </a:cubicBezTo>
                  <a:cubicBezTo>
                    <a:pt x="10" y="325"/>
                    <a:pt x="8" y="331"/>
                    <a:pt x="6" y="337"/>
                  </a:cubicBezTo>
                  <a:cubicBezTo>
                    <a:pt x="7" y="330"/>
                    <a:pt x="7" y="324"/>
                    <a:pt x="7" y="317"/>
                  </a:cubicBezTo>
                  <a:close/>
                  <a:moveTo>
                    <a:pt x="21" y="299"/>
                  </a:moveTo>
                  <a:cubicBezTo>
                    <a:pt x="20" y="304"/>
                    <a:pt x="18" y="309"/>
                    <a:pt x="17" y="314"/>
                  </a:cubicBezTo>
                  <a:cubicBezTo>
                    <a:pt x="17" y="314"/>
                    <a:pt x="17" y="314"/>
                    <a:pt x="17" y="314"/>
                  </a:cubicBezTo>
                  <a:cubicBezTo>
                    <a:pt x="11" y="314"/>
                    <a:pt x="7" y="313"/>
                    <a:pt x="3" y="310"/>
                  </a:cubicBezTo>
                  <a:cubicBezTo>
                    <a:pt x="3" y="310"/>
                    <a:pt x="3" y="310"/>
                    <a:pt x="3" y="310"/>
                  </a:cubicBezTo>
                  <a:cubicBezTo>
                    <a:pt x="4" y="304"/>
                    <a:pt x="5" y="298"/>
                    <a:pt x="6" y="293"/>
                  </a:cubicBezTo>
                  <a:cubicBezTo>
                    <a:pt x="7" y="297"/>
                    <a:pt x="10" y="300"/>
                    <a:pt x="15" y="300"/>
                  </a:cubicBezTo>
                  <a:cubicBezTo>
                    <a:pt x="17" y="301"/>
                    <a:pt x="19" y="300"/>
                    <a:pt x="21" y="299"/>
                  </a:cubicBezTo>
                  <a:close/>
                  <a:moveTo>
                    <a:pt x="22" y="290"/>
                  </a:moveTo>
                  <a:cubicBezTo>
                    <a:pt x="22" y="294"/>
                    <a:pt x="19" y="296"/>
                    <a:pt x="16" y="296"/>
                  </a:cubicBezTo>
                  <a:cubicBezTo>
                    <a:pt x="12" y="296"/>
                    <a:pt x="10" y="292"/>
                    <a:pt x="10" y="289"/>
                  </a:cubicBezTo>
                  <a:cubicBezTo>
                    <a:pt x="11" y="285"/>
                    <a:pt x="15" y="283"/>
                    <a:pt x="18" y="282"/>
                  </a:cubicBezTo>
                  <a:cubicBezTo>
                    <a:pt x="20" y="284"/>
                    <a:pt x="23" y="286"/>
                    <a:pt x="22" y="290"/>
                  </a:cubicBezTo>
                  <a:close/>
                  <a:moveTo>
                    <a:pt x="23" y="281"/>
                  </a:moveTo>
                  <a:cubicBezTo>
                    <a:pt x="22" y="279"/>
                    <a:pt x="20" y="278"/>
                    <a:pt x="18" y="278"/>
                  </a:cubicBezTo>
                  <a:cubicBezTo>
                    <a:pt x="17" y="278"/>
                    <a:pt x="17" y="278"/>
                    <a:pt x="16" y="279"/>
                  </a:cubicBezTo>
                  <a:cubicBezTo>
                    <a:pt x="13" y="280"/>
                    <a:pt x="10" y="282"/>
                    <a:pt x="8" y="285"/>
                  </a:cubicBezTo>
                  <a:cubicBezTo>
                    <a:pt x="11" y="263"/>
                    <a:pt x="14" y="240"/>
                    <a:pt x="18" y="218"/>
                  </a:cubicBezTo>
                  <a:cubicBezTo>
                    <a:pt x="24" y="189"/>
                    <a:pt x="31" y="160"/>
                    <a:pt x="37" y="131"/>
                  </a:cubicBezTo>
                  <a:cubicBezTo>
                    <a:pt x="39" y="133"/>
                    <a:pt x="41" y="135"/>
                    <a:pt x="43" y="137"/>
                  </a:cubicBezTo>
                  <a:cubicBezTo>
                    <a:pt x="46" y="139"/>
                    <a:pt x="48" y="141"/>
                    <a:pt x="51" y="142"/>
                  </a:cubicBezTo>
                  <a:cubicBezTo>
                    <a:pt x="38" y="186"/>
                    <a:pt x="30" y="235"/>
                    <a:pt x="23" y="281"/>
                  </a:cubicBezTo>
                  <a:close/>
                  <a:moveTo>
                    <a:pt x="38" y="119"/>
                  </a:moveTo>
                  <a:cubicBezTo>
                    <a:pt x="33" y="106"/>
                    <a:pt x="35" y="91"/>
                    <a:pt x="35" y="78"/>
                  </a:cubicBezTo>
                  <a:cubicBezTo>
                    <a:pt x="36" y="78"/>
                    <a:pt x="37" y="78"/>
                    <a:pt x="37" y="77"/>
                  </a:cubicBezTo>
                  <a:cubicBezTo>
                    <a:pt x="42" y="74"/>
                    <a:pt x="53" y="76"/>
                    <a:pt x="58" y="77"/>
                  </a:cubicBezTo>
                  <a:cubicBezTo>
                    <a:pt x="63" y="78"/>
                    <a:pt x="72" y="77"/>
                    <a:pt x="77" y="80"/>
                  </a:cubicBezTo>
                  <a:cubicBezTo>
                    <a:pt x="87" y="84"/>
                    <a:pt x="86" y="89"/>
                    <a:pt x="85" y="98"/>
                  </a:cubicBezTo>
                  <a:cubicBezTo>
                    <a:pt x="84" y="108"/>
                    <a:pt x="82" y="118"/>
                    <a:pt x="77" y="126"/>
                  </a:cubicBezTo>
                  <a:cubicBezTo>
                    <a:pt x="65" y="144"/>
                    <a:pt x="44" y="139"/>
                    <a:pt x="38" y="119"/>
                  </a:cubicBezTo>
                  <a:close/>
                  <a:moveTo>
                    <a:pt x="88" y="305"/>
                  </a:moveTo>
                  <a:cubicBezTo>
                    <a:pt x="88" y="304"/>
                    <a:pt x="87" y="303"/>
                    <a:pt x="87" y="302"/>
                  </a:cubicBezTo>
                  <a:cubicBezTo>
                    <a:pt x="86" y="301"/>
                    <a:pt x="86" y="300"/>
                    <a:pt x="86" y="298"/>
                  </a:cubicBezTo>
                  <a:cubicBezTo>
                    <a:pt x="86" y="296"/>
                    <a:pt x="87" y="295"/>
                    <a:pt x="89" y="295"/>
                  </a:cubicBezTo>
                  <a:cubicBezTo>
                    <a:pt x="90" y="298"/>
                    <a:pt x="90" y="301"/>
                    <a:pt x="91" y="304"/>
                  </a:cubicBezTo>
                  <a:cubicBezTo>
                    <a:pt x="90" y="304"/>
                    <a:pt x="89" y="304"/>
                    <a:pt x="88" y="305"/>
                  </a:cubicBezTo>
                  <a:close/>
                  <a:moveTo>
                    <a:pt x="98" y="316"/>
                  </a:moveTo>
                  <a:cubicBezTo>
                    <a:pt x="98" y="315"/>
                    <a:pt x="98" y="315"/>
                    <a:pt x="97" y="315"/>
                  </a:cubicBezTo>
                  <a:cubicBezTo>
                    <a:pt x="95" y="287"/>
                    <a:pt x="88" y="259"/>
                    <a:pt x="83" y="231"/>
                  </a:cubicBezTo>
                  <a:cubicBezTo>
                    <a:pt x="79" y="201"/>
                    <a:pt x="75" y="171"/>
                    <a:pt x="70" y="141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73" y="138"/>
                    <a:pt x="77" y="135"/>
                    <a:pt x="80" y="131"/>
                  </a:cubicBezTo>
                  <a:cubicBezTo>
                    <a:pt x="81" y="129"/>
                    <a:pt x="82" y="127"/>
                    <a:pt x="83" y="126"/>
                  </a:cubicBezTo>
                  <a:cubicBezTo>
                    <a:pt x="85" y="156"/>
                    <a:pt x="90" y="185"/>
                    <a:pt x="95" y="215"/>
                  </a:cubicBezTo>
                  <a:cubicBezTo>
                    <a:pt x="101" y="246"/>
                    <a:pt x="105" y="277"/>
                    <a:pt x="113" y="308"/>
                  </a:cubicBezTo>
                  <a:cubicBezTo>
                    <a:pt x="113" y="308"/>
                    <a:pt x="114" y="309"/>
                    <a:pt x="115" y="309"/>
                  </a:cubicBezTo>
                  <a:cubicBezTo>
                    <a:pt x="114" y="312"/>
                    <a:pt x="113" y="316"/>
                    <a:pt x="110" y="318"/>
                  </a:cubicBezTo>
                  <a:cubicBezTo>
                    <a:pt x="106" y="320"/>
                    <a:pt x="101" y="318"/>
                    <a:pt x="98" y="316"/>
                  </a:cubicBezTo>
                  <a:close/>
                  <a:moveTo>
                    <a:pt x="111" y="343"/>
                  </a:moveTo>
                  <a:cubicBezTo>
                    <a:pt x="110" y="346"/>
                    <a:pt x="109" y="346"/>
                    <a:pt x="109" y="343"/>
                  </a:cubicBezTo>
                  <a:cubicBezTo>
                    <a:pt x="107" y="340"/>
                    <a:pt x="107" y="335"/>
                    <a:pt x="107" y="332"/>
                  </a:cubicBezTo>
                  <a:cubicBezTo>
                    <a:pt x="106" y="329"/>
                    <a:pt x="105" y="325"/>
                    <a:pt x="103" y="322"/>
                  </a:cubicBezTo>
                  <a:cubicBezTo>
                    <a:pt x="105" y="323"/>
                    <a:pt x="107" y="323"/>
                    <a:pt x="109" y="322"/>
                  </a:cubicBezTo>
                  <a:cubicBezTo>
                    <a:pt x="109" y="322"/>
                    <a:pt x="109" y="322"/>
                    <a:pt x="109" y="322"/>
                  </a:cubicBezTo>
                  <a:cubicBezTo>
                    <a:pt x="110" y="326"/>
                    <a:pt x="110" y="329"/>
                    <a:pt x="111" y="333"/>
                  </a:cubicBezTo>
                  <a:cubicBezTo>
                    <a:pt x="111" y="335"/>
                    <a:pt x="112" y="337"/>
                    <a:pt x="112" y="338"/>
                  </a:cubicBezTo>
                  <a:cubicBezTo>
                    <a:pt x="113" y="340"/>
                    <a:pt x="112" y="341"/>
                    <a:pt x="111" y="343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矩形 1">
            <a:extLst>
              <a:ext uri="{FF2B5EF4-FFF2-40B4-BE49-F238E27FC236}">
                <a16:creationId xmlns:a16="http://schemas.microsoft.com/office/drawing/2014/main" id="{4EF1F108-A1D2-404E-B546-F01D90DFA530}"/>
              </a:ext>
            </a:extLst>
          </p:cNvPr>
          <p:cNvSpPr/>
          <p:nvPr/>
        </p:nvSpPr>
        <p:spPr>
          <a:xfrm>
            <a:off x="3343233" y="2200746"/>
            <a:ext cx="3063659" cy="988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用户模块的模板编写（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accounts/templates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被关注功能的实现（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accounts/</a:t>
            </a:r>
            <a:r>
              <a:rPr lang="en-US" altLang="zh-CN" sz="1000" dirty="0" err="1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views.py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关注和粉丝列表的实现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00F94C08-7C2C-E442-A097-6E326FBF0546}"/>
              </a:ext>
            </a:extLst>
          </p:cNvPr>
          <p:cNvSpPr/>
          <p:nvPr/>
        </p:nvSpPr>
        <p:spPr>
          <a:xfrm>
            <a:off x="3287264" y="1681569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刘昌宏</a:t>
            </a:r>
          </a:p>
        </p:txBody>
      </p:sp>
    </p:spTree>
    <p:extLst>
      <p:ext uri="{BB962C8B-B14F-4D97-AF65-F5344CB8AC3E}">
        <p14:creationId xmlns:p14="http://schemas.microsoft.com/office/powerpoint/2010/main" val="34449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B2224-C46D-8041-8BC7-6481ADFB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39502"/>
            <a:ext cx="5582166" cy="42854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E79D0B2-17F0-244E-B3D8-35D3F5CD425C}"/>
              </a:ext>
            </a:extLst>
          </p:cNvPr>
          <p:cNvSpPr/>
          <p:nvPr/>
        </p:nvSpPr>
        <p:spPr>
          <a:xfrm>
            <a:off x="683568" y="318484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141406-1A1A-6546-BFAD-F88F1938061D}"/>
                  </a:ext>
                </a:extLst>
              </p14:cNvPr>
              <p14:cNvContentPartPr/>
              <p14:nvPr/>
            </p14:nvContentPartPr>
            <p14:xfrm>
              <a:off x="2971004" y="149604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141406-1A1A-6546-BFAD-F88F193806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2364" y="1487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59A62E-E62F-AE42-9DD4-0BD9B44DDF6C}"/>
                  </a:ext>
                </a:extLst>
              </p14:cNvPr>
              <p14:cNvContentPartPr/>
              <p14:nvPr/>
            </p14:nvContentPartPr>
            <p14:xfrm>
              <a:off x="2632964" y="1500000"/>
              <a:ext cx="3510000" cy="286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59A62E-E62F-AE42-9DD4-0BD9B44DDF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3964" y="1491000"/>
                <a:ext cx="3527640" cy="28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47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F5C383-5613-9941-B634-6EB28640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" y="195486"/>
            <a:ext cx="8084820" cy="5433548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E308418D-DA47-9047-B12D-32A7EEF3C8A0}"/>
              </a:ext>
            </a:extLst>
          </p:cNvPr>
          <p:cNvSpPr/>
          <p:nvPr/>
        </p:nvSpPr>
        <p:spPr>
          <a:xfrm>
            <a:off x="683568" y="318484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1D1F2A-C873-914C-A19D-D851CDD0A9A5}"/>
                  </a:ext>
                </a:extLst>
              </p14:cNvPr>
              <p14:cNvContentPartPr/>
              <p14:nvPr/>
            </p14:nvContentPartPr>
            <p14:xfrm>
              <a:off x="4211960" y="718594"/>
              <a:ext cx="4466880" cy="318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1D1F2A-C873-914C-A19D-D851CDD0A9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3320" y="709954"/>
                <a:ext cx="4484520" cy="32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598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963B0-8E6A-2442-9AB2-055F65DA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779662"/>
            <a:ext cx="1674456" cy="262088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0B5577-F12F-A04B-A9BA-D6F6147E2402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前端页面和继承关系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BDFBA-2FE4-BA4F-A70D-E27477C0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509653"/>
            <a:ext cx="5022329" cy="316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26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D69A98C-47A6-0949-A817-69DA341B20B2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个人主页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B2607-6E17-A948-928E-61BF06C6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43558"/>
            <a:ext cx="5331184" cy="404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0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9FEBCD37-8B83-9F46-B67D-B984C7D33B44}"/>
              </a:ext>
            </a:extLst>
          </p:cNvPr>
          <p:cNvSpPr/>
          <p:nvPr/>
        </p:nvSpPr>
        <p:spPr>
          <a:xfrm>
            <a:off x="611560" y="267494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路由设计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12668-84D8-EC42-A5B3-A2262837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03599"/>
            <a:ext cx="4018408" cy="19442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534DC9-A4D8-A549-8372-9D80BB66C032}"/>
              </a:ext>
            </a:extLst>
          </p:cNvPr>
          <p:cNvCxnSpPr/>
          <p:nvPr/>
        </p:nvCxnSpPr>
        <p:spPr>
          <a:xfrm flipV="1">
            <a:off x="2915816" y="843558"/>
            <a:ext cx="2448272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F6A4AD9-D18A-8848-9E8B-3AF9268BD583}"/>
              </a:ext>
            </a:extLst>
          </p:cNvPr>
          <p:cNvSpPr/>
          <p:nvPr/>
        </p:nvSpPr>
        <p:spPr>
          <a:xfrm>
            <a:off x="5364088" y="705058"/>
            <a:ext cx="864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管理员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9E3E1-2AD6-964E-B645-1B2CB40D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82" y="1120557"/>
            <a:ext cx="3904401" cy="173330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A01FC-C5CE-174C-A270-D9CD48B1210D}"/>
              </a:ext>
            </a:extLst>
          </p:cNvPr>
          <p:cNvCxnSpPr/>
          <p:nvPr/>
        </p:nvCxnSpPr>
        <p:spPr>
          <a:xfrm flipV="1">
            <a:off x="3563888" y="1347614"/>
            <a:ext cx="1382194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2B54C6-9059-4149-A147-5BBAFC2D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150735"/>
            <a:ext cx="4144819" cy="13973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7E5B62-98DC-224A-8FCF-9002E2F420CE}"/>
              </a:ext>
            </a:extLst>
          </p:cNvPr>
          <p:cNvCxnSpPr/>
          <p:nvPr/>
        </p:nvCxnSpPr>
        <p:spPr>
          <a:xfrm>
            <a:off x="3563888" y="2355726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B46FD6F-9889-9D46-8452-5FC1C0130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703" y="2690487"/>
            <a:ext cx="4432300" cy="15748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F741BB-B0D0-1043-AD7C-9D9137F6D984}"/>
              </a:ext>
            </a:extLst>
          </p:cNvPr>
          <p:cNvCxnSpPr/>
          <p:nvPr/>
        </p:nvCxnSpPr>
        <p:spPr>
          <a:xfrm>
            <a:off x="3203848" y="2283718"/>
            <a:ext cx="504056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BAACB10-E6D7-9F46-8667-C781CA1E0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380" y="2992765"/>
            <a:ext cx="3360752" cy="212007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949B2F-109F-5D4E-8A2A-BD0A578243B3}"/>
              </a:ext>
            </a:extLst>
          </p:cNvPr>
          <p:cNvCxnSpPr/>
          <p:nvPr/>
        </p:nvCxnSpPr>
        <p:spPr>
          <a:xfrm flipH="1">
            <a:off x="2339752" y="2150735"/>
            <a:ext cx="504056" cy="1069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50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CE7B3D37-0B3F-B440-933B-BE986BDF000F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个人主页实现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34DFE-B3B8-1F4D-866A-AC1EC269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8" y="987575"/>
            <a:ext cx="4601755" cy="2304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56FFAB-1A42-D74E-A72E-5D57B0817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627534"/>
            <a:ext cx="4711633" cy="38324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B3757D-F8A1-B544-B29A-4AA8E235F888}"/>
              </a:ext>
            </a:extLst>
          </p:cNvPr>
          <p:cNvCxnSpPr/>
          <p:nvPr/>
        </p:nvCxnSpPr>
        <p:spPr>
          <a:xfrm flipV="1">
            <a:off x="2555776" y="1923678"/>
            <a:ext cx="1512168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24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936A7-1FB2-F24C-A833-EA9DF2B5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6565781" cy="26642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C965AA-4C25-814E-8CC3-2177A48C6D07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他人主页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02CDA-69C9-3F43-8F25-EAC64C4E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987574"/>
            <a:ext cx="6444208" cy="35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80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4D6156-E1F4-464F-A8E8-4984653C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91630"/>
            <a:ext cx="6983760" cy="323458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F0C75A-9C8C-0C45-9A79-0BFE9BBCE5BA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取消关注和关注</a:t>
            </a:r>
          </a:p>
        </p:txBody>
      </p:sp>
    </p:spTree>
    <p:extLst>
      <p:ext uri="{BB962C8B-B14F-4D97-AF65-F5344CB8AC3E}">
        <p14:creationId xmlns:p14="http://schemas.microsoft.com/office/powerpoint/2010/main" val="35748239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F56C2FB0-0CBA-1C41-8D00-D8A1737CC1A5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取消关注和关注的实现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C4B0E-4C19-9546-9215-D22261DF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99322"/>
            <a:ext cx="6038162" cy="650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E6556B-53F1-4142-877E-7FDCC9DAB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7814"/>
            <a:ext cx="3846314" cy="1120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F04C4-E700-1E43-97C3-ABB05AA7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906" y="2643758"/>
            <a:ext cx="5042970" cy="2313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8EA5A-3A46-A24E-A231-31037DA3F9F5}"/>
              </a:ext>
            </a:extLst>
          </p:cNvPr>
          <p:cNvSpPr/>
          <p:nvPr/>
        </p:nvSpPr>
        <p:spPr>
          <a:xfrm>
            <a:off x="539552" y="987574"/>
            <a:ext cx="84023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最终的实现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E951A-24E2-5147-B89E-CB9A2A592343}"/>
              </a:ext>
            </a:extLst>
          </p:cNvPr>
          <p:cNvSpPr/>
          <p:nvPr/>
        </p:nvSpPr>
        <p:spPr>
          <a:xfrm>
            <a:off x="4120799" y="2250239"/>
            <a:ext cx="84023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最开始的实现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BDF7B-B817-8C49-85E0-75ACE65C1ACE}"/>
              </a:ext>
            </a:extLst>
          </p:cNvPr>
          <p:cNvSpPr/>
          <p:nvPr/>
        </p:nvSpPr>
        <p:spPr>
          <a:xfrm>
            <a:off x="395536" y="2834564"/>
            <a:ext cx="84023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废弃的实现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33B74-940C-B548-B8BA-85AF0B975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757" y="2571750"/>
            <a:ext cx="4098541" cy="23130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DA67B27-8ECB-0346-B5E4-5A0EF73CF960}"/>
              </a:ext>
            </a:extLst>
          </p:cNvPr>
          <p:cNvSpPr/>
          <p:nvPr/>
        </p:nvSpPr>
        <p:spPr>
          <a:xfrm>
            <a:off x="283692" y="4426298"/>
            <a:ext cx="84023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（可能是最佳的实现，但是确实最复杂的）</a:t>
            </a:r>
          </a:p>
        </p:txBody>
      </p:sp>
    </p:spTree>
    <p:extLst>
      <p:ext uri="{BB962C8B-B14F-4D97-AF65-F5344CB8AC3E}">
        <p14:creationId xmlns:p14="http://schemas.microsoft.com/office/powerpoint/2010/main" val="342854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6C21BE-9A71-0142-A404-C1B98F741BCB}"/>
              </a:ext>
            </a:extLst>
          </p:cNvPr>
          <p:cNvSpPr/>
          <p:nvPr/>
        </p:nvSpPr>
        <p:spPr>
          <a:xfrm>
            <a:off x="323528" y="451333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当时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在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shell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进行尝试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288C5D-730E-6242-9648-C93877D291B9}"/>
              </a:ext>
            </a:extLst>
          </p:cNvPr>
          <p:cNvSpPr/>
          <p:nvPr/>
        </p:nvSpPr>
        <p:spPr>
          <a:xfrm>
            <a:off x="611560" y="483518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取消关注和关注的实现</a:t>
            </a:r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C802D0DC-BB28-2F49-9874-AD659A360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26129"/>
            <a:ext cx="3809121" cy="302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36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DE931B-CE71-7041-885E-DB011FDA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71778"/>
            <a:ext cx="5437826" cy="376984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BFCB44-9EAB-B248-BCE8-C29050A7D62D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关注和粉丝列表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D2B28-E39D-D042-90B1-9ECD65E5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419622"/>
            <a:ext cx="6261592" cy="29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5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1A27D54C-66A0-1F47-AD77-32DC45312978}"/>
              </a:ext>
            </a:extLst>
          </p:cNvPr>
          <p:cNvSpPr/>
          <p:nvPr/>
        </p:nvSpPr>
        <p:spPr>
          <a:xfrm>
            <a:off x="395536" y="401882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粉丝关注和关注列表的实现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F3287-8277-ED48-B9AB-A51A07514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0" y="987574"/>
            <a:ext cx="4861210" cy="4084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B73C48-01C9-CE48-A686-BC56D4687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275606"/>
            <a:ext cx="4550659" cy="35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62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组合 1037"/>
          <p:cNvGrpSpPr/>
          <p:nvPr/>
        </p:nvGrpSpPr>
        <p:grpSpPr>
          <a:xfrm>
            <a:off x="4778693" y="1003300"/>
            <a:ext cx="1116012" cy="1206500"/>
            <a:chOff x="4843463" y="93663"/>
            <a:chExt cx="1116012" cy="1206500"/>
          </a:xfrm>
        </p:grpSpPr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049838" y="331788"/>
              <a:ext cx="798513" cy="968375"/>
            </a:xfrm>
            <a:custGeom>
              <a:avLst/>
              <a:gdLst>
                <a:gd name="T0" fmla="*/ 63 w 251"/>
                <a:gd name="T1" fmla="*/ 30 h 304"/>
                <a:gd name="T2" fmla="*/ 121 w 251"/>
                <a:gd name="T3" fmla="*/ 222 h 304"/>
                <a:gd name="T4" fmla="*/ 128 w 251"/>
                <a:gd name="T5" fmla="*/ 246 h 304"/>
                <a:gd name="T6" fmla="*/ 130 w 251"/>
                <a:gd name="T7" fmla="*/ 263 h 304"/>
                <a:gd name="T8" fmla="*/ 145 w 251"/>
                <a:gd name="T9" fmla="*/ 273 h 304"/>
                <a:gd name="T10" fmla="*/ 156 w 251"/>
                <a:gd name="T11" fmla="*/ 292 h 304"/>
                <a:gd name="T12" fmla="*/ 166 w 251"/>
                <a:gd name="T13" fmla="*/ 296 h 304"/>
                <a:gd name="T14" fmla="*/ 241 w 251"/>
                <a:gd name="T15" fmla="*/ 256 h 304"/>
                <a:gd name="T16" fmla="*/ 231 w 251"/>
                <a:gd name="T17" fmla="*/ 224 h 304"/>
                <a:gd name="T18" fmla="*/ 220 w 251"/>
                <a:gd name="T19" fmla="*/ 203 h 304"/>
                <a:gd name="T20" fmla="*/ 220 w 251"/>
                <a:gd name="T21" fmla="*/ 201 h 304"/>
                <a:gd name="T22" fmla="*/ 203 w 251"/>
                <a:gd name="T23" fmla="*/ 97 h 304"/>
                <a:gd name="T24" fmla="*/ 236 w 251"/>
                <a:gd name="T25" fmla="*/ 259 h 304"/>
                <a:gd name="T26" fmla="*/ 173 w 251"/>
                <a:gd name="T27" fmla="*/ 294 h 304"/>
                <a:gd name="T28" fmla="*/ 236 w 251"/>
                <a:gd name="T29" fmla="*/ 258 h 304"/>
                <a:gd name="T30" fmla="*/ 231 w 251"/>
                <a:gd name="T31" fmla="*/ 257 h 304"/>
                <a:gd name="T32" fmla="*/ 160 w 251"/>
                <a:gd name="T33" fmla="*/ 288 h 304"/>
                <a:gd name="T34" fmla="*/ 152 w 251"/>
                <a:gd name="T35" fmla="*/ 282 h 304"/>
                <a:gd name="T36" fmla="*/ 150 w 251"/>
                <a:gd name="T37" fmla="*/ 275 h 304"/>
                <a:gd name="T38" fmla="*/ 152 w 251"/>
                <a:gd name="T39" fmla="*/ 273 h 304"/>
                <a:gd name="T40" fmla="*/ 208 w 251"/>
                <a:gd name="T41" fmla="*/ 249 h 304"/>
                <a:gd name="T42" fmla="*/ 231 w 251"/>
                <a:gd name="T43" fmla="*/ 257 h 304"/>
                <a:gd name="T44" fmla="*/ 145 w 251"/>
                <a:gd name="T45" fmla="*/ 266 h 304"/>
                <a:gd name="T46" fmla="*/ 140 w 251"/>
                <a:gd name="T47" fmla="*/ 264 h 304"/>
                <a:gd name="T48" fmla="*/ 131 w 251"/>
                <a:gd name="T49" fmla="*/ 247 h 304"/>
                <a:gd name="T50" fmla="*/ 166 w 251"/>
                <a:gd name="T51" fmla="*/ 240 h 304"/>
                <a:gd name="T52" fmla="*/ 219 w 251"/>
                <a:gd name="T53" fmla="*/ 207 h 304"/>
                <a:gd name="T54" fmla="*/ 216 w 251"/>
                <a:gd name="T55" fmla="*/ 199 h 304"/>
                <a:gd name="T56" fmla="*/ 178 w 251"/>
                <a:gd name="T57" fmla="*/ 228 h 304"/>
                <a:gd name="T58" fmla="*/ 123 w 251"/>
                <a:gd name="T59" fmla="*/ 234 h 304"/>
                <a:gd name="T60" fmla="*/ 124 w 251"/>
                <a:gd name="T61" fmla="*/ 223 h 304"/>
                <a:gd name="T62" fmla="*/ 198 w 251"/>
                <a:gd name="T63" fmla="*/ 186 h 304"/>
                <a:gd name="T64" fmla="*/ 199 w 251"/>
                <a:gd name="T65" fmla="*/ 184 h 304"/>
                <a:gd name="T66" fmla="*/ 93 w 251"/>
                <a:gd name="T67" fmla="*/ 138 h 304"/>
                <a:gd name="T68" fmla="*/ 134 w 251"/>
                <a:gd name="T69" fmla="*/ 111 h 304"/>
                <a:gd name="T70" fmla="*/ 171 w 251"/>
                <a:gd name="T71" fmla="*/ 199 h 304"/>
                <a:gd name="T72" fmla="*/ 93 w 251"/>
                <a:gd name="T73" fmla="*/ 138 h 304"/>
                <a:gd name="T74" fmla="*/ 193 w 251"/>
                <a:gd name="T75" fmla="*/ 182 h 304"/>
                <a:gd name="T76" fmla="*/ 150 w 251"/>
                <a:gd name="T77" fmla="*/ 144 h 304"/>
                <a:gd name="T78" fmla="*/ 146 w 251"/>
                <a:gd name="T79" fmla="*/ 109 h 304"/>
                <a:gd name="T80" fmla="*/ 156 w 251"/>
                <a:gd name="T81" fmla="*/ 88 h 304"/>
                <a:gd name="T82" fmla="*/ 137 w 251"/>
                <a:gd name="T83" fmla="*/ 78 h 304"/>
                <a:gd name="T84" fmla="*/ 133 w 251"/>
                <a:gd name="T85" fmla="*/ 103 h 304"/>
                <a:gd name="T86" fmla="*/ 95 w 251"/>
                <a:gd name="T87" fmla="*/ 123 h 304"/>
                <a:gd name="T88" fmla="*/ 75 w 251"/>
                <a:gd name="T89" fmla="*/ 127 h 304"/>
                <a:gd name="T90" fmla="*/ 86 w 251"/>
                <a:gd name="T91" fmla="*/ 141 h 304"/>
                <a:gd name="T92" fmla="*/ 91 w 251"/>
                <a:gd name="T93" fmla="*/ 166 h 304"/>
                <a:gd name="T94" fmla="*/ 143 w 251"/>
                <a:gd name="T95" fmla="*/ 213 h 304"/>
                <a:gd name="T96" fmla="*/ 125 w 251"/>
                <a:gd name="T97" fmla="*/ 218 h 304"/>
                <a:gd name="T98" fmla="*/ 58 w 251"/>
                <a:gd name="T99" fmla="*/ 43 h 304"/>
                <a:gd name="T100" fmla="*/ 192 w 251"/>
                <a:gd name="T101" fmla="*/ 18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" h="304">
                  <a:moveTo>
                    <a:pt x="177" y="32"/>
                  </a:moveTo>
                  <a:cubicBezTo>
                    <a:pt x="144" y="0"/>
                    <a:pt x="99" y="8"/>
                    <a:pt x="63" y="30"/>
                  </a:cubicBezTo>
                  <a:cubicBezTo>
                    <a:pt x="27" y="52"/>
                    <a:pt x="0" y="93"/>
                    <a:pt x="15" y="136"/>
                  </a:cubicBezTo>
                  <a:cubicBezTo>
                    <a:pt x="32" y="188"/>
                    <a:pt x="89" y="186"/>
                    <a:pt x="121" y="222"/>
                  </a:cubicBezTo>
                  <a:cubicBezTo>
                    <a:pt x="118" y="226"/>
                    <a:pt x="117" y="230"/>
                    <a:pt x="118" y="235"/>
                  </a:cubicBezTo>
                  <a:cubicBezTo>
                    <a:pt x="120" y="240"/>
                    <a:pt x="123" y="246"/>
                    <a:pt x="128" y="246"/>
                  </a:cubicBezTo>
                  <a:cubicBezTo>
                    <a:pt x="128" y="247"/>
                    <a:pt x="128" y="247"/>
                    <a:pt x="128" y="247"/>
                  </a:cubicBezTo>
                  <a:cubicBezTo>
                    <a:pt x="126" y="252"/>
                    <a:pt x="127" y="258"/>
                    <a:pt x="130" y="263"/>
                  </a:cubicBezTo>
                  <a:cubicBezTo>
                    <a:pt x="132" y="265"/>
                    <a:pt x="136" y="269"/>
                    <a:pt x="140" y="270"/>
                  </a:cubicBezTo>
                  <a:cubicBezTo>
                    <a:pt x="141" y="271"/>
                    <a:pt x="143" y="272"/>
                    <a:pt x="145" y="273"/>
                  </a:cubicBezTo>
                  <a:cubicBezTo>
                    <a:pt x="144" y="275"/>
                    <a:pt x="145" y="278"/>
                    <a:pt x="145" y="281"/>
                  </a:cubicBezTo>
                  <a:cubicBezTo>
                    <a:pt x="147" y="285"/>
                    <a:pt x="151" y="293"/>
                    <a:pt x="156" y="292"/>
                  </a:cubicBezTo>
                  <a:cubicBezTo>
                    <a:pt x="159" y="294"/>
                    <a:pt x="162" y="295"/>
                    <a:pt x="165" y="295"/>
                  </a:cubicBezTo>
                  <a:cubicBezTo>
                    <a:pt x="165" y="295"/>
                    <a:pt x="166" y="296"/>
                    <a:pt x="166" y="296"/>
                  </a:cubicBezTo>
                  <a:cubicBezTo>
                    <a:pt x="184" y="304"/>
                    <a:pt x="204" y="303"/>
                    <a:pt x="220" y="293"/>
                  </a:cubicBezTo>
                  <a:cubicBezTo>
                    <a:pt x="230" y="287"/>
                    <a:pt x="251" y="268"/>
                    <a:pt x="241" y="256"/>
                  </a:cubicBezTo>
                  <a:cubicBezTo>
                    <a:pt x="241" y="255"/>
                    <a:pt x="240" y="255"/>
                    <a:pt x="239" y="255"/>
                  </a:cubicBezTo>
                  <a:cubicBezTo>
                    <a:pt x="245" y="246"/>
                    <a:pt x="244" y="236"/>
                    <a:pt x="231" y="224"/>
                  </a:cubicBezTo>
                  <a:cubicBezTo>
                    <a:pt x="233" y="217"/>
                    <a:pt x="232" y="209"/>
                    <a:pt x="223" y="203"/>
                  </a:cubicBezTo>
                  <a:cubicBezTo>
                    <a:pt x="222" y="202"/>
                    <a:pt x="221" y="202"/>
                    <a:pt x="220" y="203"/>
                  </a:cubicBezTo>
                  <a:cubicBezTo>
                    <a:pt x="220" y="202"/>
                    <a:pt x="220" y="202"/>
                    <a:pt x="220" y="202"/>
                  </a:cubicBezTo>
                  <a:cubicBezTo>
                    <a:pt x="220" y="202"/>
                    <a:pt x="220" y="201"/>
                    <a:pt x="220" y="201"/>
                  </a:cubicBezTo>
                  <a:cubicBezTo>
                    <a:pt x="225" y="188"/>
                    <a:pt x="213" y="176"/>
                    <a:pt x="200" y="178"/>
                  </a:cubicBezTo>
                  <a:cubicBezTo>
                    <a:pt x="195" y="151"/>
                    <a:pt x="203" y="124"/>
                    <a:pt x="203" y="97"/>
                  </a:cubicBezTo>
                  <a:cubicBezTo>
                    <a:pt x="202" y="73"/>
                    <a:pt x="194" y="49"/>
                    <a:pt x="177" y="32"/>
                  </a:cubicBezTo>
                  <a:close/>
                  <a:moveTo>
                    <a:pt x="236" y="259"/>
                  </a:moveTo>
                  <a:cubicBezTo>
                    <a:pt x="242" y="271"/>
                    <a:pt x="217" y="288"/>
                    <a:pt x="208" y="292"/>
                  </a:cubicBezTo>
                  <a:cubicBezTo>
                    <a:pt x="197" y="297"/>
                    <a:pt x="185" y="297"/>
                    <a:pt x="173" y="294"/>
                  </a:cubicBezTo>
                  <a:cubicBezTo>
                    <a:pt x="191" y="291"/>
                    <a:pt x="212" y="276"/>
                    <a:pt x="221" y="270"/>
                  </a:cubicBezTo>
                  <a:cubicBezTo>
                    <a:pt x="227" y="266"/>
                    <a:pt x="232" y="262"/>
                    <a:pt x="236" y="258"/>
                  </a:cubicBezTo>
                  <a:cubicBezTo>
                    <a:pt x="236" y="258"/>
                    <a:pt x="236" y="259"/>
                    <a:pt x="236" y="259"/>
                  </a:cubicBezTo>
                  <a:close/>
                  <a:moveTo>
                    <a:pt x="231" y="257"/>
                  </a:moveTo>
                  <a:cubicBezTo>
                    <a:pt x="227" y="262"/>
                    <a:pt x="213" y="268"/>
                    <a:pt x="207" y="272"/>
                  </a:cubicBezTo>
                  <a:cubicBezTo>
                    <a:pt x="197" y="278"/>
                    <a:pt x="174" y="293"/>
                    <a:pt x="160" y="288"/>
                  </a:cubicBezTo>
                  <a:cubicBezTo>
                    <a:pt x="160" y="288"/>
                    <a:pt x="159" y="288"/>
                    <a:pt x="159" y="287"/>
                  </a:cubicBezTo>
                  <a:cubicBezTo>
                    <a:pt x="156" y="286"/>
                    <a:pt x="154" y="285"/>
                    <a:pt x="152" y="282"/>
                  </a:cubicBezTo>
                  <a:cubicBezTo>
                    <a:pt x="152" y="280"/>
                    <a:pt x="151" y="279"/>
                    <a:pt x="151" y="278"/>
                  </a:cubicBezTo>
                  <a:cubicBezTo>
                    <a:pt x="150" y="277"/>
                    <a:pt x="150" y="276"/>
                    <a:pt x="150" y="275"/>
                  </a:cubicBezTo>
                  <a:cubicBezTo>
                    <a:pt x="150" y="274"/>
                    <a:pt x="150" y="274"/>
                    <a:pt x="150" y="274"/>
                  </a:cubicBezTo>
                  <a:cubicBezTo>
                    <a:pt x="151" y="275"/>
                    <a:pt x="152" y="274"/>
                    <a:pt x="152" y="273"/>
                  </a:cubicBezTo>
                  <a:cubicBezTo>
                    <a:pt x="153" y="273"/>
                    <a:pt x="154" y="273"/>
                    <a:pt x="155" y="272"/>
                  </a:cubicBezTo>
                  <a:cubicBezTo>
                    <a:pt x="172" y="268"/>
                    <a:pt x="192" y="257"/>
                    <a:pt x="208" y="249"/>
                  </a:cubicBezTo>
                  <a:cubicBezTo>
                    <a:pt x="216" y="245"/>
                    <a:pt x="224" y="238"/>
                    <a:pt x="229" y="230"/>
                  </a:cubicBezTo>
                  <a:cubicBezTo>
                    <a:pt x="236" y="237"/>
                    <a:pt x="238" y="247"/>
                    <a:pt x="231" y="257"/>
                  </a:cubicBezTo>
                  <a:close/>
                  <a:moveTo>
                    <a:pt x="190" y="250"/>
                  </a:moveTo>
                  <a:cubicBezTo>
                    <a:pt x="181" y="254"/>
                    <a:pt x="158" y="268"/>
                    <a:pt x="145" y="266"/>
                  </a:cubicBezTo>
                  <a:cubicBezTo>
                    <a:pt x="145" y="266"/>
                    <a:pt x="145" y="266"/>
                    <a:pt x="144" y="266"/>
                  </a:cubicBezTo>
                  <a:cubicBezTo>
                    <a:pt x="143" y="265"/>
                    <a:pt x="142" y="265"/>
                    <a:pt x="140" y="264"/>
                  </a:cubicBezTo>
                  <a:cubicBezTo>
                    <a:pt x="138" y="263"/>
                    <a:pt x="136" y="261"/>
                    <a:pt x="135" y="260"/>
                  </a:cubicBezTo>
                  <a:cubicBezTo>
                    <a:pt x="132" y="256"/>
                    <a:pt x="130" y="252"/>
                    <a:pt x="131" y="247"/>
                  </a:cubicBezTo>
                  <a:cubicBezTo>
                    <a:pt x="131" y="247"/>
                    <a:pt x="131" y="247"/>
                    <a:pt x="131" y="247"/>
                  </a:cubicBezTo>
                  <a:cubicBezTo>
                    <a:pt x="141" y="252"/>
                    <a:pt x="157" y="243"/>
                    <a:pt x="166" y="240"/>
                  </a:cubicBezTo>
                  <a:cubicBezTo>
                    <a:pt x="182" y="233"/>
                    <a:pt x="210" y="224"/>
                    <a:pt x="219" y="206"/>
                  </a:cubicBezTo>
                  <a:cubicBezTo>
                    <a:pt x="219" y="207"/>
                    <a:pt x="219" y="207"/>
                    <a:pt x="219" y="207"/>
                  </a:cubicBezTo>
                  <a:cubicBezTo>
                    <a:pt x="243" y="226"/>
                    <a:pt x="203" y="244"/>
                    <a:pt x="190" y="250"/>
                  </a:cubicBezTo>
                  <a:close/>
                  <a:moveTo>
                    <a:pt x="216" y="199"/>
                  </a:moveTo>
                  <a:cubicBezTo>
                    <a:pt x="216" y="199"/>
                    <a:pt x="216" y="199"/>
                    <a:pt x="216" y="200"/>
                  </a:cubicBezTo>
                  <a:cubicBezTo>
                    <a:pt x="208" y="214"/>
                    <a:pt x="192" y="221"/>
                    <a:pt x="178" y="228"/>
                  </a:cubicBezTo>
                  <a:cubicBezTo>
                    <a:pt x="167" y="233"/>
                    <a:pt x="141" y="247"/>
                    <a:pt x="129" y="242"/>
                  </a:cubicBezTo>
                  <a:cubicBezTo>
                    <a:pt x="127" y="239"/>
                    <a:pt x="124" y="237"/>
                    <a:pt x="123" y="234"/>
                  </a:cubicBezTo>
                  <a:cubicBezTo>
                    <a:pt x="123" y="231"/>
                    <a:pt x="122" y="226"/>
                    <a:pt x="123" y="223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125" y="223"/>
                    <a:pt x="125" y="223"/>
                    <a:pt x="126" y="223"/>
                  </a:cubicBezTo>
                  <a:cubicBezTo>
                    <a:pt x="153" y="220"/>
                    <a:pt x="180" y="207"/>
                    <a:pt x="198" y="186"/>
                  </a:cubicBezTo>
                  <a:cubicBezTo>
                    <a:pt x="198" y="185"/>
                    <a:pt x="199" y="185"/>
                    <a:pt x="199" y="184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9" y="182"/>
                    <a:pt x="217" y="189"/>
                    <a:pt x="216" y="199"/>
                  </a:cubicBezTo>
                  <a:close/>
                  <a:moveTo>
                    <a:pt x="93" y="138"/>
                  </a:moveTo>
                  <a:cubicBezTo>
                    <a:pt x="97" y="129"/>
                    <a:pt x="103" y="122"/>
                    <a:pt x="110" y="117"/>
                  </a:cubicBezTo>
                  <a:cubicBezTo>
                    <a:pt x="118" y="111"/>
                    <a:pt x="126" y="111"/>
                    <a:pt x="134" y="111"/>
                  </a:cubicBezTo>
                  <a:cubicBezTo>
                    <a:pt x="135" y="120"/>
                    <a:pt x="138" y="129"/>
                    <a:pt x="141" y="137"/>
                  </a:cubicBezTo>
                  <a:cubicBezTo>
                    <a:pt x="148" y="159"/>
                    <a:pt x="162" y="178"/>
                    <a:pt x="171" y="199"/>
                  </a:cubicBezTo>
                  <a:cubicBezTo>
                    <a:pt x="163" y="204"/>
                    <a:pt x="156" y="208"/>
                    <a:pt x="147" y="211"/>
                  </a:cubicBezTo>
                  <a:cubicBezTo>
                    <a:pt x="144" y="183"/>
                    <a:pt x="118" y="155"/>
                    <a:pt x="93" y="138"/>
                  </a:cubicBezTo>
                  <a:close/>
                  <a:moveTo>
                    <a:pt x="192" y="180"/>
                  </a:moveTo>
                  <a:cubicBezTo>
                    <a:pt x="193" y="181"/>
                    <a:pt x="193" y="182"/>
                    <a:pt x="193" y="182"/>
                  </a:cubicBezTo>
                  <a:cubicBezTo>
                    <a:pt x="187" y="187"/>
                    <a:pt x="181" y="192"/>
                    <a:pt x="175" y="196"/>
                  </a:cubicBezTo>
                  <a:cubicBezTo>
                    <a:pt x="169" y="178"/>
                    <a:pt x="157" y="162"/>
                    <a:pt x="150" y="144"/>
                  </a:cubicBezTo>
                  <a:cubicBezTo>
                    <a:pt x="146" y="133"/>
                    <a:pt x="143" y="121"/>
                    <a:pt x="142" y="110"/>
                  </a:cubicBezTo>
                  <a:cubicBezTo>
                    <a:pt x="143" y="109"/>
                    <a:pt x="144" y="109"/>
                    <a:pt x="146" y="109"/>
                  </a:cubicBezTo>
                  <a:cubicBezTo>
                    <a:pt x="155" y="106"/>
                    <a:pt x="164" y="99"/>
                    <a:pt x="162" y="88"/>
                  </a:cubicBezTo>
                  <a:cubicBezTo>
                    <a:pt x="161" y="85"/>
                    <a:pt x="156" y="85"/>
                    <a:pt x="156" y="88"/>
                  </a:cubicBezTo>
                  <a:cubicBezTo>
                    <a:pt x="154" y="98"/>
                    <a:pt x="148" y="101"/>
                    <a:pt x="140" y="102"/>
                  </a:cubicBezTo>
                  <a:cubicBezTo>
                    <a:pt x="139" y="94"/>
                    <a:pt x="138" y="86"/>
                    <a:pt x="137" y="78"/>
                  </a:cubicBezTo>
                  <a:cubicBezTo>
                    <a:pt x="137" y="75"/>
                    <a:pt x="132" y="75"/>
                    <a:pt x="132" y="78"/>
                  </a:cubicBezTo>
                  <a:cubicBezTo>
                    <a:pt x="131" y="86"/>
                    <a:pt x="131" y="95"/>
                    <a:pt x="133" y="103"/>
                  </a:cubicBezTo>
                  <a:cubicBezTo>
                    <a:pt x="127" y="104"/>
                    <a:pt x="122" y="104"/>
                    <a:pt x="118" y="105"/>
                  </a:cubicBezTo>
                  <a:cubicBezTo>
                    <a:pt x="108" y="108"/>
                    <a:pt x="101" y="115"/>
                    <a:pt x="95" y="123"/>
                  </a:cubicBezTo>
                  <a:cubicBezTo>
                    <a:pt x="92" y="127"/>
                    <a:pt x="90" y="131"/>
                    <a:pt x="88" y="134"/>
                  </a:cubicBezTo>
                  <a:cubicBezTo>
                    <a:pt x="84" y="132"/>
                    <a:pt x="79" y="129"/>
                    <a:pt x="75" y="127"/>
                  </a:cubicBezTo>
                  <a:cubicBezTo>
                    <a:pt x="73" y="125"/>
                    <a:pt x="71" y="130"/>
                    <a:pt x="73" y="131"/>
                  </a:cubicBezTo>
                  <a:cubicBezTo>
                    <a:pt x="77" y="134"/>
                    <a:pt x="81" y="137"/>
                    <a:pt x="86" y="141"/>
                  </a:cubicBezTo>
                  <a:cubicBezTo>
                    <a:pt x="83" y="150"/>
                    <a:pt x="83" y="159"/>
                    <a:pt x="88" y="167"/>
                  </a:cubicBezTo>
                  <a:cubicBezTo>
                    <a:pt x="89" y="169"/>
                    <a:pt x="92" y="168"/>
                    <a:pt x="91" y="166"/>
                  </a:cubicBezTo>
                  <a:cubicBezTo>
                    <a:pt x="88" y="159"/>
                    <a:pt x="88" y="151"/>
                    <a:pt x="90" y="144"/>
                  </a:cubicBezTo>
                  <a:cubicBezTo>
                    <a:pt x="114" y="163"/>
                    <a:pt x="139" y="186"/>
                    <a:pt x="143" y="213"/>
                  </a:cubicBezTo>
                  <a:cubicBezTo>
                    <a:pt x="138" y="215"/>
                    <a:pt x="132" y="217"/>
                    <a:pt x="125" y="219"/>
                  </a:cubicBezTo>
                  <a:cubicBezTo>
                    <a:pt x="125" y="219"/>
                    <a:pt x="125" y="219"/>
                    <a:pt x="125" y="218"/>
                  </a:cubicBezTo>
                  <a:cubicBezTo>
                    <a:pt x="103" y="190"/>
                    <a:pt x="65" y="187"/>
                    <a:pt x="40" y="163"/>
                  </a:cubicBezTo>
                  <a:cubicBezTo>
                    <a:pt x="2" y="125"/>
                    <a:pt x="20" y="71"/>
                    <a:pt x="58" y="43"/>
                  </a:cubicBezTo>
                  <a:cubicBezTo>
                    <a:pt x="98" y="14"/>
                    <a:pt x="155" y="5"/>
                    <a:pt x="183" y="54"/>
                  </a:cubicBezTo>
                  <a:cubicBezTo>
                    <a:pt x="206" y="95"/>
                    <a:pt x="182" y="138"/>
                    <a:pt x="192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246688" y="1035050"/>
              <a:ext cx="104775" cy="161925"/>
            </a:xfrm>
            <a:custGeom>
              <a:avLst/>
              <a:gdLst>
                <a:gd name="T0" fmla="*/ 27 w 33"/>
                <a:gd name="T1" fmla="*/ 2 h 51"/>
                <a:gd name="T2" fmla="*/ 13 w 33"/>
                <a:gd name="T3" fmla="*/ 25 h 51"/>
                <a:gd name="T4" fmla="*/ 1 w 33"/>
                <a:gd name="T5" fmla="*/ 46 h 51"/>
                <a:gd name="T6" fmla="*/ 6 w 33"/>
                <a:gd name="T7" fmla="*/ 49 h 51"/>
                <a:gd name="T8" fmla="*/ 20 w 33"/>
                <a:gd name="T9" fmla="*/ 26 h 51"/>
                <a:gd name="T10" fmla="*/ 32 w 33"/>
                <a:gd name="T11" fmla="*/ 5 h 51"/>
                <a:gd name="T12" fmla="*/ 27 w 33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1">
                  <a:moveTo>
                    <a:pt x="27" y="2"/>
                  </a:moveTo>
                  <a:cubicBezTo>
                    <a:pt x="22" y="9"/>
                    <a:pt x="17" y="17"/>
                    <a:pt x="13" y="25"/>
                  </a:cubicBezTo>
                  <a:cubicBezTo>
                    <a:pt x="8" y="31"/>
                    <a:pt x="3" y="38"/>
                    <a:pt x="1" y="46"/>
                  </a:cubicBezTo>
                  <a:cubicBezTo>
                    <a:pt x="0" y="49"/>
                    <a:pt x="4" y="51"/>
                    <a:pt x="6" y="49"/>
                  </a:cubicBezTo>
                  <a:cubicBezTo>
                    <a:pt x="12" y="42"/>
                    <a:pt x="16" y="33"/>
                    <a:pt x="20" y="26"/>
                  </a:cubicBezTo>
                  <a:cubicBezTo>
                    <a:pt x="24" y="19"/>
                    <a:pt x="28" y="12"/>
                    <a:pt x="32" y="5"/>
                  </a:cubicBezTo>
                  <a:cubicBezTo>
                    <a:pt x="33" y="2"/>
                    <a:pt x="29" y="0"/>
                    <a:pt x="2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024438" y="923925"/>
              <a:ext cx="165100" cy="161925"/>
            </a:xfrm>
            <a:custGeom>
              <a:avLst/>
              <a:gdLst>
                <a:gd name="T0" fmla="*/ 46 w 52"/>
                <a:gd name="T1" fmla="*/ 2 h 51"/>
                <a:gd name="T2" fmla="*/ 22 w 52"/>
                <a:gd name="T3" fmla="*/ 25 h 51"/>
                <a:gd name="T4" fmla="*/ 2 w 52"/>
                <a:gd name="T5" fmla="*/ 46 h 51"/>
                <a:gd name="T6" fmla="*/ 5 w 52"/>
                <a:gd name="T7" fmla="*/ 50 h 51"/>
                <a:gd name="T8" fmla="*/ 29 w 52"/>
                <a:gd name="T9" fmla="*/ 27 h 51"/>
                <a:gd name="T10" fmla="*/ 50 w 52"/>
                <a:gd name="T11" fmla="*/ 6 h 51"/>
                <a:gd name="T12" fmla="*/ 46 w 52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1">
                  <a:moveTo>
                    <a:pt x="46" y="2"/>
                  </a:moveTo>
                  <a:cubicBezTo>
                    <a:pt x="38" y="10"/>
                    <a:pt x="30" y="17"/>
                    <a:pt x="22" y="25"/>
                  </a:cubicBezTo>
                  <a:cubicBezTo>
                    <a:pt x="15" y="32"/>
                    <a:pt x="7" y="38"/>
                    <a:pt x="2" y="46"/>
                  </a:cubicBezTo>
                  <a:cubicBezTo>
                    <a:pt x="0" y="49"/>
                    <a:pt x="3" y="51"/>
                    <a:pt x="5" y="50"/>
                  </a:cubicBezTo>
                  <a:cubicBezTo>
                    <a:pt x="14" y="44"/>
                    <a:pt x="22" y="35"/>
                    <a:pt x="29" y="27"/>
                  </a:cubicBezTo>
                  <a:cubicBezTo>
                    <a:pt x="36" y="20"/>
                    <a:pt x="43" y="13"/>
                    <a:pt x="50" y="6"/>
                  </a:cubicBezTo>
                  <a:cubicBezTo>
                    <a:pt x="52" y="4"/>
                    <a:pt x="48" y="0"/>
                    <a:pt x="4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843463" y="708025"/>
              <a:ext cx="196850" cy="60325"/>
            </a:xfrm>
            <a:custGeom>
              <a:avLst/>
              <a:gdLst>
                <a:gd name="T0" fmla="*/ 60 w 62"/>
                <a:gd name="T1" fmla="*/ 1 h 19"/>
                <a:gd name="T2" fmla="*/ 31 w 62"/>
                <a:gd name="T3" fmla="*/ 6 h 19"/>
                <a:gd name="T4" fmla="*/ 4 w 62"/>
                <a:gd name="T5" fmla="*/ 10 h 19"/>
                <a:gd name="T6" fmla="*/ 0 w 62"/>
                <a:gd name="T7" fmla="*/ 11 h 19"/>
                <a:gd name="T8" fmla="*/ 0 w 62"/>
                <a:gd name="T9" fmla="*/ 13 h 19"/>
                <a:gd name="T10" fmla="*/ 2 w 62"/>
                <a:gd name="T11" fmla="*/ 16 h 19"/>
                <a:gd name="T12" fmla="*/ 28 w 62"/>
                <a:gd name="T13" fmla="*/ 12 h 19"/>
                <a:gd name="T14" fmla="*/ 61 w 62"/>
                <a:gd name="T15" fmla="*/ 3 h 19"/>
                <a:gd name="T16" fmla="*/ 60 w 62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9">
                  <a:moveTo>
                    <a:pt x="60" y="1"/>
                  </a:moveTo>
                  <a:cubicBezTo>
                    <a:pt x="50" y="2"/>
                    <a:pt x="41" y="4"/>
                    <a:pt x="31" y="6"/>
                  </a:cubicBezTo>
                  <a:cubicBezTo>
                    <a:pt x="28" y="7"/>
                    <a:pt x="6" y="13"/>
                    <a:pt x="4" y="10"/>
                  </a:cubicBezTo>
                  <a:cubicBezTo>
                    <a:pt x="3" y="9"/>
                    <a:pt x="0" y="9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9" y="19"/>
                    <a:pt x="20" y="14"/>
                    <a:pt x="28" y="12"/>
                  </a:cubicBezTo>
                  <a:cubicBezTo>
                    <a:pt x="39" y="10"/>
                    <a:pt x="50" y="7"/>
                    <a:pt x="61" y="3"/>
                  </a:cubicBezTo>
                  <a:cubicBezTo>
                    <a:pt x="62" y="3"/>
                    <a:pt x="61" y="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932363" y="373063"/>
              <a:ext cx="149225" cy="74613"/>
            </a:xfrm>
            <a:custGeom>
              <a:avLst/>
              <a:gdLst>
                <a:gd name="T0" fmla="*/ 29 w 47"/>
                <a:gd name="T1" fmla="*/ 9 h 23"/>
                <a:gd name="T2" fmla="*/ 4 w 47"/>
                <a:gd name="T3" fmla="*/ 0 h 23"/>
                <a:gd name="T4" fmla="*/ 2 w 47"/>
                <a:gd name="T5" fmla="*/ 5 h 23"/>
                <a:gd name="T6" fmla="*/ 22 w 47"/>
                <a:gd name="T7" fmla="*/ 13 h 23"/>
                <a:gd name="T8" fmla="*/ 42 w 47"/>
                <a:gd name="T9" fmla="*/ 21 h 23"/>
                <a:gd name="T10" fmla="*/ 46 w 47"/>
                <a:gd name="T11" fmla="*/ 19 h 23"/>
                <a:gd name="T12" fmla="*/ 29 w 47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">
                  <a:moveTo>
                    <a:pt x="29" y="9"/>
                  </a:moveTo>
                  <a:cubicBezTo>
                    <a:pt x="21" y="6"/>
                    <a:pt x="13" y="2"/>
                    <a:pt x="4" y="0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8" y="9"/>
                    <a:pt x="15" y="11"/>
                    <a:pt x="22" y="13"/>
                  </a:cubicBezTo>
                  <a:cubicBezTo>
                    <a:pt x="28" y="15"/>
                    <a:pt x="38" y="16"/>
                    <a:pt x="42" y="21"/>
                  </a:cubicBezTo>
                  <a:cubicBezTo>
                    <a:pt x="44" y="23"/>
                    <a:pt x="47" y="21"/>
                    <a:pt x="46" y="19"/>
                  </a:cubicBezTo>
                  <a:cubicBezTo>
                    <a:pt x="43" y="13"/>
                    <a:pt x="36" y="11"/>
                    <a:pt x="2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224463" y="176213"/>
              <a:ext cx="79375" cy="161925"/>
            </a:xfrm>
            <a:custGeom>
              <a:avLst/>
              <a:gdLst>
                <a:gd name="T0" fmla="*/ 6 w 25"/>
                <a:gd name="T1" fmla="*/ 3 h 51"/>
                <a:gd name="T2" fmla="*/ 2 w 25"/>
                <a:gd name="T3" fmla="*/ 5 h 51"/>
                <a:gd name="T4" fmla="*/ 20 w 25"/>
                <a:gd name="T5" fmla="*/ 48 h 51"/>
                <a:gd name="T6" fmla="*/ 24 w 25"/>
                <a:gd name="T7" fmla="*/ 46 h 51"/>
                <a:gd name="T8" fmla="*/ 6 w 25"/>
                <a:gd name="T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1">
                  <a:moveTo>
                    <a:pt x="6" y="3"/>
                  </a:moveTo>
                  <a:cubicBezTo>
                    <a:pt x="5" y="0"/>
                    <a:pt x="0" y="2"/>
                    <a:pt x="2" y="5"/>
                  </a:cubicBezTo>
                  <a:cubicBezTo>
                    <a:pt x="7" y="20"/>
                    <a:pt x="14" y="34"/>
                    <a:pt x="20" y="48"/>
                  </a:cubicBezTo>
                  <a:cubicBezTo>
                    <a:pt x="21" y="51"/>
                    <a:pt x="25" y="49"/>
                    <a:pt x="24" y="46"/>
                  </a:cubicBezTo>
                  <a:cubicBezTo>
                    <a:pt x="20" y="31"/>
                    <a:pt x="14" y="16"/>
                    <a:pt x="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484813" y="93663"/>
              <a:ext cx="77788" cy="193675"/>
            </a:xfrm>
            <a:custGeom>
              <a:avLst/>
              <a:gdLst>
                <a:gd name="T0" fmla="*/ 18 w 24"/>
                <a:gd name="T1" fmla="*/ 3 h 61"/>
                <a:gd name="T2" fmla="*/ 12 w 24"/>
                <a:gd name="T3" fmla="*/ 29 h 61"/>
                <a:gd name="T4" fmla="*/ 2 w 24"/>
                <a:gd name="T5" fmla="*/ 56 h 61"/>
                <a:gd name="T6" fmla="*/ 2 w 24"/>
                <a:gd name="T7" fmla="*/ 60 h 61"/>
                <a:gd name="T8" fmla="*/ 14 w 24"/>
                <a:gd name="T9" fmla="*/ 42 h 61"/>
                <a:gd name="T10" fmla="*/ 24 w 24"/>
                <a:gd name="T11" fmla="*/ 4 h 61"/>
                <a:gd name="T12" fmla="*/ 18 w 24"/>
                <a:gd name="T1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1">
                  <a:moveTo>
                    <a:pt x="18" y="3"/>
                  </a:moveTo>
                  <a:cubicBezTo>
                    <a:pt x="15" y="12"/>
                    <a:pt x="14" y="21"/>
                    <a:pt x="12" y="29"/>
                  </a:cubicBezTo>
                  <a:cubicBezTo>
                    <a:pt x="10" y="34"/>
                    <a:pt x="7" y="56"/>
                    <a:pt x="2" y="56"/>
                  </a:cubicBezTo>
                  <a:cubicBezTo>
                    <a:pt x="0" y="56"/>
                    <a:pt x="0" y="60"/>
                    <a:pt x="2" y="60"/>
                  </a:cubicBezTo>
                  <a:cubicBezTo>
                    <a:pt x="10" y="61"/>
                    <a:pt x="12" y="47"/>
                    <a:pt x="14" y="42"/>
                  </a:cubicBezTo>
                  <a:cubicBezTo>
                    <a:pt x="18" y="29"/>
                    <a:pt x="22" y="17"/>
                    <a:pt x="24" y="4"/>
                  </a:cubicBezTo>
                  <a:cubicBezTo>
                    <a:pt x="24" y="1"/>
                    <a:pt x="19" y="0"/>
                    <a:pt x="1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753100" y="290513"/>
              <a:ext cx="161925" cy="147638"/>
            </a:xfrm>
            <a:custGeom>
              <a:avLst/>
              <a:gdLst>
                <a:gd name="T0" fmla="*/ 45 w 51"/>
                <a:gd name="T1" fmla="*/ 2 h 46"/>
                <a:gd name="T2" fmla="*/ 14 w 51"/>
                <a:gd name="T3" fmla="*/ 28 h 46"/>
                <a:gd name="T4" fmla="*/ 0 w 51"/>
                <a:gd name="T5" fmla="*/ 44 h 46"/>
                <a:gd name="T6" fmla="*/ 2 w 51"/>
                <a:gd name="T7" fmla="*/ 46 h 46"/>
                <a:gd name="T8" fmla="*/ 3 w 51"/>
                <a:gd name="T9" fmla="*/ 46 h 46"/>
                <a:gd name="T10" fmla="*/ 5 w 51"/>
                <a:gd name="T11" fmla="*/ 44 h 46"/>
                <a:gd name="T12" fmla="*/ 5 w 51"/>
                <a:gd name="T13" fmla="*/ 44 h 46"/>
                <a:gd name="T14" fmla="*/ 8 w 51"/>
                <a:gd name="T15" fmla="*/ 41 h 46"/>
                <a:gd name="T16" fmla="*/ 15 w 51"/>
                <a:gd name="T17" fmla="*/ 36 h 46"/>
                <a:gd name="T18" fmla="*/ 25 w 51"/>
                <a:gd name="T19" fmla="*/ 27 h 46"/>
                <a:gd name="T20" fmla="*/ 49 w 51"/>
                <a:gd name="T21" fmla="*/ 7 h 46"/>
                <a:gd name="T22" fmla="*/ 45 w 51"/>
                <a:gd name="T2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46">
                  <a:moveTo>
                    <a:pt x="45" y="2"/>
                  </a:moveTo>
                  <a:cubicBezTo>
                    <a:pt x="34" y="10"/>
                    <a:pt x="24" y="19"/>
                    <a:pt x="14" y="28"/>
                  </a:cubicBezTo>
                  <a:cubicBezTo>
                    <a:pt x="11" y="32"/>
                    <a:pt x="0" y="38"/>
                    <a:pt x="0" y="44"/>
                  </a:cubicBezTo>
                  <a:cubicBezTo>
                    <a:pt x="0" y="45"/>
                    <a:pt x="0" y="46"/>
                    <a:pt x="2" y="46"/>
                  </a:cubicBezTo>
                  <a:cubicBezTo>
                    <a:pt x="2" y="46"/>
                    <a:pt x="2" y="46"/>
                    <a:pt x="3" y="46"/>
                  </a:cubicBezTo>
                  <a:cubicBezTo>
                    <a:pt x="4" y="46"/>
                    <a:pt x="5" y="46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7" y="43"/>
                    <a:pt x="8" y="41"/>
                  </a:cubicBezTo>
                  <a:cubicBezTo>
                    <a:pt x="10" y="40"/>
                    <a:pt x="13" y="38"/>
                    <a:pt x="15" y="36"/>
                  </a:cubicBezTo>
                  <a:cubicBezTo>
                    <a:pt x="18" y="33"/>
                    <a:pt x="22" y="30"/>
                    <a:pt x="25" y="27"/>
                  </a:cubicBezTo>
                  <a:cubicBezTo>
                    <a:pt x="33" y="21"/>
                    <a:pt x="41" y="14"/>
                    <a:pt x="49" y="7"/>
                  </a:cubicBezTo>
                  <a:cubicBezTo>
                    <a:pt x="51" y="4"/>
                    <a:pt x="48" y="0"/>
                    <a:pt x="4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765800" y="692150"/>
              <a:ext cx="193675" cy="28575"/>
            </a:xfrm>
            <a:custGeom>
              <a:avLst/>
              <a:gdLst>
                <a:gd name="T0" fmla="*/ 58 w 61"/>
                <a:gd name="T1" fmla="*/ 1 h 9"/>
                <a:gd name="T2" fmla="*/ 2 w 61"/>
                <a:gd name="T3" fmla="*/ 4 h 9"/>
                <a:gd name="T4" fmla="*/ 2 w 61"/>
                <a:gd name="T5" fmla="*/ 9 h 9"/>
                <a:gd name="T6" fmla="*/ 58 w 61"/>
                <a:gd name="T7" fmla="*/ 6 h 9"/>
                <a:gd name="T8" fmla="*/ 58 w 6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9">
                  <a:moveTo>
                    <a:pt x="58" y="1"/>
                  </a:moveTo>
                  <a:cubicBezTo>
                    <a:pt x="40" y="0"/>
                    <a:pt x="21" y="3"/>
                    <a:pt x="2" y="4"/>
                  </a:cubicBezTo>
                  <a:cubicBezTo>
                    <a:pt x="0" y="4"/>
                    <a:pt x="0" y="9"/>
                    <a:pt x="2" y="9"/>
                  </a:cubicBezTo>
                  <a:cubicBezTo>
                    <a:pt x="21" y="9"/>
                    <a:pt x="40" y="9"/>
                    <a:pt x="58" y="6"/>
                  </a:cubicBezTo>
                  <a:cubicBezTo>
                    <a:pt x="61" y="5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/>
          <p:cNvGrpSpPr/>
          <p:nvPr/>
        </p:nvGrpSpPr>
        <p:grpSpPr>
          <a:xfrm>
            <a:off x="6577330" y="2555875"/>
            <a:ext cx="361950" cy="1262063"/>
            <a:chOff x="6642100" y="1646238"/>
            <a:chExt cx="361950" cy="126206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642100" y="1646238"/>
              <a:ext cx="361950" cy="1262063"/>
            </a:xfrm>
            <a:custGeom>
              <a:avLst/>
              <a:gdLst>
                <a:gd name="T0" fmla="*/ 13 w 114"/>
                <a:gd name="T1" fmla="*/ 17 h 397"/>
                <a:gd name="T2" fmla="*/ 12 w 114"/>
                <a:gd name="T3" fmla="*/ 17 h 397"/>
                <a:gd name="T4" fmla="*/ 3 w 114"/>
                <a:gd name="T5" fmla="*/ 37 h 397"/>
                <a:gd name="T6" fmla="*/ 18 w 114"/>
                <a:gd name="T7" fmla="*/ 46 h 397"/>
                <a:gd name="T8" fmla="*/ 8 w 114"/>
                <a:gd name="T9" fmla="*/ 266 h 397"/>
                <a:gd name="T10" fmla="*/ 8 w 114"/>
                <a:gd name="T11" fmla="*/ 364 h 397"/>
                <a:gd name="T12" fmla="*/ 43 w 114"/>
                <a:gd name="T13" fmla="*/ 397 h 397"/>
                <a:gd name="T14" fmla="*/ 81 w 114"/>
                <a:gd name="T15" fmla="*/ 368 h 397"/>
                <a:gd name="T16" fmla="*/ 86 w 114"/>
                <a:gd name="T17" fmla="*/ 267 h 397"/>
                <a:gd name="T18" fmla="*/ 95 w 114"/>
                <a:gd name="T19" fmla="*/ 45 h 397"/>
                <a:gd name="T20" fmla="*/ 95 w 114"/>
                <a:gd name="T21" fmla="*/ 45 h 397"/>
                <a:gd name="T22" fmla="*/ 103 w 114"/>
                <a:gd name="T23" fmla="*/ 40 h 397"/>
                <a:gd name="T24" fmla="*/ 107 w 114"/>
                <a:gd name="T25" fmla="*/ 30 h 397"/>
                <a:gd name="T26" fmla="*/ 13 w 114"/>
                <a:gd name="T27" fmla="*/ 17 h 397"/>
                <a:gd name="T28" fmla="*/ 99 w 114"/>
                <a:gd name="T29" fmla="*/ 37 h 397"/>
                <a:gd name="T30" fmla="*/ 88 w 114"/>
                <a:gd name="T31" fmla="*/ 39 h 397"/>
                <a:gd name="T32" fmla="*/ 87 w 114"/>
                <a:gd name="T33" fmla="*/ 43 h 397"/>
                <a:gd name="T34" fmla="*/ 90 w 114"/>
                <a:gd name="T35" fmla="*/ 45 h 397"/>
                <a:gd name="T36" fmla="*/ 82 w 114"/>
                <a:gd name="T37" fmla="*/ 220 h 397"/>
                <a:gd name="T38" fmla="*/ 78 w 114"/>
                <a:gd name="T39" fmla="*/ 303 h 397"/>
                <a:gd name="T40" fmla="*/ 43 w 114"/>
                <a:gd name="T41" fmla="*/ 391 h 397"/>
                <a:gd name="T42" fmla="*/ 12 w 114"/>
                <a:gd name="T43" fmla="*/ 306 h 397"/>
                <a:gd name="T44" fmla="*/ 15 w 114"/>
                <a:gd name="T45" fmla="*/ 219 h 397"/>
                <a:gd name="T46" fmla="*/ 21 w 114"/>
                <a:gd name="T47" fmla="*/ 46 h 397"/>
                <a:gd name="T48" fmla="*/ 28 w 114"/>
                <a:gd name="T49" fmla="*/ 44 h 397"/>
                <a:gd name="T50" fmla="*/ 27 w 114"/>
                <a:gd name="T51" fmla="*/ 41 h 397"/>
                <a:gd name="T52" fmla="*/ 8 w 114"/>
                <a:gd name="T53" fmla="*/ 36 h 397"/>
                <a:gd name="T54" fmla="*/ 10 w 114"/>
                <a:gd name="T55" fmla="*/ 22 h 397"/>
                <a:gd name="T56" fmla="*/ 104 w 114"/>
                <a:gd name="T57" fmla="*/ 29 h 397"/>
                <a:gd name="T58" fmla="*/ 99 w 114"/>
                <a:gd name="T59" fmla="*/ 3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397">
                  <a:moveTo>
                    <a:pt x="13" y="17"/>
                  </a:moveTo>
                  <a:cubicBezTo>
                    <a:pt x="13" y="17"/>
                    <a:pt x="12" y="17"/>
                    <a:pt x="12" y="17"/>
                  </a:cubicBezTo>
                  <a:cubicBezTo>
                    <a:pt x="3" y="17"/>
                    <a:pt x="0" y="30"/>
                    <a:pt x="3" y="37"/>
                  </a:cubicBezTo>
                  <a:cubicBezTo>
                    <a:pt x="5" y="43"/>
                    <a:pt x="11" y="46"/>
                    <a:pt x="18" y="46"/>
                  </a:cubicBezTo>
                  <a:cubicBezTo>
                    <a:pt x="9" y="119"/>
                    <a:pt x="11" y="193"/>
                    <a:pt x="8" y="266"/>
                  </a:cubicBezTo>
                  <a:cubicBezTo>
                    <a:pt x="6" y="298"/>
                    <a:pt x="1" y="333"/>
                    <a:pt x="8" y="364"/>
                  </a:cubicBezTo>
                  <a:cubicBezTo>
                    <a:pt x="12" y="384"/>
                    <a:pt x="22" y="397"/>
                    <a:pt x="43" y="397"/>
                  </a:cubicBezTo>
                  <a:cubicBezTo>
                    <a:pt x="63" y="396"/>
                    <a:pt x="77" y="387"/>
                    <a:pt x="81" y="368"/>
                  </a:cubicBezTo>
                  <a:cubicBezTo>
                    <a:pt x="87" y="336"/>
                    <a:pt x="84" y="300"/>
                    <a:pt x="86" y="267"/>
                  </a:cubicBezTo>
                  <a:cubicBezTo>
                    <a:pt x="89" y="193"/>
                    <a:pt x="93" y="119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8" y="44"/>
                    <a:pt x="101" y="42"/>
                    <a:pt x="103" y="40"/>
                  </a:cubicBezTo>
                  <a:cubicBezTo>
                    <a:pt x="106" y="37"/>
                    <a:pt x="107" y="34"/>
                    <a:pt x="107" y="30"/>
                  </a:cubicBezTo>
                  <a:cubicBezTo>
                    <a:pt x="114" y="0"/>
                    <a:pt x="40" y="6"/>
                    <a:pt x="13" y="17"/>
                  </a:cubicBezTo>
                  <a:close/>
                  <a:moveTo>
                    <a:pt x="99" y="37"/>
                  </a:moveTo>
                  <a:cubicBezTo>
                    <a:pt x="96" y="39"/>
                    <a:pt x="92" y="39"/>
                    <a:pt x="88" y="39"/>
                  </a:cubicBezTo>
                  <a:cubicBezTo>
                    <a:pt x="86" y="39"/>
                    <a:pt x="85" y="42"/>
                    <a:pt x="87" y="43"/>
                  </a:cubicBezTo>
                  <a:cubicBezTo>
                    <a:pt x="88" y="44"/>
                    <a:pt x="89" y="44"/>
                    <a:pt x="90" y="45"/>
                  </a:cubicBezTo>
                  <a:cubicBezTo>
                    <a:pt x="86" y="103"/>
                    <a:pt x="85" y="161"/>
                    <a:pt x="82" y="220"/>
                  </a:cubicBezTo>
                  <a:cubicBezTo>
                    <a:pt x="81" y="247"/>
                    <a:pt x="80" y="275"/>
                    <a:pt x="78" y="303"/>
                  </a:cubicBezTo>
                  <a:cubicBezTo>
                    <a:pt x="77" y="330"/>
                    <a:pt x="85" y="393"/>
                    <a:pt x="43" y="391"/>
                  </a:cubicBezTo>
                  <a:cubicBezTo>
                    <a:pt x="3" y="389"/>
                    <a:pt x="11" y="333"/>
                    <a:pt x="12" y="306"/>
                  </a:cubicBezTo>
                  <a:cubicBezTo>
                    <a:pt x="13" y="277"/>
                    <a:pt x="14" y="248"/>
                    <a:pt x="15" y="219"/>
                  </a:cubicBezTo>
                  <a:cubicBezTo>
                    <a:pt x="18" y="161"/>
                    <a:pt x="23" y="103"/>
                    <a:pt x="21" y="46"/>
                  </a:cubicBezTo>
                  <a:cubicBezTo>
                    <a:pt x="24" y="46"/>
                    <a:pt x="26" y="45"/>
                    <a:pt x="28" y="44"/>
                  </a:cubicBezTo>
                  <a:cubicBezTo>
                    <a:pt x="30" y="43"/>
                    <a:pt x="28" y="41"/>
                    <a:pt x="27" y="41"/>
                  </a:cubicBezTo>
                  <a:cubicBezTo>
                    <a:pt x="20" y="43"/>
                    <a:pt x="12" y="41"/>
                    <a:pt x="8" y="36"/>
                  </a:cubicBezTo>
                  <a:cubicBezTo>
                    <a:pt x="5" y="31"/>
                    <a:pt x="7" y="26"/>
                    <a:pt x="10" y="22"/>
                  </a:cubicBezTo>
                  <a:cubicBezTo>
                    <a:pt x="29" y="15"/>
                    <a:pt x="101" y="6"/>
                    <a:pt x="104" y="29"/>
                  </a:cubicBezTo>
                  <a:cubicBezTo>
                    <a:pt x="103" y="32"/>
                    <a:pt x="101" y="35"/>
                    <a:pt x="9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686550" y="1722438"/>
              <a:ext cx="269875" cy="38100"/>
            </a:xfrm>
            <a:custGeom>
              <a:avLst/>
              <a:gdLst>
                <a:gd name="T0" fmla="*/ 81 w 85"/>
                <a:gd name="T1" fmla="*/ 1 h 12"/>
                <a:gd name="T2" fmla="*/ 44 w 85"/>
                <a:gd name="T3" fmla="*/ 6 h 12"/>
                <a:gd name="T4" fmla="*/ 3 w 85"/>
                <a:gd name="T5" fmla="*/ 1 h 12"/>
                <a:gd name="T6" fmla="*/ 2 w 85"/>
                <a:gd name="T7" fmla="*/ 3 h 12"/>
                <a:gd name="T8" fmla="*/ 41 w 85"/>
                <a:gd name="T9" fmla="*/ 10 h 12"/>
                <a:gd name="T10" fmla="*/ 82 w 85"/>
                <a:gd name="T11" fmla="*/ 5 h 12"/>
                <a:gd name="T12" fmla="*/ 81 w 85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2">
                  <a:moveTo>
                    <a:pt x="81" y="1"/>
                  </a:moveTo>
                  <a:cubicBezTo>
                    <a:pt x="69" y="5"/>
                    <a:pt x="57" y="5"/>
                    <a:pt x="44" y="6"/>
                  </a:cubicBezTo>
                  <a:cubicBezTo>
                    <a:pt x="31" y="6"/>
                    <a:pt x="15" y="8"/>
                    <a:pt x="3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3" y="12"/>
                    <a:pt x="28" y="10"/>
                    <a:pt x="41" y="10"/>
                  </a:cubicBezTo>
                  <a:cubicBezTo>
                    <a:pt x="55" y="10"/>
                    <a:pt x="70" y="12"/>
                    <a:pt x="82" y="5"/>
                  </a:cubicBezTo>
                  <a:cubicBezTo>
                    <a:pt x="85" y="4"/>
                    <a:pt x="83" y="0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680200" y="2279650"/>
              <a:ext cx="209550" cy="590550"/>
            </a:xfrm>
            <a:custGeom>
              <a:avLst/>
              <a:gdLst>
                <a:gd name="T0" fmla="*/ 64 w 66"/>
                <a:gd name="T1" fmla="*/ 19 h 186"/>
                <a:gd name="T2" fmla="*/ 62 w 66"/>
                <a:gd name="T3" fmla="*/ 17 h 186"/>
                <a:gd name="T4" fmla="*/ 60 w 66"/>
                <a:gd name="T5" fmla="*/ 14 h 186"/>
                <a:gd name="T6" fmla="*/ 11 w 66"/>
                <a:gd name="T7" fmla="*/ 10 h 186"/>
                <a:gd name="T8" fmla="*/ 10 w 66"/>
                <a:gd name="T9" fmla="*/ 10 h 186"/>
                <a:gd name="T10" fmla="*/ 4 w 66"/>
                <a:gd name="T11" fmla="*/ 124 h 186"/>
                <a:gd name="T12" fmla="*/ 31 w 66"/>
                <a:gd name="T13" fmla="*/ 185 h 186"/>
                <a:gd name="T14" fmla="*/ 62 w 66"/>
                <a:gd name="T15" fmla="*/ 143 h 186"/>
                <a:gd name="T16" fmla="*/ 64 w 66"/>
                <a:gd name="T17" fmla="*/ 19 h 186"/>
                <a:gd name="T18" fmla="*/ 57 w 66"/>
                <a:gd name="T19" fmla="*/ 18 h 186"/>
                <a:gd name="T20" fmla="*/ 36 w 66"/>
                <a:gd name="T21" fmla="*/ 23 h 186"/>
                <a:gd name="T22" fmla="*/ 14 w 66"/>
                <a:gd name="T23" fmla="*/ 13 h 186"/>
                <a:gd name="T24" fmla="*/ 57 w 66"/>
                <a:gd name="T25" fmla="*/ 18 h 186"/>
                <a:gd name="T26" fmla="*/ 60 w 66"/>
                <a:gd name="T27" fmla="*/ 95 h 186"/>
                <a:gd name="T28" fmla="*/ 59 w 66"/>
                <a:gd name="T29" fmla="*/ 133 h 186"/>
                <a:gd name="T30" fmla="*/ 57 w 66"/>
                <a:gd name="T31" fmla="*/ 152 h 186"/>
                <a:gd name="T32" fmla="*/ 54 w 66"/>
                <a:gd name="T33" fmla="*/ 162 h 186"/>
                <a:gd name="T34" fmla="*/ 18 w 66"/>
                <a:gd name="T35" fmla="*/ 175 h 186"/>
                <a:gd name="T36" fmla="*/ 7 w 66"/>
                <a:gd name="T37" fmla="*/ 90 h 186"/>
                <a:gd name="T38" fmla="*/ 12 w 66"/>
                <a:gd name="T39" fmla="*/ 19 h 186"/>
                <a:gd name="T40" fmla="*/ 32 w 66"/>
                <a:gd name="T41" fmla="*/ 28 h 186"/>
                <a:gd name="T42" fmla="*/ 60 w 66"/>
                <a:gd name="T43" fmla="*/ 22 h 186"/>
                <a:gd name="T44" fmla="*/ 60 w 66"/>
                <a:gd name="T45" fmla="*/ 9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86">
                  <a:moveTo>
                    <a:pt x="64" y="19"/>
                  </a:moveTo>
                  <a:cubicBezTo>
                    <a:pt x="64" y="17"/>
                    <a:pt x="63" y="17"/>
                    <a:pt x="62" y="17"/>
                  </a:cubicBezTo>
                  <a:cubicBezTo>
                    <a:pt x="62" y="15"/>
                    <a:pt x="61" y="14"/>
                    <a:pt x="60" y="14"/>
                  </a:cubicBezTo>
                  <a:cubicBezTo>
                    <a:pt x="55" y="11"/>
                    <a:pt x="16" y="0"/>
                    <a:pt x="11" y="10"/>
                  </a:cubicBezTo>
                  <a:cubicBezTo>
                    <a:pt x="11" y="10"/>
                    <a:pt x="11" y="10"/>
                    <a:pt x="10" y="10"/>
                  </a:cubicBezTo>
                  <a:cubicBezTo>
                    <a:pt x="3" y="47"/>
                    <a:pt x="4" y="86"/>
                    <a:pt x="4" y="124"/>
                  </a:cubicBezTo>
                  <a:cubicBezTo>
                    <a:pt x="4" y="143"/>
                    <a:pt x="2" y="184"/>
                    <a:pt x="31" y="185"/>
                  </a:cubicBezTo>
                  <a:cubicBezTo>
                    <a:pt x="53" y="186"/>
                    <a:pt x="60" y="161"/>
                    <a:pt x="62" y="143"/>
                  </a:cubicBezTo>
                  <a:cubicBezTo>
                    <a:pt x="66" y="102"/>
                    <a:pt x="65" y="60"/>
                    <a:pt x="64" y="19"/>
                  </a:cubicBezTo>
                  <a:close/>
                  <a:moveTo>
                    <a:pt x="57" y="18"/>
                  </a:moveTo>
                  <a:cubicBezTo>
                    <a:pt x="51" y="23"/>
                    <a:pt x="44" y="24"/>
                    <a:pt x="36" y="23"/>
                  </a:cubicBezTo>
                  <a:cubicBezTo>
                    <a:pt x="30" y="22"/>
                    <a:pt x="15" y="21"/>
                    <a:pt x="14" y="13"/>
                  </a:cubicBezTo>
                  <a:cubicBezTo>
                    <a:pt x="18" y="6"/>
                    <a:pt x="50" y="16"/>
                    <a:pt x="57" y="18"/>
                  </a:cubicBezTo>
                  <a:close/>
                  <a:moveTo>
                    <a:pt x="60" y="95"/>
                  </a:moveTo>
                  <a:cubicBezTo>
                    <a:pt x="60" y="107"/>
                    <a:pt x="59" y="120"/>
                    <a:pt x="59" y="133"/>
                  </a:cubicBezTo>
                  <a:cubicBezTo>
                    <a:pt x="58" y="139"/>
                    <a:pt x="58" y="145"/>
                    <a:pt x="57" y="152"/>
                  </a:cubicBezTo>
                  <a:cubicBezTo>
                    <a:pt x="57" y="155"/>
                    <a:pt x="56" y="159"/>
                    <a:pt x="54" y="162"/>
                  </a:cubicBezTo>
                  <a:cubicBezTo>
                    <a:pt x="51" y="176"/>
                    <a:pt x="39" y="180"/>
                    <a:pt x="18" y="175"/>
                  </a:cubicBezTo>
                  <a:cubicBezTo>
                    <a:pt x="0" y="155"/>
                    <a:pt x="7" y="115"/>
                    <a:pt x="7" y="90"/>
                  </a:cubicBezTo>
                  <a:cubicBezTo>
                    <a:pt x="8" y="66"/>
                    <a:pt x="11" y="43"/>
                    <a:pt x="12" y="19"/>
                  </a:cubicBezTo>
                  <a:cubicBezTo>
                    <a:pt x="16" y="25"/>
                    <a:pt x="25" y="26"/>
                    <a:pt x="32" y="28"/>
                  </a:cubicBezTo>
                  <a:cubicBezTo>
                    <a:pt x="42" y="29"/>
                    <a:pt x="53" y="29"/>
                    <a:pt x="60" y="22"/>
                  </a:cubicBezTo>
                  <a:cubicBezTo>
                    <a:pt x="60" y="46"/>
                    <a:pt x="61" y="70"/>
                    <a:pt x="60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6794500" y="2174875"/>
              <a:ext cx="66675" cy="66675"/>
            </a:xfrm>
            <a:custGeom>
              <a:avLst/>
              <a:gdLst>
                <a:gd name="T0" fmla="*/ 18 w 21"/>
                <a:gd name="T1" fmla="*/ 7 h 21"/>
                <a:gd name="T2" fmla="*/ 5 w 21"/>
                <a:gd name="T3" fmla="*/ 3 h 21"/>
                <a:gd name="T4" fmla="*/ 5 w 21"/>
                <a:gd name="T5" fmla="*/ 3 h 21"/>
                <a:gd name="T6" fmla="*/ 1 w 21"/>
                <a:gd name="T7" fmla="*/ 14 h 21"/>
                <a:gd name="T8" fmla="*/ 13 w 21"/>
                <a:gd name="T9" fmla="*/ 19 h 21"/>
                <a:gd name="T10" fmla="*/ 18 w 21"/>
                <a:gd name="T11" fmla="*/ 7 h 21"/>
                <a:gd name="T12" fmla="*/ 11 w 21"/>
                <a:gd name="T13" fmla="*/ 15 h 21"/>
                <a:gd name="T14" fmla="*/ 4 w 21"/>
                <a:gd name="T15" fmla="*/ 12 h 21"/>
                <a:gd name="T16" fmla="*/ 6 w 21"/>
                <a:gd name="T17" fmla="*/ 6 h 21"/>
                <a:gd name="T18" fmla="*/ 6 w 21"/>
                <a:gd name="T19" fmla="*/ 6 h 21"/>
                <a:gd name="T20" fmla="*/ 14 w 21"/>
                <a:gd name="T21" fmla="*/ 9 h 21"/>
                <a:gd name="T22" fmla="*/ 11 w 21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8" y="7"/>
                  </a:moveTo>
                  <a:cubicBezTo>
                    <a:pt x="16" y="2"/>
                    <a:pt x="10" y="0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0" y="10"/>
                    <a:pt x="1" y="14"/>
                  </a:cubicBezTo>
                  <a:cubicBezTo>
                    <a:pt x="3" y="19"/>
                    <a:pt x="8" y="21"/>
                    <a:pt x="13" y="19"/>
                  </a:cubicBezTo>
                  <a:cubicBezTo>
                    <a:pt x="18" y="17"/>
                    <a:pt x="21" y="12"/>
                    <a:pt x="18" y="7"/>
                  </a:cubicBezTo>
                  <a:close/>
                  <a:moveTo>
                    <a:pt x="11" y="15"/>
                  </a:moveTo>
                  <a:cubicBezTo>
                    <a:pt x="8" y="16"/>
                    <a:pt x="5" y="15"/>
                    <a:pt x="4" y="12"/>
                  </a:cubicBezTo>
                  <a:cubicBezTo>
                    <a:pt x="4" y="10"/>
                    <a:pt x="4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5"/>
                    <a:pt x="12" y="6"/>
                    <a:pt x="14" y="9"/>
                  </a:cubicBezTo>
                  <a:cubicBezTo>
                    <a:pt x="15" y="11"/>
                    <a:pt x="13" y="14"/>
                    <a:pt x="1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6746875" y="2125663"/>
              <a:ext cx="41275" cy="42863"/>
            </a:xfrm>
            <a:custGeom>
              <a:avLst/>
              <a:gdLst>
                <a:gd name="T0" fmla="*/ 10 w 13"/>
                <a:gd name="T1" fmla="*/ 2 h 13"/>
                <a:gd name="T2" fmla="*/ 4 w 13"/>
                <a:gd name="T3" fmla="*/ 1 h 13"/>
                <a:gd name="T4" fmla="*/ 4 w 13"/>
                <a:gd name="T5" fmla="*/ 1 h 13"/>
                <a:gd name="T6" fmla="*/ 1 w 13"/>
                <a:gd name="T7" fmla="*/ 8 h 13"/>
                <a:gd name="T8" fmla="*/ 10 w 13"/>
                <a:gd name="T9" fmla="*/ 10 h 13"/>
                <a:gd name="T10" fmla="*/ 10 w 13"/>
                <a:gd name="T11" fmla="*/ 2 h 13"/>
                <a:gd name="T12" fmla="*/ 7 w 13"/>
                <a:gd name="T13" fmla="*/ 8 h 13"/>
                <a:gd name="T14" fmla="*/ 4 w 13"/>
                <a:gd name="T15" fmla="*/ 4 h 13"/>
                <a:gd name="T16" fmla="*/ 7 w 13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" y="12"/>
                    <a:pt x="7" y="13"/>
                    <a:pt x="10" y="10"/>
                  </a:cubicBezTo>
                  <a:cubicBezTo>
                    <a:pt x="12" y="8"/>
                    <a:pt x="13" y="4"/>
                    <a:pt x="10" y="2"/>
                  </a:cubicBezTo>
                  <a:close/>
                  <a:moveTo>
                    <a:pt x="7" y="8"/>
                  </a:moveTo>
                  <a:cubicBezTo>
                    <a:pt x="5" y="9"/>
                    <a:pt x="3" y="6"/>
                    <a:pt x="4" y="4"/>
                  </a:cubicBezTo>
                  <a:cubicBezTo>
                    <a:pt x="6" y="2"/>
                    <a:pt x="11" y="5"/>
                    <a:pt x="7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6794500" y="1963738"/>
              <a:ext cx="88900" cy="95250"/>
            </a:xfrm>
            <a:custGeom>
              <a:avLst/>
              <a:gdLst>
                <a:gd name="T0" fmla="*/ 21 w 28"/>
                <a:gd name="T1" fmla="*/ 4 h 30"/>
                <a:gd name="T2" fmla="*/ 4 w 28"/>
                <a:gd name="T3" fmla="*/ 6 h 30"/>
                <a:gd name="T4" fmla="*/ 4 w 28"/>
                <a:gd name="T5" fmla="*/ 7 h 30"/>
                <a:gd name="T6" fmla="*/ 6 w 28"/>
                <a:gd name="T7" fmla="*/ 26 h 30"/>
                <a:gd name="T8" fmla="*/ 24 w 28"/>
                <a:gd name="T9" fmla="*/ 23 h 30"/>
                <a:gd name="T10" fmla="*/ 21 w 28"/>
                <a:gd name="T11" fmla="*/ 4 h 30"/>
                <a:gd name="T12" fmla="*/ 21 w 28"/>
                <a:gd name="T13" fmla="*/ 20 h 30"/>
                <a:gd name="T14" fmla="*/ 8 w 28"/>
                <a:gd name="T15" fmla="*/ 22 h 30"/>
                <a:gd name="T16" fmla="*/ 7 w 28"/>
                <a:gd name="T17" fmla="*/ 6 h 30"/>
                <a:gd name="T18" fmla="*/ 19 w 28"/>
                <a:gd name="T19" fmla="*/ 7 h 30"/>
                <a:gd name="T20" fmla="*/ 21 w 28"/>
                <a:gd name="T2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0">
                  <a:moveTo>
                    <a:pt x="21" y="4"/>
                  </a:moveTo>
                  <a:cubicBezTo>
                    <a:pt x="17" y="0"/>
                    <a:pt x="7" y="0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" y="13"/>
                    <a:pt x="0" y="21"/>
                    <a:pt x="6" y="26"/>
                  </a:cubicBezTo>
                  <a:cubicBezTo>
                    <a:pt x="12" y="30"/>
                    <a:pt x="21" y="28"/>
                    <a:pt x="24" y="23"/>
                  </a:cubicBezTo>
                  <a:cubicBezTo>
                    <a:pt x="28" y="17"/>
                    <a:pt x="27" y="8"/>
                    <a:pt x="21" y="4"/>
                  </a:cubicBezTo>
                  <a:close/>
                  <a:moveTo>
                    <a:pt x="21" y="20"/>
                  </a:moveTo>
                  <a:cubicBezTo>
                    <a:pt x="18" y="24"/>
                    <a:pt x="12" y="25"/>
                    <a:pt x="8" y="22"/>
                  </a:cubicBezTo>
                  <a:cubicBezTo>
                    <a:pt x="3" y="18"/>
                    <a:pt x="5" y="11"/>
                    <a:pt x="7" y="6"/>
                  </a:cubicBezTo>
                  <a:cubicBezTo>
                    <a:pt x="11" y="4"/>
                    <a:pt x="15" y="3"/>
                    <a:pt x="19" y="7"/>
                  </a:cubicBezTo>
                  <a:cubicBezTo>
                    <a:pt x="23" y="10"/>
                    <a:pt x="24" y="16"/>
                    <a:pt x="2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1" name="组合 1040"/>
          <p:cNvGrpSpPr/>
          <p:nvPr/>
        </p:nvGrpSpPr>
        <p:grpSpPr>
          <a:xfrm>
            <a:off x="5197793" y="3567112"/>
            <a:ext cx="1138238" cy="741363"/>
            <a:chOff x="5262563" y="2657475"/>
            <a:chExt cx="1138238" cy="741363"/>
          </a:xfrm>
        </p:grpSpPr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5262563" y="2657475"/>
              <a:ext cx="1138238" cy="741363"/>
            </a:xfrm>
            <a:custGeom>
              <a:avLst/>
              <a:gdLst>
                <a:gd name="T0" fmla="*/ 332 w 358"/>
                <a:gd name="T1" fmla="*/ 40 h 233"/>
                <a:gd name="T2" fmla="*/ 283 w 358"/>
                <a:gd name="T3" fmla="*/ 37 h 233"/>
                <a:gd name="T4" fmla="*/ 233 w 358"/>
                <a:gd name="T5" fmla="*/ 38 h 233"/>
                <a:gd name="T6" fmla="*/ 128 w 358"/>
                <a:gd name="T7" fmla="*/ 48 h 233"/>
                <a:gd name="T8" fmla="*/ 52 w 358"/>
                <a:gd name="T9" fmla="*/ 27 h 233"/>
                <a:gd name="T10" fmla="*/ 43 w 358"/>
                <a:gd name="T11" fmla="*/ 3 h 233"/>
                <a:gd name="T12" fmla="*/ 19 w 358"/>
                <a:gd name="T13" fmla="*/ 22 h 233"/>
                <a:gd name="T14" fmla="*/ 19 w 358"/>
                <a:gd name="T15" fmla="*/ 22 h 233"/>
                <a:gd name="T16" fmla="*/ 4 w 358"/>
                <a:gd name="T17" fmla="*/ 64 h 233"/>
                <a:gd name="T18" fmla="*/ 4 w 358"/>
                <a:gd name="T19" fmla="*/ 87 h 233"/>
                <a:gd name="T20" fmla="*/ 29 w 358"/>
                <a:gd name="T21" fmla="*/ 82 h 233"/>
                <a:gd name="T22" fmla="*/ 81 w 358"/>
                <a:gd name="T23" fmla="*/ 102 h 233"/>
                <a:gd name="T24" fmla="*/ 132 w 358"/>
                <a:gd name="T25" fmla="*/ 134 h 233"/>
                <a:gd name="T26" fmla="*/ 216 w 358"/>
                <a:gd name="T27" fmla="*/ 203 h 233"/>
                <a:gd name="T28" fmla="*/ 283 w 358"/>
                <a:gd name="T29" fmla="*/ 233 h 233"/>
                <a:gd name="T30" fmla="*/ 322 w 358"/>
                <a:gd name="T31" fmla="*/ 184 h 233"/>
                <a:gd name="T32" fmla="*/ 354 w 358"/>
                <a:gd name="T33" fmla="*/ 90 h 233"/>
                <a:gd name="T34" fmla="*/ 332 w 358"/>
                <a:gd name="T35" fmla="*/ 40 h 233"/>
                <a:gd name="T36" fmla="*/ 350 w 358"/>
                <a:gd name="T37" fmla="*/ 73 h 233"/>
                <a:gd name="T38" fmla="*/ 344 w 358"/>
                <a:gd name="T39" fmla="*/ 115 h 233"/>
                <a:gd name="T40" fmla="*/ 313 w 358"/>
                <a:gd name="T41" fmla="*/ 195 h 233"/>
                <a:gd name="T42" fmla="*/ 268 w 358"/>
                <a:gd name="T43" fmla="*/ 225 h 233"/>
                <a:gd name="T44" fmla="*/ 234 w 358"/>
                <a:gd name="T45" fmla="*/ 208 h 233"/>
                <a:gd name="T46" fmla="*/ 167 w 358"/>
                <a:gd name="T47" fmla="*/ 158 h 233"/>
                <a:gd name="T48" fmla="*/ 106 w 358"/>
                <a:gd name="T49" fmla="*/ 106 h 233"/>
                <a:gd name="T50" fmla="*/ 29 w 358"/>
                <a:gd name="T51" fmla="*/ 79 h 233"/>
                <a:gd name="T52" fmla="*/ 25 w 358"/>
                <a:gd name="T53" fmla="*/ 79 h 233"/>
                <a:gd name="T54" fmla="*/ 7 w 358"/>
                <a:gd name="T55" fmla="*/ 72 h 233"/>
                <a:gd name="T56" fmla="*/ 12 w 358"/>
                <a:gd name="T57" fmla="*/ 54 h 233"/>
                <a:gd name="T58" fmla="*/ 23 w 358"/>
                <a:gd name="T59" fmla="*/ 25 h 233"/>
                <a:gd name="T60" fmla="*/ 24 w 358"/>
                <a:gd name="T61" fmla="*/ 23 h 233"/>
                <a:gd name="T62" fmla="*/ 40 w 358"/>
                <a:gd name="T63" fmla="*/ 9 h 233"/>
                <a:gd name="T64" fmla="*/ 48 w 358"/>
                <a:gd name="T65" fmla="*/ 27 h 233"/>
                <a:gd name="T66" fmla="*/ 49 w 358"/>
                <a:gd name="T67" fmla="*/ 30 h 233"/>
                <a:gd name="T68" fmla="*/ 50 w 358"/>
                <a:gd name="T69" fmla="*/ 30 h 233"/>
                <a:gd name="T70" fmla="*/ 122 w 358"/>
                <a:gd name="T71" fmla="*/ 51 h 233"/>
                <a:gd name="T72" fmla="*/ 124 w 358"/>
                <a:gd name="T73" fmla="*/ 52 h 233"/>
                <a:gd name="T74" fmla="*/ 130 w 358"/>
                <a:gd name="T75" fmla="*/ 52 h 233"/>
                <a:gd name="T76" fmla="*/ 130 w 358"/>
                <a:gd name="T77" fmla="*/ 52 h 233"/>
                <a:gd name="T78" fmla="*/ 131 w 358"/>
                <a:gd name="T79" fmla="*/ 51 h 233"/>
                <a:gd name="T80" fmla="*/ 301 w 358"/>
                <a:gd name="T81" fmla="*/ 43 h 233"/>
                <a:gd name="T82" fmla="*/ 350 w 358"/>
                <a:gd name="T83" fmla="*/ 7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33">
                  <a:moveTo>
                    <a:pt x="332" y="40"/>
                  </a:moveTo>
                  <a:cubicBezTo>
                    <a:pt x="317" y="35"/>
                    <a:pt x="299" y="37"/>
                    <a:pt x="283" y="37"/>
                  </a:cubicBezTo>
                  <a:cubicBezTo>
                    <a:pt x="267" y="37"/>
                    <a:pt x="250" y="37"/>
                    <a:pt x="233" y="38"/>
                  </a:cubicBezTo>
                  <a:cubicBezTo>
                    <a:pt x="198" y="40"/>
                    <a:pt x="163" y="43"/>
                    <a:pt x="128" y="48"/>
                  </a:cubicBezTo>
                  <a:cubicBezTo>
                    <a:pt x="103" y="41"/>
                    <a:pt x="77" y="37"/>
                    <a:pt x="52" y="27"/>
                  </a:cubicBezTo>
                  <a:cubicBezTo>
                    <a:pt x="58" y="18"/>
                    <a:pt x="53" y="6"/>
                    <a:pt x="43" y="3"/>
                  </a:cubicBezTo>
                  <a:cubicBezTo>
                    <a:pt x="31" y="0"/>
                    <a:pt x="20" y="10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3" y="36"/>
                    <a:pt x="8" y="50"/>
                    <a:pt x="4" y="64"/>
                  </a:cubicBezTo>
                  <a:cubicBezTo>
                    <a:pt x="2" y="71"/>
                    <a:pt x="0" y="80"/>
                    <a:pt x="4" y="87"/>
                  </a:cubicBezTo>
                  <a:cubicBezTo>
                    <a:pt x="11" y="98"/>
                    <a:pt x="27" y="94"/>
                    <a:pt x="29" y="82"/>
                  </a:cubicBezTo>
                  <a:cubicBezTo>
                    <a:pt x="46" y="90"/>
                    <a:pt x="63" y="95"/>
                    <a:pt x="81" y="102"/>
                  </a:cubicBezTo>
                  <a:cubicBezTo>
                    <a:pt x="101" y="109"/>
                    <a:pt x="116" y="119"/>
                    <a:pt x="132" y="134"/>
                  </a:cubicBezTo>
                  <a:cubicBezTo>
                    <a:pt x="159" y="158"/>
                    <a:pt x="186" y="182"/>
                    <a:pt x="216" y="203"/>
                  </a:cubicBezTo>
                  <a:cubicBezTo>
                    <a:pt x="235" y="215"/>
                    <a:pt x="259" y="233"/>
                    <a:pt x="283" y="233"/>
                  </a:cubicBezTo>
                  <a:cubicBezTo>
                    <a:pt x="310" y="232"/>
                    <a:pt x="314" y="205"/>
                    <a:pt x="322" y="184"/>
                  </a:cubicBezTo>
                  <a:cubicBezTo>
                    <a:pt x="334" y="152"/>
                    <a:pt x="349" y="124"/>
                    <a:pt x="354" y="90"/>
                  </a:cubicBezTo>
                  <a:cubicBezTo>
                    <a:pt x="358" y="68"/>
                    <a:pt x="357" y="47"/>
                    <a:pt x="332" y="40"/>
                  </a:cubicBezTo>
                  <a:close/>
                  <a:moveTo>
                    <a:pt x="350" y="73"/>
                  </a:moveTo>
                  <a:cubicBezTo>
                    <a:pt x="351" y="86"/>
                    <a:pt x="347" y="102"/>
                    <a:pt x="344" y="115"/>
                  </a:cubicBezTo>
                  <a:cubicBezTo>
                    <a:pt x="337" y="143"/>
                    <a:pt x="322" y="168"/>
                    <a:pt x="313" y="195"/>
                  </a:cubicBezTo>
                  <a:cubicBezTo>
                    <a:pt x="306" y="218"/>
                    <a:pt x="293" y="232"/>
                    <a:pt x="268" y="225"/>
                  </a:cubicBezTo>
                  <a:cubicBezTo>
                    <a:pt x="256" y="222"/>
                    <a:pt x="245" y="215"/>
                    <a:pt x="234" y="208"/>
                  </a:cubicBezTo>
                  <a:cubicBezTo>
                    <a:pt x="210" y="194"/>
                    <a:pt x="189" y="176"/>
                    <a:pt x="167" y="158"/>
                  </a:cubicBezTo>
                  <a:cubicBezTo>
                    <a:pt x="148" y="142"/>
                    <a:pt x="129" y="119"/>
                    <a:pt x="106" y="106"/>
                  </a:cubicBezTo>
                  <a:cubicBezTo>
                    <a:pt x="83" y="94"/>
                    <a:pt x="54" y="85"/>
                    <a:pt x="29" y="79"/>
                  </a:cubicBezTo>
                  <a:cubicBezTo>
                    <a:pt x="28" y="77"/>
                    <a:pt x="26" y="77"/>
                    <a:pt x="25" y="79"/>
                  </a:cubicBezTo>
                  <a:cubicBezTo>
                    <a:pt x="22" y="91"/>
                    <a:pt x="7" y="82"/>
                    <a:pt x="7" y="72"/>
                  </a:cubicBezTo>
                  <a:cubicBezTo>
                    <a:pt x="8" y="66"/>
                    <a:pt x="10" y="60"/>
                    <a:pt x="12" y="54"/>
                  </a:cubicBezTo>
                  <a:cubicBezTo>
                    <a:pt x="15" y="44"/>
                    <a:pt x="19" y="35"/>
                    <a:pt x="23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5" y="15"/>
                    <a:pt x="31" y="7"/>
                    <a:pt x="40" y="9"/>
                  </a:cubicBezTo>
                  <a:cubicBezTo>
                    <a:pt x="49" y="10"/>
                    <a:pt x="52" y="20"/>
                    <a:pt x="48" y="27"/>
                  </a:cubicBezTo>
                  <a:cubicBezTo>
                    <a:pt x="47" y="28"/>
                    <a:pt x="48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73" y="40"/>
                    <a:pt x="97" y="50"/>
                    <a:pt x="122" y="51"/>
                  </a:cubicBezTo>
                  <a:cubicBezTo>
                    <a:pt x="123" y="52"/>
                    <a:pt x="123" y="52"/>
                    <a:pt x="124" y="52"/>
                  </a:cubicBezTo>
                  <a:cubicBezTo>
                    <a:pt x="126" y="52"/>
                    <a:pt x="128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1" y="52"/>
                    <a:pt x="131" y="52"/>
                    <a:pt x="131" y="51"/>
                  </a:cubicBezTo>
                  <a:cubicBezTo>
                    <a:pt x="187" y="44"/>
                    <a:pt x="244" y="41"/>
                    <a:pt x="301" y="43"/>
                  </a:cubicBezTo>
                  <a:cubicBezTo>
                    <a:pt x="323" y="43"/>
                    <a:pt x="349" y="43"/>
                    <a:pt x="350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297488" y="2692400"/>
              <a:ext cx="114300" cy="212725"/>
            </a:xfrm>
            <a:custGeom>
              <a:avLst/>
              <a:gdLst>
                <a:gd name="T0" fmla="*/ 24 w 36"/>
                <a:gd name="T1" fmla="*/ 4 h 67"/>
                <a:gd name="T2" fmla="*/ 20 w 36"/>
                <a:gd name="T3" fmla="*/ 36 h 67"/>
                <a:gd name="T4" fmla="*/ 2 w 36"/>
                <a:gd name="T5" fmla="*/ 64 h 67"/>
                <a:gd name="T6" fmla="*/ 3 w 36"/>
                <a:gd name="T7" fmla="*/ 67 h 67"/>
                <a:gd name="T8" fmla="*/ 24 w 36"/>
                <a:gd name="T9" fmla="*/ 37 h 67"/>
                <a:gd name="T10" fmla="*/ 28 w 36"/>
                <a:gd name="T11" fmla="*/ 2 h 67"/>
                <a:gd name="T12" fmla="*/ 24 w 36"/>
                <a:gd name="T13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7">
                  <a:moveTo>
                    <a:pt x="24" y="4"/>
                  </a:moveTo>
                  <a:cubicBezTo>
                    <a:pt x="30" y="13"/>
                    <a:pt x="23" y="27"/>
                    <a:pt x="20" y="36"/>
                  </a:cubicBezTo>
                  <a:cubicBezTo>
                    <a:pt x="16" y="44"/>
                    <a:pt x="11" y="60"/>
                    <a:pt x="2" y="64"/>
                  </a:cubicBezTo>
                  <a:cubicBezTo>
                    <a:pt x="0" y="64"/>
                    <a:pt x="1" y="67"/>
                    <a:pt x="3" y="67"/>
                  </a:cubicBezTo>
                  <a:cubicBezTo>
                    <a:pt x="14" y="64"/>
                    <a:pt x="20" y="47"/>
                    <a:pt x="24" y="37"/>
                  </a:cubicBezTo>
                  <a:cubicBezTo>
                    <a:pt x="28" y="27"/>
                    <a:pt x="36" y="12"/>
                    <a:pt x="28" y="2"/>
                  </a:cubicBezTo>
                  <a:cubicBezTo>
                    <a:pt x="26" y="0"/>
                    <a:pt x="23" y="2"/>
                    <a:pt x="2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5797550" y="2809875"/>
              <a:ext cx="571500" cy="573088"/>
            </a:xfrm>
            <a:custGeom>
              <a:avLst/>
              <a:gdLst>
                <a:gd name="T0" fmla="*/ 126 w 180"/>
                <a:gd name="T1" fmla="*/ 1 h 180"/>
                <a:gd name="T2" fmla="*/ 40 w 180"/>
                <a:gd name="T3" fmla="*/ 5 h 180"/>
                <a:gd name="T4" fmla="*/ 39 w 180"/>
                <a:gd name="T5" fmla="*/ 5 h 180"/>
                <a:gd name="T6" fmla="*/ 36 w 180"/>
                <a:gd name="T7" fmla="*/ 6 h 180"/>
                <a:gd name="T8" fmla="*/ 6 w 180"/>
                <a:gd name="T9" fmla="*/ 69 h 180"/>
                <a:gd name="T10" fmla="*/ 9 w 180"/>
                <a:gd name="T11" fmla="*/ 108 h 180"/>
                <a:gd name="T12" fmla="*/ 10 w 180"/>
                <a:gd name="T13" fmla="*/ 108 h 180"/>
                <a:gd name="T14" fmla="*/ 73 w 180"/>
                <a:gd name="T15" fmla="*/ 157 h 180"/>
                <a:gd name="T16" fmla="*/ 125 w 180"/>
                <a:gd name="T17" fmla="*/ 165 h 180"/>
                <a:gd name="T18" fmla="*/ 141 w 180"/>
                <a:gd name="T19" fmla="*/ 137 h 180"/>
                <a:gd name="T20" fmla="*/ 161 w 180"/>
                <a:gd name="T21" fmla="*/ 89 h 180"/>
                <a:gd name="T22" fmla="*/ 171 w 180"/>
                <a:gd name="T23" fmla="*/ 20 h 180"/>
                <a:gd name="T24" fmla="*/ 169 w 180"/>
                <a:gd name="T25" fmla="*/ 19 h 180"/>
                <a:gd name="T26" fmla="*/ 126 w 180"/>
                <a:gd name="T27" fmla="*/ 1 h 180"/>
                <a:gd name="T28" fmla="*/ 16 w 180"/>
                <a:gd name="T29" fmla="*/ 56 h 180"/>
                <a:gd name="T30" fmla="*/ 40 w 180"/>
                <a:gd name="T31" fmla="*/ 10 h 180"/>
                <a:gd name="T32" fmla="*/ 36 w 180"/>
                <a:gd name="T33" fmla="*/ 60 h 180"/>
                <a:gd name="T34" fmla="*/ 10 w 180"/>
                <a:gd name="T35" fmla="*/ 103 h 180"/>
                <a:gd name="T36" fmla="*/ 16 w 180"/>
                <a:gd name="T37" fmla="*/ 56 h 180"/>
                <a:gd name="T38" fmla="*/ 167 w 180"/>
                <a:gd name="T39" fmla="*/ 25 h 180"/>
                <a:gd name="T40" fmla="*/ 155 w 180"/>
                <a:gd name="T41" fmla="*/ 90 h 180"/>
                <a:gd name="T42" fmla="*/ 127 w 180"/>
                <a:gd name="T43" fmla="*/ 154 h 180"/>
                <a:gd name="T44" fmla="*/ 82 w 180"/>
                <a:gd name="T45" fmla="*/ 157 h 180"/>
                <a:gd name="T46" fmla="*/ 56 w 180"/>
                <a:gd name="T47" fmla="*/ 140 h 180"/>
                <a:gd name="T48" fmla="*/ 12 w 180"/>
                <a:gd name="T49" fmla="*/ 107 h 180"/>
                <a:gd name="T50" fmla="*/ 36 w 180"/>
                <a:gd name="T51" fmla="*/ 72 h 180"/>
                <a:gd name="T52" fmla="*/ 44 w 180"/>
                <a:gd name="T53" fmla="*/ 8 h 180"/>
                <a:gd name="T54" fmla="*/ 107 w 180"/>
                <a:gd name="T55" fmla="*/ 6 h 180"/>
                <a:gd name="T56" fmla="*/ 167 w 180"/>
                <a:gd name="T57" fmla="*/ 2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0" h="180">
                  <a:moveTo>
                    <a:pt x="126" y="1"/>
                  </a:moveTo>
                  <a:cubicBezTo>
                    <a:pt x="97" y="0"/>
                    <a:pt x="69" y="1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38" y="5"/>
                    <a:pt x="37" y="5"/>
                    <a:pt x="36" y="6"/>
                  </a:cubicBezTo>
                  <a:cubicBezTo>
                    <a:pt x="24" y="26"/>
                    <a:pt x="11" y="46"/>
                    <a:pt x="6" y="69"/>
                  </a:cubicBezTo>
                  <a:cubicBezTo>
                    <a:pt x="4" y="80"/>
                    <a:pt x="0" y="99"/>
                    <a:pt x="9" y="10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24" y="129"/>
                    <a:pt x="53" y="145"/>
                    <a:pt x="73" y="157"/>
                  </a:cubicBezTo>
                  <a:cubicBezTo>
                    <a:pt x="89" y="166"/>
                    <a:pt x="108" y="180"/>
                    <a:pt x="125" y="165"/>
                  </a:cubicBezTo>
                  <a:cubicBezTo>
                    <a:pt x="132" y="158"/>
                    <a:pt x="137" y="146"/>
                    <a:pt x="141" y="137"/>
                  </a:cubicBezTo>
                  <a:cubicBezTo>
                    <a:pt x="148" y="121"/>
                    <a:pt x="155" y="105"/>
                    <a:pt x="161" y="89"/>
                  </a:cubicBezTo>
                  <a:cubicBezTo>
                    <a:pt x="169" y="67"/>
                    <a:pt x="180" y="43"/>
                    <a:pt x="171" y="20"/>
                  </a:cubicBezTo>
                  <a:cubicBezTo>
                    <a:pt x="170" y="20"/>
                    <a:pt x="170" y="19"/>
                    <a:pt x="169" y="19"/>
                  </a:cubicBezTo>
                  <a:cubicBezTo>
                    <a:pt x="161" y="4"/>
                    <a:pt x="143" y="2"/>
                    <a:pt x="126" y="1"/>
                  </a:cubicBezTo>
                  <a:close/>
                  <a:moveTo>
                    <a:pt x="16" y="56"/>
                  </a:moveTo>
                  <a:cubicBezTo>
                    <a:pt x="22" y="40"/>
                    <a:pt x="31" y="25"/>
                    <a:pt x="40" y="10"/>
                  </a:cubicBezTo>
                  <a:cubicBezTo>
                    <a:pt x="47" y="27"/>
                    <a:pt x="41" y="43"/>
                    <a:pt x="36" y="60"/>
                  </a:cubicBezTo>
                  <a:cubicBezTo>
                    <a:pt x="32" y="71"/>
                    <a:pt x="24" y="99"/>
                    <a:pt x="10" y="103"/>
                  </a:cubicBezTo>
                  <a:cubicBezTo>
                    <a:pt x="5" y="89"/>
                    <a:pt x="12" y="67"/>
                    <a:pt x="16" y="56"/>
                  </a:cubicBezTo>
                  <a:close/>
                  <a:moveTo>
                    <a:pt x="167" y="25"/>
                  </a:moveTo>
                  <a:cubicBezTo>
                    <a:pt x="175" y="46"/>
                    <a:pt x="162" y="71"/>
                    <a:pt x="155" y="90"/>
                  </a:cubicBezTo>
                  <a:cubicBezTo>
                    <a:pt x="148" y="110"/>
                    <a:pt x="141" y="138"/>
                    <a:pt x="127" y="154"/>
                  </a:cubicBezTo>
                  <a:cubicBezTo>
                    <a:pt x="115" y="169"/>
                    <a:pt x="96" y="165"/>
                    <a:pt x="82" y="157"/>
                  </a:cubicBezTo>
                  <a:cubicBezTo>
                    <a:pt x="73" y="151"/>
                    <a:pt x="64" y="146"/>
                    <a:pt x="56" y="140"/>
                  </a:cubicBezTo>
                  <a:cubicBezTo>
                    <a:pt x="41" y="130"/>
                    <a:pt x="27" y="115"/>
                    <a:pt x="12" y="107"/>
                  </a:cubicBezTo>
                  <a:cubicBezTo>
                    <a:pt x="25" y="106"/>
                    <a:pt x="33" y="81"/>
                    <a:pt x="36" y="72"/>
                  </a:cubicBezTo>
                  <a:cubicBezTo>
                    <a:pt x="44" y="52"/>
                    <a:pt x="54" y="29"/>
                    <a:pt x="44" y="8"/>
                  </a:cubicBezTo>
                  <a:cubicBezTo>
                    <a:pt x="65" y="7"/>
                    <a:pt x="86" y="5"/>
                    <a:pt x="107" y="6"/>
                  </a:cubicBezTo>
                  <a:cubicBezTo>
                    <a:pt x="129" y="6"/>
                    <a:pt x="154" y="5"/>
                    <a:pt x="16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5737225" y="2895600"/>
              <a:ext cx="53975" cy="50800"/>
            </a:xfrm>
            <a:custGeom>
              <a:avLst/>
              <a:gdLst>
                <a:gd name="T0" fmla="*/ 10 w 17"/>
                <a:gd name="T1" fmla="*/ 0 h 16"/>
                <a:gd name="T2" fmla="*/ 3 w 17"/>
                <a:gd name="T3" fmla="*/ 4 h 16"/>
                <a:gd name="T4" fmla="*/ 2 w 17"/>
                <a:gd name="T5" fmla="*/ 4 h 16"/>
                <a:gd name="T6" fmla="*/ 6 w 17"/>
                <a:gd name="T7" fmla="*/ 14 h 16"/>
                <a:gd name="T8" fmla="*/ 16 w 17"/>
                <a:gd name="T9" fmla="*/ 9 h 16"/>
                <a:gd name="T10" fmla="*/ 10 w 17"/>
                <a:gd name="T11" fmla="*/ 0 h 16"/>
                <a:gd name="T12" fmla="*/ 12 w 17"/>
                <a:gd name="T13" fmla="*/ 8 h 16"/>
                <a:gd name="T14" fmla="*/ 8 w 17"/>
                <a:gd name="T15" fmla="*/ 11 h 16"/>
                <a:gd name="T16" fmla="*/ 4 w 17"/>
                <a:gd name="T17" fmla="*/ 6 h 16"/>
                <a:gd name="T18" fmla="*/ 10 w 17"/>
                <a:gd name="T19" fmla="*/ 3 h 16"/>
                <a:gd name="T20" fmla="*/ 12 w 17"/>
                <a:gd name="T2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0" y="0"/>
                  </a:moveTo>
                  <a:cubicBezTo>
                    <a:pt x="7" y="0"/>
                    <a:pt x="4" y="1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8"/>
                    <a:pt x="2" y="13"/>
                    <a:pt x="6" y="14"/>
                  </a:cubicBezTo>
                  <a:cubicBezTo>
                    <a:pt x="10" y="16"/>
                    <a:pt x="15" y="13"/>
                    <a:pt x="16" y="9"/>
                  </a:cubicBezTo>
                  <a:cubicBezTo>
                    <a:pt x="17" y="5"/>
                    <a:pt x="15" y="1"/>
                    <a:pt x="10" y="0"/>
                  </a:cubicBezTo>
                  <a:close/>
                  <a:moveTo>
                    <a:pt x="12" y="8"/>
                  </a:moveTo>
                  <a:cubicBezTo>
                    <a:pt x="11" y="10"/>
                    <a:pt x="10" y="12"/>
                    <a:pt x="8" y="11"/>
                  </a:cubicBezTo>
                  <a:cubicBezTo>
                    <a:pt x="6" y="10"/>
                    <a:pt x="4" y="8"/>
                    <a:pt x="4" y="6"/>
                  </a:cubicBezTo>
                  <a:cubicBezTo>
                    <a:pt x="5" y="4"/>
                    <a:pt x="7" y="2"/>
                    <a:pt x="10" y="3"/>
                  </a:cubicBezTo>
                  <a:cubicBezTo>
                    <a:pt x="12" y="4"/>
                    <a:pt x="13" y="6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5619750" y="2889250"/>
              <a:ext cx="88900" cy="95250"/>
            </a:xfrm>
            <a:custGeom>
              <a:avLst/>
              <a:gdLst>
                <a:gd name="T0" fmla="*/ 7 w 28"/>
                <a:gd name="T1" fmla="*/ 4 h 30"/>
                <a:gd name="T2" fmla="*/ 2 w 28"/>
                <a:gd name="T3" fmla="*/ 19 h 30"/>
                <a:gd name="T4" fmla="*/ 2 w 28"/>
                <a:gd name="T5" fmla="*/ 19 h 30"/>
                <a:gd name="T6" fmla="*/ 19 w 28"/>
                <a:gd name="T7" fmla="*/ 26 h 30"/>
                <a:gd name="T8" fmla="*/ 25 w 28"/>
                <a:gd name="T9" fmla="*/ 9 h 30"/>
                <a:gd name="T10" fmla="*/ 7 w 28"/>
                <a:gd name="T11" fmla="*/ 4 h 30"/>
                <a:gd name="T12" fmla="*/ 21 w 28"/>
                <a:gd name="T13" fmla="*/ 11 h 30"/>
                <a:gd name="T14" fmla="*/ 17 w 28"/>
                <a:gd name="T15" fmla="*/ 23 h 30"/>
                <a:gd name="T16" fmla="*/ 5 w 28"/>
                <a:gd name="T17" fmla="*/ 21 h 30"/>
                <a:gd name="T18" fmla="*/ 5 w 28"/>
                <a:gd name="T19" fmla="*/ 20 h 30"/>
                <a:gd name="T20" fmla="*/ 8 w 28"/>
                <a:gd name="T21" fmla="*/ 7 h 30"/>
                <a:gd name="T22" fmla="*/ 21 w 28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30">
                  <a:moveTo>
                    <a:pt x="7" y="4"/>
                  </a:moveTo>
                  <a:cubicBezTo>
                    <a:pt x="2" y="7"/>
                    <a:pt x="0" y="14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6"/>
                    <a:pt x="12" y="30"/>
                    <a:pt x="19" y="26"/>
                  </a:cubicBezTo>
                  <a:cubicBezTo>
                    <a:pt x="25" y="23"/>
                    <a:pt x="28" y="15"/>
                    <a:pt x="25" y="9"/>
                  </a:cubicBezTo>
                  <a:cubicBezTo>
                    <a:pt x="21" y="3"/>
                    <a:pt x="13" y="0"/>
                    <a:pt x="7" y="4"/>
                  </a:cubicBezTo>
                  <a:close/>
                  <a:moveTo>
                    <a:pt x="21" y="11"/>
                  </a:moveTo>
                  <a:cubicBezTo>
                    <a:pt x="23" y="15"/>
                    <a:pt x="21" y="21"/>
                    <a:pt x="17" y="23"/>
                  </a:cubicBezTo>
                  <a:cubicBezTo>
                    <a:pt x="13" y="25"/>
                    <a:pt x="8" y="24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4" y="16"/>
                    <a:pt x="4" y="10"/>
                    <a:pt x="8" y="7"/>
                  </a:cubicBezTo>
                  <a:cubicBezTo>
                    <a:pt x="12" y="4"/>
                    <a:pt x="19" y="6"/>
                    <a:pt x="21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5537200" y="2835275"/>
              <a:ext cx="57150" cy="57150"/>
            </a:xfrm>
            <a:custGeom>
              <a:avLst/>
              <a:gdLst>
                <a:gd name="T0" fmla="*/ 5 w 18"/>
                <a:gd name="T1" fmla="*/ 3 h 18"/>
                <a:gd name="T2" fmla="*/ 2 w 18"/>
                <a:gd name="T3" fmla="*/ 14 h 18"/>
                <a:gd name="T4" fmla="*/ 3 w 18"/>
                <a:gd name="T5" fmla="*/ 14 h 18"/>
                <a:gd name="T6" fmla="*/ 11 w 18"/>
                <a:gd name="T7" fmla="*/ 17 h 18"/>
                <a:gd name="T8" fmla="*/ 16 w 18"/>
                <a:gd name="T9" fmla="*/ 7 h 18"/>
                <a:gd name="T10" fmla="*/ 5 w 18"/>
                <a:gd name="T11" fmla="*/ 3 h 18"/>
                <a:gd name="T12" fmla="*/ 13 w 18"/>
                <a:gd name="T13" fmla="*/ 8 h 18"/>
                <a:gd name="T14" fmla="*/ 3 w 18"/>
                <a:gd name="T15" fmla="*/ 11 h 18"/>
                <a:gd name="T16" fmla="*/ 3 w 18"/>
                <a:gd name="T17" fmla="*/ 11 h 18"/>
                <a:gd name="T18" fmla="*/ 6 w 18"/>
                <a:gd name="T19" fmla="*/ 6 h 18"/>
                <a:gd name="T20" fmla="*/ 13 w 18"/>
                <a:gd name="T2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5" y="3"/>
                  </a:moveTo>
                  <a:cubicBezTo>
                    <a:pt x="2" y="6"/>
                    <a:pt x="0" y="11"/>
                    <a:pt x="2" y="14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5" y="16"/>
                    <a:pt x="8" y="18"/>
                    <a:pt x="11" y="17"/>
                  </a:cubicBezTo>
                  <a:cubicBezTo>
                    <a:pt x="15" y="16"/>
                    <a:pt x="18" y="11"/>
                    <a:pt x="16" y="7"/>
                  </a:cubicBezTo>
                  <a:cubicBezTo>
                    <a:pt x="14" y="3"/>
                    <a:pt x="9" y="0"/>
                    <a:pt x="5" y="3"/>
                  </a:cubicBezTo>
                  <a:close/>
                  <a:moveTo>
                    <a:pt x="13" y="8"/>
                  </a:moveTo>
                  <a:cubicBezTo>
                    <a:pt x="15" y="15"/>
                    <a:pt x="5" y="16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4" y="7"/>
                    <a:pt x="6" y="6"/>
                  </a:cubicBezTo>
                  <a:cubicBezTo>
                    <a:pt x="8" y="4"/>
                    <a:pt x="12" y="5"/>
                    <a:pt x="13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0" name="组合 1039"/>
          <p:cNvGrpSpPr/>
          <p:nvPr/>
        </p:nvGrpSpPr>
        <p:grpSpPr>
          <a:xfrm>
            <a:off x="5523230" y="2397125"/>
            <a:ext cx="784225" cy="1160463"/>
            <a:chOff x="5588000" y="1487488"/>
            <a:chExt cx="784225" cy="1160463"/>
          </a:xfrm>
        </p:grpSpPr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5588000" y="1487488"/>
              <a:ext cx="784225" cy="1160463"/>
            </a:xfrm>
            <a:custGeom>
              <a:avLst/>
              <a:gdLst>
                <a:gd name="T0" fmla="*/ 241 w 247"/>
                <a:gd name="T1" fmla="*/ 231 h 365"/>
                <a:gd name="T2" fmla="*/ 150 w 247"/>
                <a:gd name="T3" fmla="*/ 112 h 365"/>
                <a:gd name="T4" fmla="*/ 149 w 247"/>
                <a:gd name="T5" fmla="*/ 112 h 365"/>
                <a:gd name="T6" fmla="*/ 144 w 247"/>
                <a:gd name="T7" fmla="*/ 34 h 365"/>
                <a:gd name="T8" fmla="*/ 161 w 247"/>
                <a:gd name="T9" fmla="*/ 25 h 365"/>
                <a:gd name="T10" fmla="*/ 157 w 247"/>
                <a:gd name="T11" fmla="*/ 7 h 365"/>
                <a:gd name="T12" fmla="*/ 155 w 247"/>
                <a:gd name="T13" fmla="*/ 5 h 365"/>
                <a:gd name="T14" fmla="*/ 89 w 247"/>
                <a:gd name="T15" fmla="*/ 3 h 365"/>
                <a:gd name="T16" fmla="*/ 72 w 247"/>
                <a:gd name="T17" fmla="*/ 9 h 365"/>
                <a:gd name="T18" fmla="*/ 68 w 247"/>
                <a:gd name="T19" fmla="*/ 25 h 365"/>
                <a:gd name="T20" fmla="*/ 87 w 247"/>
                <a:gd name="T21" fmla="*/ 32 h 365"/>
                <a:gd name="T22" fmla="*/ 88 w 247"/>
                <a:gd name="T23" fmla="*/ 115 h 365"/>
                <a:gd name="T24" fmla="*/ 6 w 247"/>
                <a:gd name="T25" fmla="*/ 220 h 365"/>
                <a:gd name="T26" fmla="*/ 48 w 247"/>
                <a:gd name="T27" fmla="*/ 338 h 365"/>
                <a:gd name="T28" fmla="*/ 184 w 247"/>
                <a:gd name="T29" fmla="*/ 345 h 365"/>
                <a:gd name="T30" fmla="*/ 241 w 247"/>
                <a:gd name="T31" fmla="*/ 231 h 365"/>
                <a:gd name="T32" fmla="*/ 206 w 247"/>
                <a:gd name="T33" fmla="*/ 324 h 365"/>
                <a:gd name="T34" fmla="*/ 126 w 247"/>
                <a:gd name="T35" fmla="*/ 352 h 365"/>
                <a:gd name="T36" fmla="*/ 12 w 247"/>
                <a:gd name="T37" fmla="*/ 266 h 365"/>
                <a:gd name="T38" fmla="*/ 90 w 247"/>
                <a:gd name="T39" fmla="*/ 120 h 365"/>
                <a:gd name="T40" fmla="*/ 91 w 247"/>
                <a:gd name="T41" fmla="*/ 118 h 365"/>
                <a:gd name="T42" fmla="*/ 92 w 247"/>
                <a:gd name="T43" fmla="*/ 117 h 365"/>
                <a:gd name="T44" fmla="*/ 90 w 247"/>
                <a:gd name="T45" fmla="*/ 32 h 365"/>
                <a:gd name="T46" fmla="*/ 89 w 247"/>
                <a:gd name="T47" fmla="*/ 31 h 365"/>
                <a:gd name="T48" fmla="*/ 88 w 247"/>
                <a:gd name="T49" fmla="*/ 29 h 365"/>
                <a:gd name="T50" fmla="*/ 73 w 247"/>
                <a:gd name="T51" fmla="*/ 24 h 365"/>
                <a:gd name="T52" fmla="*/ 74 w 247"/>
                <a:gd name="T53" fmla="*/ 12 h 365"/>
                <a:gd name="T54" fmla="*/ 114 w 247"/>
                <a:gd name="T55" fmla="*/ 7 h 365"/>
                <a:gd name="T56" fmla="*/ 153 w 247"/>
                <a:gd name="T57" fmla="*/ 9 h 365"/>
                <a:gd name="T58" fmla="*/ 156 w 247"/>
                <a:gd name="T59" fmla="*/ 22 h 365"/>
                <a:gd name="T60" fmla="*/ 143 w 247"/>
                <a:gd name="T61" fmla="*/ 30 h 365"/>
                <a:gd name="T62" fmla="*/ 141 w 247"/>
                <a:gd name="T63" fmla="*/ 32 h 365"/>
                <a:gd name="T64" fmla="*/ 140 w 247"/>
                <a:gd name="T65" fmla="*/ 34 h 365"/>
                <a:gd name="T66" fmla="*/ 145 w 247"/>
                <a:gd name="T67" fmla="*/ 118 h 365"/>
                <a:gd name="T68" fmla="*/ 150 w 247"/>
                <a:gd name="T69" fmla="*/ 118 h 365"/>
                <a:gd name="T70" fmla="*/ 149 w 247"/>
                <a:gd name="T71" fmla="*/ 116 h 365"/>
                <a:gd name="T72" fmla="*/ 236 w 247"/>
                <a:gd name="T73" fmla="*/ 247 h 365"/>
                <a:gd name="T74" fmla="*/ 206 w 247"/>
                <a:gd name="T75" fmla="*/ 324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" h="365">
                  <a:moveTo>
                    <a:pt x="241" y="231"/>
                  </a:moveTo>
                  <a:cubicBezTo>
                    <a:pt x="235" y="183"/>
                    <a:pt x="199" y="124"/>
                    <a:pt x="150" y="112"/>
                  </a:cubicBezTo>
                  <a:cubicBezTo>
                    <a:pt x="150" y="112"/>
                    <a:pt x="149" y="112"/>
                    <a:pt x="149" y="112"/>
                  </a:cubicBezTo>
                  <a:cubicBezTo>
                    <a:pt x="149" y="86"/>
                    <a:pt x="147" y="59"/>
                    <a:pt x="144" y="34"/>
                  </a:cubicBezTo>
                  <a:cubicBezTo>
                    <a:pt x="151" y="35"/>
                    <a:pt x="158" y="32"/>
                    <a:pt x="161" y="25"/>
                  </a:cubicBezTo>
                  <a:cubicBezTo>
                    <a:pt x="164" y="19"/>
                    <a:pt x="162" y="11"/>
                    <a:pt x="157" y="7"/>
                  </a:cubicBezTo>
                  <a:cubicBezTo>
                    <a:pt x="157" y="6"/>
                    <a:pt x="156" y="5"/>
                    <a:pt x="155" y="5"/>
                  </a:cubicBezTo>
                  <a:cubicBezTo>
                    <a:pt x="133" y="2"/>
                    <a:pt x="111" y="0"/>
                    <a:pt x="89" y="3"/>
                  </a:cubicBezTo>
                  <a:cubicBezTo>
                    <a:pt x="82" y="3"/>
                    <a:pt x="75" y="4"/>
                    <a:pt x="72" y="9"/>
                  </a:cubicBezTo>
                  <a:cubicBezTo>
                    <a:pt x="66" y="11"/>
                    <a:pt x="65" y="20"/>
                    <a:pt x="68" y="25"/>
                  </a:cubicBezTo>
                  <a:cubicBezTo>
                    <a:pt x="71" y="33"/>
                    <a:pt x="80" y="34"/>
                    <a:pt x="87" y="32"/>
                  </a:cubicBezTo>
                  <a:cubicBezTo>
                    <a:pt x="85" y="59"/>
                    <a:pt x="85" y="88"/>
                    <a:pt x="88" y="115"/>
                  </a:cubicBezTo>
                  <a:cubicBezTo>
                    <a:pt x="38" y="123"/>
                    <a:pt x="12" y="175"/>
                    <a:pt x="6" y="220"/>
                  </a:cubicBezTo>
                  <a:cubicBezTo>
                    <a:pt x="0" y="263"/>
                    <a:pt x="12" y="311"/>
                    <a:pt x="48" y="338"/>
                  </a:cubicBezTo>
                  <a:cubicBezTo>
                    <a:pt x="86" y="365"/>
                    <a:pt x="143" y="362"/>
                    <a:pt x="184" y="345"/>
                  </a:cubicBezTo>
                  <a:cubicBezTo>
                    <a:pt x="228" y="327"/>
                    <a:pt x="247" y="275"/>
                    <a:pt x="241" y="231"/>
                  </a:cubicBezTo>
                  <a:close/>
                  <a:moveTo>
                    <a:pt x="206" y="324"/>
                  </a:moveTo>
                  <a:cubicBezTo>
                    <a:pt x="186" y="344"/>
                    <a:pt x="154" y="350"/>
                    <a:pt x="126" y="352"/>
                  </a:cubicBezTo>
                  <a:cubicBezTo>
                    <a:pt x="70" y="355"/>
                    <a:pt x="22" y="323"/>
                    <a:pt x="12" y="266"/>
                  </a:cubicBezTo>
                  <a:cubicBezTo>
                    <a:pt x="1" y="208"/>
                    <a:pt x="28" y="136"/>
                    <a:pt x="90" y="120"/>
                  </a:cubicBezTo>
                  <a:cubicBezTo>
                    <a:pt x="91" y="120"/>
                    <a:pt x="91" y="119"/>
                    <a:pt x="91" y="118"/>
                  </a:cubicBezTo>
                  <a:cubicBezTo>
                    <a:pt x="92" y="118"/>
                    <a:pt x="92" y="117"/>
                    <a:pt x="92" y="117"/>
                  </a:cubicBezTo>
                  <a:cubicBezTo>
                    <a:pt x="95" y="90"/>
                    <a:pt x="93" y="59"/>
                    <a:pt x="90" y="32"/>
                  </a:cubicBezTo>
                  <a:cubicBezTo>
                    <a:pt x="90" y="31"/>
                    <a:pt x="90" y="31"/>
                    <a:pt x="89" y="31"/>
                  </a:cubicBezTo>
                  <a:cubicBezTo>
                    <a:pt x="89" y="30"/>
                    <a:pt x="89" y="29"/>
                    <a:pt x="88" y="29"/>
                  </a:cubicBezTo>
                  <a:cubicBezTo>
                    <a:pt x="83" y="29"/>
                    <a:pt x="77" y="28"/>
                    <a:pt x="73" y="24"/>
                  </a:cubicBezTo>
                  <a:cubicBezTo>
                    <a:pt x="70" y="20"/>
                    <a:pt x="71" y="16"/>
                    <a:pt x="74" y="12"/>
                  </a:cubicBezTo>
                  <a:cubicBezTo>
                    <a:pt x="84" y="5"/>
                    <a:pt x="103" y="7"/>
                    <a:pt x="114" y="7"/>
                  </a:cubicBezTo>
                  <a:cubicBezTo>
                    <a:pt x="127" y="7"/>
                    <a:pt x="140" y="8"/>
                    <a:pt x="153" y="9"/>
                  </a:cubicBezTo>
                  <a:cubicBezTo>
                    <a:pt x="155" y="13"/>
                    <a:pt x="158" y="17"/>
                    <a:pt x="156" y="22"/>
                  </a:cubicBezTo>
                  <a:cubicBezTo>
                    <a:pt x="154" y="28"/>
                    <a:pt x="148" y="31"/>
                    <a:pt x="143" y="30"/>
                  </a:cubicBezTo>
                  <a:cubicBezTo>
                    <a:pt x="141" y="30"/>
                    <a:pt x="141" y="31"/>
                    <a:pt x="141" y="32"/>
                  </a:cubicBezTo>
                  <a:cubicBezTo>
                    <a:pt x="141" y="33"/>
                    <a:pt x="141" y="33"/>
                    <a:pt x="140" y="34"/>
                  </a:cubicBezTo>
                  <a:cubicBezTo>
                    <a:pt x="140" y="62"/>
                    <a:pt x="140" y="91"/>
                    <a:pt x="145" y="118"/>
                  </a:cubicBezTo>
                  <a:cubicBezTo>
                    <a:pt x="146" y="121"/>
                    <a:pt x="150" y="120"/>
                    <a:pt x="150" y="118"/>
                  </a:cubicBezTo>
                  <a:cubicBezTo>
                    <a:pt x="150" y="117"/>
                    <a:pt x="149" y="117"/>
                    <a:pt x="149" y="116"/>
                  </a:cubicBezTo>
                  <a:cubicBezTo>
                    <a:pt x="202" y="131"/>
                    <a:pt x="236" y="195"/>
                    <a:pt x="236" y="247"/>
                  </a:cubicBezTo>
                  <a:cubicBezTo>
                    <a:pt x="236" y="275"/>
                    <a:pt x="226" y="304"/>
                    <a:pt x="206" y="3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829300" y="1525588"/>
              <a:ext cx="250825" cy="50800"/>
            </a:xfrm>
            <a:custGeom>
              <a:avLst/>
              <a:gdLst>
                <a:gd name="T0" fmla="*/ 74 w 79"/>
                <a:gd name="T1" fmla="*/ 2 h 16"/>
                <a:gd name="T2" fmla="*/ 36 w 79"/>
                <a:gd name="T3" fmla="*/ 6 h 16"/>
                <a:gd name="T4" fmla="*/ 2 w 79"/>
                <a:gd name="T5" fmla="*/ 2 h 16"/>
                <a:gd name="T6" fmla="*/ 1 w 79"/>
                <a:gd name="T7" fmla="*/ 4 h 16"/>
                <a:gd name="T8" fmla="*/ 38 w 79"/>
                <a:gd name="T9" fmla="*/ 11 h 16"/>
                <a:gd name="T10" fmla="*/ 77 w 79"/>
                <a:gd name="T11" fmla="*/ 6 h 16"/>
                <a:gd name="T12" fmla="*/ 74 w 7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4" y="2"/>
                  </a:moveTo>
                  <a:cubicBezTo>
                    <a:pt x="66" y="10"/>
                    <a:pt x="46" y="6"/>
                    <a:pt x="36" y="6"/>
                  </a:cubicBezTo>
                  <a:cubicBezTo>
                    <a:pt x="24" y="6"/>
                    <a:pt x="13" y="8"/>
                    <a:pt x="2" y="2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1" y="13"/>
                    <a:pt x="26" y="11"/>
                    <a:pt x="38" y="11"/>
                  </a:cubicBezTo>
                  <a:cubicBezTo>
                    <a:pt x="50" y="12"/>
                    <a:pt x="69" y="16"/>
                    <a:pt x="77" y="6"/>
                  </a:cubicBezTo>
                  <a:cubicBezTo>
                    <a:pt x="79" y="3"/>
                    <a:pt x="76" y="0"/>
                    <a:pt x="7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5607050" y="2106613"/>
              <a:ext cx="717550" cy="471488"/>
            </a:xfrm>
            <a:custGeom>
              <a:avLst/>
              <a:gdLst>
                <a:gd name="T0" fmla="*/ 218 w 226"/>
                <a:gd name="T1" fmla="*/ 18 h 148"/>
                <a:gd name="T2" fmla="*/ 218 w 226"/>
                <a:gd name="T3" fmla="*/ 18 h 148"/>
                <a:gd name="T4" fmla="*/ 217 w 226"/>
                <a:gd name="T5" fmla="*/ 14 h 148"/>
                <a:gd name="T6" fmla="*/ 119 w 226"/>
                <a:gd name="T7" fmla="*/ 2 h 148"/>
                <a:gd name="T8" fmla="*/ 12 w 226"/>
                <a:gd name="T9" fmla="*/ 15 h 148"/>
                <a:gd name="T10" fmla="*/ 11 w 226"/>
                <a:gd name="T11" fmla="*/ 15 h 148"/>
                <a:gd name="T12" fmla="*/ 11 w 226"/>
                <a:gd name="T13" fmla="*/ 15 h 148"/>
                <a:gd name="T14" fmla="*/ 10 w 226"/>
                <a:gd name="T15" fmla="*/ 18 h 148"/>
                <a:gd name="T16" fmla="*/ 111 w 226"/>
                <a:gd name="T17" fmla="*/ 147 h 148"/>
                <a:gd name="T18" fmla="*/ 204 w 226"/>
                <a:gd name="T19" fmla="*/ 111 h 148"/>
                <a:gd name="T20" fmla="*/ 218 w 226"/>
                <a:gd name="T21" fmla="*/ 18 h 148"/>
                <a:gd name="T22" fmla="*/ 111 w 226"/>
                <a:gd name="T23" fmla="*/ 8 h 148"/>
                <a:gd name="T24" fmla="*/ 212 w 226"/>
                <a:gd name="T25" fmla="*/ 18 h 148"/>
                <a:gd name="T26" fmla="*/ 111 w 226"/>
                <a:gd name="T27" fmla="*/ 43 h 148"/>
                <a:gd name="T28" fmla="*/ 14 w 226"/>
                <a:gd name="T29" fmla="*/ 18 h 148"/>
                <a:gd name="T30" fmla="*/ 111 w 226"/>
                <a:gd name="T31" fmla="*/ 8 h 148"/>
                <a:gd name="T32" fmla="*/ 197 w 226"/>
                <a:gd name="T33" fmla="*/ 113 h 148"/>
                <a:gd name="T34" fmla="*/ 107 w 226"/>
                <a:gd name="T35" fmla="*/ 141 h 148"/>
                <a:gd name="T36" fmla="*/ 29 w 226"/>
                <a:gd name="T37" fmla="*/ 98 h 148"/>
                <a:gd name="T38" fmla="*/ 13 w 226"/>
                <a:gd name="T39" fmla="*/ 22 h 148"/>
                <a:gd name="T40" fmla="*/ 111 w 226"/>
                <a:gd name="T41" fmla="*/ 48 h 148"/>
                <a:gd name="T42" fmla="*/ 214 w 226"/>
                <a:gd name="T43" fmla="*/ 23 h 148"/>
                <a:gd name="T44" fmla="*/ 197 w 226"/>
                <a:gd name="T45" fmla="*/ 11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6" h="148">
                  <a:moveTo>
                    <a:pt x="218" y="18"/>
                  </a:moveTo>
                  <a:cubicBezTo>
                    <a:pt x="218" y="18"/>
                    <a:pt x="218" y="18"/>
                    <a:pt x="218" y="18"/>
                  </a:cubicBezTo>
                  <a:cubicBezTo>
                    <a:pt x="219" y="16"/>
                    <a:pt x="219" y="14"/>
                    <a:pt x="217" y="14"/>
                  </a:cubicBezTo>
                  <a:cubicBezTo>
                    <a:pt x="187" y="0"/>
                    <a:pt x="151" y="3"/>
                    <a:pt x="119" y="2"/>
                  </a:cubicBezTo>
                  <a:cubicBezTo>
                    <a:pt x="83" y="2"/>
                    <a:pt x="45" y="2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6"/>
                    <a:pt x="9" y="18"/>
                    <a:pt x="10" y="18"/>
                  </a:cubicBezTo>
                  <a:cubicBezTo>
                    <a:pt x="0" y="84"/>
                    <a:pt x="43" y="144"/>
                    <a:pt x="111" y="147"/>
                  </a:cubicBezTo>
                  <a:cubicBezTo>
                    <a:pt x="143" y="148"/>
                    <a:pt x="183" y="138"/>
                    <a:pt x="204" y="111"/>
                  </a:cubicBezTo>
                  <a:cubicBezTo>
                    <a:pt x="226" y="84"/>
                    <a:pt x="225" y="50"/>
                    <a:pt x="218" y="18"/>
                  </a:cubicBezTo>
                  <a:close/>
                  <a:moveTo>
                    <a:pt x="111" y="8"/>
                  </a:moveTo>
                  <a:cubicBezTo>
                    <a:pt x="143" y="8"/>
                    <a:pt x="182" y="5"/>
                    <a:pt x="212" y="18"/>
                  </a:cubicBezTo>
                  <a:cubicBezTo>
                    <a:pt x="187" y="43"/>
                    <a:pt x="144" y="43"/>
                    <a:pt x="111" y="43"/>
                  </a:cubicBezTo>
                  <a:cubicBezTo>
                    <a:pt x="81" y="43"/>
                    <a:pt x="35" y="44"/>
                    <a:pt x="14" y="18"/>
                  </a:cubicBezTo>
                  <a:cubicBezTo>
                    <a:pt x="46" y="12"/>
                    <a:pt x="78" y="8"/>
                    <a:pt x="111" y="8"/>
                  </a:cubicBezTo>
                  <a:close/>
                  <a:moveTo>
                    <a:pt x="197" y="113"/>
                  </a:moveTo>
                  <a:cubicBezTo>
                    <a:pt x="175" y="135"/>
                    <a:pt x="137" y="143"/>
                    <a:pt x="107" y="141"/>
                  </a:cubicBezTo>
                  <a:cubicBezTo>
                    <a:pt x="76" y="139"/>
                    <a:pt x="46" y="124"/>
                    <a:pt x="29" y="98"/>
                  </a:cubicBezTo>
                  <a:cubicBezTo>
                    <a:pt x="14" y="74"/>
                    <a:pt x="14" y="48"/>
                    <a:pt x="13" y="22"/>
                  </a:cubicBezTo>
                  <a:cubicBezTo>
                    <a:pt x="30" y="50"/>
                    <a:pt x="83" y="48"/>
                    <a:pt x="111" y="48"/>
                  </a:cubicBezTo>
                  <a:cubicBezTo>
                    <a:pt x="142" y="48"/>
                    <a:pt x="192" y="49"/>
                    <a:pt x="214" y="23"/>
                  </a:cubicBezTo>
                  <a:cubicBezTo>
                    <a:pt x="222" y="54"/>
                    <a:pt x="220" y="89"/>
                    <a:pt x="19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6029325" y="1992313"/>
              <a:ext cx="92075" cy="98425"/>
            </a:xfrm>
            <a:custGeom>
              <a:avLst/>
              <a:gdLst>
                <a:gd name="T0" fmla="*/ 26 w 29"/>
                <a:gd name="T1" fmla="*/ 11 h 31"/>
                <a:gd name="T2" fmla="*/ 10 w 29"/>
                <a:gd name="T3" fmla="*/ 4 h 31"/>
                <a:gd name="T4" fmla="*/ 10 w 29"/>
                <a:gd name="T5" fmla="*/ 4 h 31"/>
                <a:gd name="T6" fmla="*/ 1 w 29"/>
                <a:gd name="T7" fmla="*/ 18 h 31"/>
                <a:gd name="T8" fmla="*/ 18 w 29"/>
                <a:gd name="T9" fmla="*/ 28 h 31"/>
                <a:gd name="T10" fmla="*/ 26 w 29"/>
                <a:gd name="T11" fmla="*/ 11 h 31"/>
                <a:gd name="T12" fmla="*/ 18 w 29"/>
                <a:gd name="T13" fmla="*/ 24 h 31"/>
                <a:gd name="T14" fmla="*/ 5 w 29"/>
                <a:gd name="T15" fmla="*/ 19 h 31"/>
                <a:gd name="T16" fmla="*/ 11 w 29"/>
                <a:gd name="T17" fmla="*/ 6 h 31"/>
                <a:gd name="T18" fmla="*/ 22 w 29"/>
                <a:gd name="T19" fmla="*/ 11 h 31"/>
                <a:gd name="T20" fmla="*/ 18 w 29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1">
                  <a:moveTo>
                    <a:pt x="26" y="11"/>
                  </a:moveTo>
                  <a:cubicBezTo>
                    <a:pt x="24" y="6"/>
                    <a:pt x="16" y="0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6"/>
                    <a:pt x="0" y="11"/>
                    <a:pt x="1" y="18"/>
                  </a:cubicBezTo>
                  <a:cubicBezTo>
                    <a:pt x="2" y="25"/>
                    <a:pt x="10" y="31"/>
                    <a:pt x="18" y="28"/>
                  </a:cubicBezTo>
                  <a:cubicBezTo>
                    <a:pt x="24" y="26"/>
                    <a:pt x="29" y="18"/>
                    <a:pt x="26" y="11"/>
                  </a:cubicBezTo>
                  <a:close/>
                  <a:moveTo>
                    <a:pt x="18" y="24"/>
                  </a:moveTo>
                  <a:cubicBezTo>
                    <a:pt x="13" y="26"/>
                    <a:pt x="7" y="23"/>
                    <a:pt x="5" y="19"/>
                  </a:cubicBezTo>
                  <a:cubicBezTo>
                    <a:pt x="4" y="14"/>
                    <a:pt x="7" y="9"/>
                    <a:pt x="11" y="6"/>
                  </a:cubicBezTo>
                  <a:cubicBezTo>
                    <a:pt x="15" y="7"/>
                    <a:pt x="19" y="7"/>
                    <a:pt x="22" y="11"/>
                  </a:cubicBezTo>
                  <a:cubicBezTo>
                    <a:pt x="24" y="15"/>
                    <a:pt x="22" y="21"/>
                    <a:pt x="1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32"/>
            <p:cNvSpPr>
              <a:spLocks noEditPoints="1"/>
            </p:cNvSpPr>
            <p:nvPr/>
          </p:nvSpPr>
          <p:spPr bwMode="auto">
            <a:xfrm>
              <a:off x="5959475" y="1931988"/>
              <a:ext cx="73025" cy="69850"/>
            </a:xfrm>
            <a:custGeom>
              <a:avLst/>
              <a:gdLst>
                <a:gd name="T0" fmla="*/ 20 w 23"/>
                <a:gd name="T1" fmla="*/ 5 h 22"/>
                <a:gd name="T2" fmla="*/ 8 w 23"/>
                <a:gd name="T3" fmla="*/ 4 h 22"/>
                <a:gd name="T4" fmla="*/ 2 w 23"/>
                <a:gd name="T5" fmla="*/ 15 h 22"/>
                <a:gd name="T6" fmla="*/ 16 w 23"/>
                <a:gd name="T7" fmla="*/ 19 h 22"/>
                <a:gd name="T8" fmla="*/ 20 w 23"/>
                <a:gd name="T9" fmla="*/ 5 h 22"/>
                <a:gd name="T10" fmla="*/ 14 w 23"/>
                <a:gd name="T11" fmla="*/ 16 h 22"/>
                <a:gd name="T12" fmla="*/ 6 w 23"/>
                <a:gd name="T13" fmla="*/ 14 h 22"/>
                <a:gd name="T14" fmla="*/ 10 w 23"/>
                <a:gd name="T15" fmla="*/ 6 h 22"/>
                <a:gd name="T16" fmla="*/ 11 w 23"/>
                <a:gd name="T17" fmla="*/ 4 h 22"/>
                <a:gd name="T18" fmla="*/ 17 w 23"/>
                <a:gd name="T19" fmla="*/ 8 h 22"/>
                <a:gd name="T20" fmla="*/ 14 w 23"/>
                <a:gd name="T2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17" y="1"/>
                    <a:pt x="11" y="0"/>
                    <a:pt x="8" y="4"/>
                  </a:cubicBezTo>
                  <a:cubicBezTo>
                    <a:pt x="3" y="5"/>
                    <a:pt x="0" y="10"/>
                    <a:pt x="2" y="15"/>
                  </a:cubicBezTo>
                  <a:cubicBezTo>
                    <a:pt x="4" y="20"/>
                    <a:pt x="11" y="22"/>
                    <a:pt x="16" y="19"/>
                  </a:cubicBezTo>
                  <a:cubicBezTo>
                    <a:pt x="21" y="16"/>
                    <a:pt x="23" y="10"/>
                    <a:pt x="20" y="5"/>
                  </a:cubicBezTo>
                  <a:close/>
                  <a:moveTo>
                    <a:pt x="14" y="16"/>
                  </a:moveTo>
                  <a:cubicBezTo>
                    <a:pt x="11" y="18"/>
                    <a:pt x="7" y="17"/>
                    <a:pt x="6" y="14"/>
                  </a:cubicBezTo>
                  <a:cubicBezTo>
                    <a:pt x="4" y="10"/>
                    <a:pt x="7" y="7"/>
                    <a:pt x="10" y="6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3" y="4"/>
                    <a:pt x="16" y="5"/>
                    <a:pt x="17" y="8"/>
                  </a:cubicBezTo>
                  <a:cubicBezTo>
                    <a:pt x="18" y="11"/>
                    <a:pt x="17" y="14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33"/>
            <p:cNvSpPr>
              <a:spLocks noEditPoints="1"/>
            </p:cNvSpPr>
            <p:nvPr/>
          </p:nvSpPr>
          <p:spPr bwMode="auto">
            <a:xfrm>
              <a:off x="5978525" y="1855788"/>
              <a:ext cx="41275" cy="44450"/>
            </a:xfrm>
            <a:custGeom>
              <a:avLst/>
              <a:gdLst>
                <a:gd name="T0" fmla="*/ 7 w 13"/>
                <a:gd name="T1" fmla="*/ 1 h 14"/>
                <a:gd name="T2" fmla="*/ 7 w 13"/>
                <a:gd name="T3" fmla="*/ 2 h 14"/>
                <a:gd name="T4" fmla="*/ 6 w 13"/>
                <a:gd name="T5" fmla="*/ 1 h 14"/>
                <a:gd name="T6" fmla="*/ 0 w 13"/>
                <a:gd name="T7" fmla="*/ 7 h 14"/>
                <a:gd name="T8" fmla="*/ 6 w 13"/>
                <a:gd name="T9" fmla="*/ 14 h 14"/>
                <a:gd name="T10" fmla="*/ 13 w 13"/>
                <a:gd name="T11" fmla="*/ 8 h 14"/>
                <a:gd name="T12" fmla="*/ 7 w 13"/>
                <a:gd name="T13" fmla="*/ 1 h 14"/>
                <a:gd name="T14" fmla="*/ 6 w 13"/>
                <a:gd name="T15" fmla="*/ 11 h 14"/>
                <a:gd name="T16" fmla="*/ 3 w 13"/>
                <a:gd name="T17" fmla="*/ 7 h 14"/>
                <a:gd name="T18" fmla="*/ 4 w 13"/>
                <a:gd name="T19" fmla="*/ 5 h 14"/>
                <a:gd name="T20" fmla="*/ 6 w 13"/>
                <a:gd name="T21" fmla="*/ 3 h 14"/>
                <a:gd name="T22" fmla="*/ 7 w 13"/>
                <a:gd name="T23" fmla="*/ 3 h 14"/>
                <a:gd name="T24" fmla="*/ 10 w 13"/>
                <a:gd name="T25" fmla="*/ 8 h 14"/>
                <a:gd name="T26" fmla="*/ 6 w 13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7" y="1"/>
                  </a:moveTo>
                  <a:cubicBezTo>
                    <a:pt x="7" y="1"/>
                    <a:pt x="7" y="2"/>
                    <a:pt x="7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2"/>
                    <a:pt x="13" y="8"/>
                  </a:cubicBezTo>
                  <a:cubicBezTo>
                    <a:pt x="13" y="4"/>
                    <a:pt x="11" y="1"/>
                    <a:pt x="7" y="1"/>
                  </a:cubicBezTo>
                  <a:close/>
                  <a:moveTo>
                    <a:pt x="6" y="11"/>
                  </a:moveTo>
                  <a:cubicBezTo>
                    <a:pt x="4" y="11"/>
                    <a:pt x="3" y="9"/>
                    <a:pt x="3" y="7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10" y="6"/>
                    <a:pt x="10" y="8"/>
                  </a:cubicBezTo>
                  <a:cubicBezTo>
                    <a:pt x="10" y="10"/>
                    <a:pt x="8" y="1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39" name="组合 1038"/>
          <p:cNvGrpSpPr/>
          <p:nvPr/>
        </p:nvGrpSpPr>
        <p:grpSpPr>
          <a:xfrm>
            <a:off x="5805805" y="1646237"/>
            <a:ext cx="885825" cy="760413"/>
            <a:chOff x="5870575" y="736600"/>
            <a:chExt cx="885825" cy="760413"/>
          </a:xfrm>
        </p:grpSpPr>
        <p:sp>
          <p:nvSpPr>
            <p:cNvPr id="1027" name="Freeform 34"/>
            <p:cNvSpPr>
              <a:spLocks noEditPoints="1"/>
            </p:cNvSpPr>
            <p:nvPr/>
          </p:nvSpPr>
          <p:spPr bwMode="auto">
            <a:xfrm>
              <a:off x="5870575" y="736600"/>
              <a:ext cx="885825" cy="760413"/>
            </a:xfrm>
            <a:custGeom>
              <a:avLst/>
              <a:gdLst>
                <a:gd name="T0" fmla="*/ 227 w 279"/>
                <a:gd name="T1" fmla="*/ 79 h 239"/>
                <a:gd name="T2" fmla="*/ 223 w 279"/>
                <a:gd name="T3" fmla="*/ 15 h 239"/>
                <a:gd name="T4" fmla="*/ 220 w 279"/>
                <a:gd name="T5" fmla="*/ 13 h 239"/>
                <a:gd name="T6" fmla="*/ 82 w 279"/>
                <a:gd name="T7" fmla="*/ 15 h 239"/>
                <a:gd name="T8" fmla="*/ 65 w 279"/>
                <a:gd name="T9" fmla="*/ 79 h 239"/>
                <a:gd name="T10" fmla="*/ 66 w 279"/>
                <a:gd name="T11" fmla="*/ 168 h 239"/>
                <a:gd name="T12" fmla="*/ 141 w 279"/>
                <a:gd name="T13" fmla="*/ 204 h 239"/>
                <a:gd name="T14" fmla="*/ 238 w 279"/>
                <a:gd name="T15" fmla="*/ 176 h 239"/>
                <a:gd name="T16" fmla="*/ 260 w 279"/>
                <a:gd name="T17" fmla="*/ 152 h 239"/>
                <a:gd name="T18" fmla="*/ 218 w 279"/>
                <a:gd name="T19" fmla="*/ 17 h 239"/>
                <a:gd name="T20" fmla="*/ 220 w 279"/>
                <a:gd name="T21" fmla="*/ 79 h 239"/>
                <a:gd name="T22" fmla="*/ 152 w 279"/>
                <a:gd name="T23" fmla="*/ 31 h 239"/>
                <a:gd name="T24" fmla="*/ 124 w 279"/>
                <a:gd name="T25" fmla="*/ 176 h 239"/>
                <a:gd name="T26" fmla="*/ 88 w 279"/>
                <a:gd name="T27" fmla="*/ 121 h 239"/>
                <a:gd name="T28" fmla="*/ 109 w 279"/>
                <a:gd name="T29" fmla="*/ 81 h 239"/>
                <a:gd name="T30" fmla="*/ 184 w 279"/>
                <a:gd name="T31" fmla="*/ 83 h 239"/>
                <a:gd name="T32" fmla="*/ 204 w 279"/>
                <a:gd name="T33" fmla="*/ 115 h 239"/>
                <a:gd name="T34" fmla="*/ 159 w 279"/>
                <a:gd name="T35" fmla="*/ 176 h 239"/>
                <a:gd name="T36" fmla="*/ 85 w 279"/>
                <a:gd name="T37" fmla="*/ 128 h 239"/>
                <a:gd name="T38" fmla="*/ 115 w 279"/>
                <a:gd name="T39" fmla="*/ 175 h 239"/>
                <a:gd name="T40" fmla="*/ 81 w 279"/>
                <a:gd name="T41" fmla="*/ 139 h 239"/>
                <a:gd name="T42" fmla="*/ 84 w 279"/>
                <a:gd name="T43" fmla="*/ 114 h 239"/>
                <a:gd name="T44" fmla="*/ 101 w 279"/>
                <a:gd name="T45" fmla="*/ 81 h 239"/>
                <a:gd name="T46" fmla="*/ 181 w 279"/>
                <a:gd name="T47" fmla="*/ 160 h 239"/>
                <a:gd name="T48" fmla="*/ 225 w 279"/>
                <a:gd name="T49" fmla="*/ 151 h 239"/>
                <a:gd name="T50" fmla="*/ 221 w 279"/>
                <a:gd name="T51" fmla="*/ 165 h 239"/>
                <a:gd name="T52" fmla="*/ 169 w 279"/>
                <a:gd name="T53" fmla="*/ 175 h 239"/>
                <a:gd name="T54" fmla="*/ 207 w 279"/>
                <a:gd name="T55" fmla="*/ 109 h 239"/>
                <a:gd name="T56" fmla="*/ 191 w 279"/>
                <a:gd name="T57" fmla="*/ 84 h 239"/>
                <a:gd name="T58" fmla="*/ 207 w 279"/>
                <a:gd name="T59" fmla="*/ 109 h 239"/>
                <a:gd name="T60" fmla="*/ 180 w 279"/>
                <a:gd name="T61" fmla="*/ 76 h 239"/>
                <a:gd name="T62" fmla="*/ 148 w 279"/>
                <a:gd name="T63" fmla="*/ 35 h 239"/>
                <a:gd name="T64" fmla="*/ 85 w 279"/>
                <a:gd name="T65" fmla="*/ 20 h 239"/>
                <a:gd name="T66" fmla="*/ 106 w 279"/>
                <a:gd name="T67" fmla="*/ 75 h 239"/>
                <a:gd name="T68" fmla="*/ 98 w 279"/>
                <a:gd name="T69" fmla="*/ 76 h 239"/>
                <a:gd name="T70" fmla="*/ 82 w 279"/>
                <a:gd name="T71" fmla="*/ 20 h 239"/>
                <a:gd name="T72" fmla="*/ 27 w 279"/>
                <a:gd name="T73" fmla="*/ 109 h 239"/>
                <a:gd name="T74" fmla="*/ 66 w 279"/>
                <a:gd name="T75" fmla="*/ 85 h 239"/>
                <a:gd name="T76" fmla="*/ 70 w 279"/>
                <a:gd name="T77" fmla="*/ 153 h 239"/>
                <a:gd name="T78" fmla="*/ 47 w 279"/>
                <a:gd name="T79" fmla="*/ 155 h 239"/>
                <a:gd name="T80" fmla="*/ 70 w 279"/>
                <a:gd name="T81" fmla="*/ 202 h 239"/>
                <a:gd name="T82" fmla="*/ 119 w 279"/>
                <a:gd name="T83" fmla="*/ 179 h 239"/>
                <a:gd name="T84" fmla="*/ 116 w 279"/>
                <a:gd name="T85" fmla="*/ 214 h 239"/>
                <a:gd name="T86" fmla="*/ 127 w 279"/>
                <a:gd name="T87" fmla="*/ 180 h 239"/>
                <a:gd name="T88" fmla="*/ 142 w 279"/>
                <a:gd name="T89" fmla="*/ 193 h 239"/>
                <a:gd name="T90" fmla="*/ 204 w 279"/>
                <a:gd name="T91" fmla="*/ 225 h 239"/>
                <a:gd name="T92" fmla="*/ 163 w 279"/>
                <a:gd name="T93" fmla="*/ 182 h 239"/>
                <a:gd name="T94" fmla="*/ 231 w 279"/>
                <a:gd name="T95" fmla="*/ 169 h 239"/>
                <a:gd name="T96" fmla="*/ 268 w 279"/>
                <a:gd name="T97" fmla="*/ 129 h 239"/>
                <a:gd name="T98" fmla="*/ 211 w 279"/>
                <a:gd name="T99" fmla="*/ 115 h 239"/>
                <a:gd name="T100" fmla="*/ 268 w 279"/>
                <a:gd name="T101" fmla="*/ 1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9" h="239">
                  <a:moveTo>
                    <a:pt x="274" y="111"/>
                  </a:moveTo>
                  <a:cubicBezTo>
                    <a:pt x="267" y="92"/>
                    <a:pt x="245" y="85"/>
                    <a:pt x="227" y="79"/>
                  </a:cubicBezTo>
                  <a:cubicBezTo>
                    <a:pt x="233" y="58"/>
                    <a:pt x="234" y="36"/>
                    <a:pt x="223" y="16"/>
                  </a:cubicBezTo>
                  <a:cubicBezTo>
                    <a:pt x="223" y="16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2" y="13"/>
                    <a:pt x="221" y="13"/>
                    <a:pt x="220" y="13"/>
                  </a:cubicBezTo>
                  <a:cubicBezTo>
                    <a:pt x="194" y="0"/>
                    <a:pt x="169" y="10"/>
                    <a:pt x="148" y="27"/>
                  </a:cubicBezTo>
                  <a:cubicBezTo>
                    <a:pt x="130" y="11"/>
                    <a:pt x="108" y="4"/>
                    <a:pt x="82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59" y="28"/>
                    <a:pt x="58" y="54"/>
                    <a:pt x="65" y="79"/>
                  </a:cubicBezTo>
                  <a:cubicBezTo>
                    <a:pt x="49" y="83"/>
                    <a:pt x="35" y="89"/>
                    <a:pt x="25" y="101"/>
                  </a:cubicBezTo>
                  <a:cubicBezTo>
                    <a:pt x="0" y="134"/>
                    <a:pt x="31" y="156"/>
                    <a:pt x="66" y="168"/>
                  </a:cubicBezTo>
                  <a:cubicBezTo>
                    <a:pt x="62" y="185"/>
                    <a:pt x="60" y="205"/>
                    <a:pt x="71" y="217"/>
                  </a:cubicBezTo>
                  <a:cubicBezTo>
                    <a:pt x="91" y="239"/>
                    <a:pt x="118" y="225"/>
                    <a:pt x="141" y="204"/>
                  </a:cubicBezTo>
                  <a:cubicBezTo>
                    <a:pt x="163" y="225"/>
                    <a:pt x="189" y="239"/>
                    <a:pt x="215" y="229"/>
                  </a:cubicBezTo>
                  <a:cubicBezTo>
                    <a:pt x="236" y="221"/>
                    <a:pt x="240" y="196"/>
                    <a:pt x="238" y="176"/>
                  </a:cubicBezTo>
                  <a:cubicBezTo>
                    <a:pt x="238" y="172"/>
                    <a:pt x="238" y="169"/>
                    <a:pt x="237" y="166"/>
                  </a:cubicBezTo>
                  <a:cubicBezTo>
                    <a:pt x="246" y="162"/>
                    <a:pt x="254" y="158"/>
                    <a:pt x="260" y="152"/>
                  </a:cubicBezTo>
                  <a:cubicBezTo>
                    <a:pt x="272" y="142"/>
                    <a:pt x="279" y="126"/>
                    <a:pt x="274" y="111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7"/>
                    <a:pt x="218" y="17"/>
                  </a:cubicBezTo>
                  <a:cubicBezTo>
                    <a:pt x="227" y="37"/>
                    <a:pt x="226" y="59"/>
                    <a:pt x="220" y="79"/>
                  </a:cubicBezTo>
                  <a:cubicBezTo>
                    <a:pt x="209" y="78"/>
                    <a:pt x="198" y="77"/>
                    <a:pt x="187" y="77"/>
                  </a:cubicBezTo>
                  <a:cubicBezTo>
                    <a:pt x="177" y="61"/>
                    <a:pt x="166" y="44"/>
                    <a:pt x="152" y="31"/>
                  </a:cubicBezTo>
                  <a:cubicBezTo>
                    <a:pt x="171" y="17"/>
                    <a:pt x="193" y="9"/>
                    <a:pt x="218" y="17"/>
                  </a:cubicBezTo>
                  <a:close/>
                  <a:moveTo>
                    <a:pt x="124" y="176"/>
                  </a:moveTo>
                  <a:cubicBezTo>
                    <a:pt x="116" y="166"/>
                    <a:pt x="109" y="156"/>
                    <a:pt x="104" y="148"/>
                  </a:cubicBezTo>
                  <a:cubicBezTo>
                    <a:pt x="99" y="140"/>
                    <a:pt x="93" y="131"/>
                    <a:pt x="88" y="121"/>
                  </a:cubicBezTo>
                  <a:cubicBezTo>
                    <a:pt x="93" y="108"/>
                    <a:pt x="100" y="95"/>
                    <a:pt x="108" y="83"/>
                  </a:cubicBezTo>
                  <a:cubicBezTo>
                    <a:pt x="108" y="83"/>
                    <a:pt x="109" y="82"/>
                    <a:pt x="109" y="81"/>
                  </a:cubicBezTo>
                  <a:cubicBezTo>
                    <a:pt x="119" y="81"/>
                    <a:pt x="129" y="82"/>
                    <a:pt x="139" y="82"/>
                  </a:cubicBezTo>
                  <a:cubicBezTo>
                    <a:pt x="154" y="82"/>
                    <a:pt x="169" y="83"/>
                    <a:pt x="184" y="83"/>
                  </a:cubicBezTo>
                  <a:cubicBezTo>
                    <a:pt x="187" y="88"/>
                    <a:pt x="189" y="93"/>
                    <a:pt x="192" y="97"/>
                  </a:cubicBezTo>
                  <a:cubicBezTo>
                    <a:pt x="196" y="103"/>
                    <a:pt x="200" y="109"/>
                    <a:pt x="204" y="115"/>
                  </a:cubicBezTo>
                  <a:cubicBezTo>
                    <a:pt x="198" y="126"/>
                    <a:pt x="191" y="136"/>
                    <a:pt x="184" y="145"/>
                  </a:cubicBezTo>
                  <a:cubicBezTo>
                    <a:pt x="176" y="156"/>
                    <a:pt x="168" y="166"/>
                    <a:pt x="159" y="176"/>
                  </a:cubicBezTo>
                  <a:cubicBezTo>
                    <a:pt x="147" y="176"/>
                    <a:pt x="135" y="175"/>
                    <a:pt x="124" y="176"/>
                  </a:cubicBezTo>
                  <a:close/>
                  <a:moveTo>
                    <a:pt x="85" y="128"/>
                  </a:moveTo>
                  <a:cubicBezTo>
                    <a:pt x="88" y="135"/>
                    <a:pt x="92" y="141"/>
                    <a:pt x="95" y="145"/>
                  </a:cubicBezTo>
                  <a:cubicBezTo>
                    <a:pt x="100" y="154"/>
                    <a:pt x="107" y="164"/>
                    <a:pt x="115" y="175"/>
                  </a:cubicBezTo>
                  <a:cubicBezTo>
                    <a:pt x="101" y="172"/>
                    <a:pt x="86" y="169"/>
                    <a:pt x="73" y="165"/>
                  </a:cubicBezTo>
                  <a:cubicBezTo>
                    <a:pt x="75" y="155"/>
                    <a:pt x="78" y="146"/>
                    <a:pt x="81" y="139"/>
                  </a:cubicBezTo>
                  <a:cubicBezTo>
                    <a:pt x="82" y="136"/>
                    <a:pt x="83" y="132"/>
                    <a:pt x="85" y="128"/>
                  </a:cubicBezTo>
                  <a:close/>
                  <a:moveTo>
                    <a:pt x="84" y="114"/>
                  </a:moveTo>
                  <a:cubicBezTo>
                    <a:pt x="79" y="104"/>
                    <a:pt x="75" y="94"/>
                    <a:pt x="72" y="84"/>
                  </a:cubicBezTo>
                  <a:cubicBezTo>
                    <a:pt x="82" y="82"/>
                    <a:pt x="91" y="82"/>
                    <a:pt x="101" y="81"/>
                  </a:cubicBezTo>
                  <a:cubicBezTo>
                    <a:pt x="95" y="92"/>
                    <a:pt x="89" y="103"/>
                    <a:pt x="84" y="114"/>
                  </a:cubicBezTo>
                  <a:close/>
                  <a:moveTo>
                    <a:pt x="181" y="160"/>
                  </a:moveTo>
                  <a:cubicBezTo>
                    <a:pt x="190" y="149"/>
                    <a:pt x="199" y="136"/>
                    <a:pt x="208" y="121"/>
                  </a:cubicBezTo>
                  <a:cubicBezTo>
                    <a:pt x="214" y="131"/>
                    <a:pt x="220" y="141"/>
                    <a:pt x="225" y="151"/>
                  </a:cubicBezTo>
                  <a:cubicBezTo>
                    <a:pt x="226" y="154"/>
                    <a:pt x="228" y="158"/>
                    <a:pt x="229" y="162"/>
                  </a:cubicBezTo>
                  <a:cubicBezTo>
                    <a:pt x="226" y="163"/>
                    <a:pt x="223" y="164"/>
                    <a:pt x="221" y="165"/>
                  </a:cubicBezTo>
                  <a:cubicBezTo>
                    <a:pt x="204" y="170"/>
                    <a:pt x="187" y="174"/>
                    <a:pt x="170" y="175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74" y="169"/>
                    <a:pt x="178" y="164"/>
                    <a:pt x="181" y="160"/>
                  </a:cubicBezTo>
                  <a:close/>
                  <a:moveTo>
                    <a:pt x="207" y="109"/>
                  </a:moveTo>
                  <a:cubicBezTo>
                    <a:pt x="204" y="105"/>
                    <a:pt x="202" y="101"/>
                    <a:pt x="199" y="97"/>
                  </a:cubicBezTo>
                  <a:cubicBezTo>
                    <a:pt x="197" y="93"/>
                    <a:pt x="194" y="88"/>
                    <a:pt x="191" y="84"/>
                  </a:cubicBezTo>
                  <a:cubicBezTo>
                    <a:pt x="200" y="84"/>
                    <a:pt x="209" y="85"/>
                    <a:pt x="218" y="85"/>
                  </a:cubicBezTo>
                  <a:cubicBezTo>
                    <a:pt x="215" y="93"/>
                    <a:pt x="211" y="101"/>
                    <a:pt x="207" y="109"/>
                  </a:cubicBezTo>
                  <a:close/>
                  <a:moveTo>
                    <a:pt x="148" y="35"/>
                  </a:moveTo>
                  <a:cubicBezTo>
                    <a:pt x="160" y="47"/>
                    <a:pt x="171" y="62"/>
                    <a:pt x="180" y="76"/>
                  </a:cubicBezTo>
                  <a:cubicBezTo>
                    <a:pt x="157" y="75"/>
                    <a:pt x="135" y="75"/>
                    <a:pt x="113" y="75"/>
                  </a:cubicBezTo>
                  <a:cubicBezTo>
                    <a:pt x="123" y="61"/>
                    <a:pt x="135" y="46"/>
                    <a:pt x="148" y="35"/>
                  </a:cubicBezTo>
                  <a:close/>
                  <a:moveTo>
                    <a:pt x="82" y="20"/>
                  </a:moveTo>
                  <a:cubicBezTo>
                    <a:pt x="83" y="20"/>
                    <a:pt x="84" y="20"/>
                    <a:pt x="85" y="20"/>
                  </a:cubicBezTo>
                  <a:cubicBezTo>
                    <a:pt x="108" y="10"/>
                    <a:pt x="127" y="16"/>
                    <a:pt x="144" y="30"/>
                  </a:cubicBezTo>
                  <a:cubicBezTo>
                    <a:pt x="128" y="44"/>
                    <a:pt x="115" y="60"/>
                    <a:pt x="106" y="75"/>
                  </a:cubicBezTo>
                  <a:cubicBezTo>
                    <a:pt x="106" y="75"/>
                    <a:pt x="105" y="75"/>
                    <a:pt x="105" y="76"/>
                  </a:cubicBezTo>
                  <a:cubicBezTo>
                    <a:pt x="103" y="76"/>
                    <a:pt x="100" y="76"/>
                    <a:pt x="98" y="76"/>
                  </a:cubicBezTo>
                  <a:cubicBezTo>
                    <a:pt x="89" y="76"/>
                    <a:pt x="80" y="77"/>
                    <a:pt x="70" y="78"/>
                  </a:cubicBezTo>
                  <a:cubicBezTo>
                    <a:pt x="65" y="56"/>
                    <a:pt x="66" y="34"/>
                    <a:pt x="82" y="20"/>
                  </a:cubicBezTo>
                  <a:close/>
                  <a:moveTo>
                    <a:pt x="47" y="155"/>
                  </a:moveTo>
                  <a:cubicBezTo>
                    <a:pt x="31" y="146"/>
                    <a:pt x="16" y="128"/>
                    <a:pt x="27" y="109"/>
                  </a:cubicBezTo>
                  <a:cubicBezTo>
                    <a:pt x="34" y="96"/>
                    <a:pt x="50" y="90"/>
                    <a:pt x="63" y="86"/>
                  </a:cubicBezTo>
                  <a:cubicBezTo>
                    <a:pt x="64" y="86"/>
                    <a:pt x="65" y="86"/>
                    <a:pt x="66" y="85"/>
                  </a:cubicBezTo>
                  <a:cubicBezTo>
                    <a:pt x="70" y="98"/>
                    <a:pt x="76" y="110"/>
                    <a:pt x="81" y="121"/>
                  </a:cubicBezTo>
                  <a:cubicBezTo>
                    <a:pt x="77" y="132"/>
                    <a:pt x="73" y="142"/>
                    <a:pt x="70" y="153"/>
                  </a:cubicBezTo>
                  <a:cubicBezTo>
                    <a:pt x="69" y="156"/>
                    <a:pt x="68" y="160"/>
                    <a:pt x="67" y="163"/>
                  </a:cubicBezTo>
                  <a:cubicBezTo>
                    <a:pt x="60" y="161"/>
                    <a:pt x="53" y="158"/>
                    <a:pt x="47" y="155"/>
                  </a:cubicBezTo>
                  <a:close/>
                  <a:moveTo>
                    <a:pt x="116" y="214"/>
                  </a:moveTo>
                  <a:cubicBezTo>
                    <a:pt x="100" y="223"/>
                    <a:pt x="77" y="225"/>
                    <a:pt x="70" y="202"/>
                  </a:cubicBezTo>
                  <a:cubicBezTo>
                    <a:pt x="67" y="193"/>
                    <a:pt x="69" y="181"/>
                    <a:pt x="71" y="169"/>
                  </a:cubicBezTo>
                  <a:cubicBezTo>
                    <a:pt x="89" y="175"/>
                    <a:pt x="107" y="178"/>
                    <a:pt x="119" y="179"/>
                  </a:cubicBezTo>
                  <a:cubicBezTo>
                    <a:pt x="124" y="186"/>
                    <a:pt x="130" y="193"/>
                    <a:pt x="136" y="199"/>
                  </a:cubicBezTo>
                  <a:cubicBezTo>
                    <a:pt x="130" y="205"/>
                    <a:pt x="123" y="210"/>
                    <a:pt x="116" y="214"/>
                  </a:cubicBezTo>
                  <a:close/>
                  <a:moveTo>
                    <a:pt x="140" y="195"/>
                  </a:moveTo>
                  <a:cubicBezTo>
                    <a:pt x="136" y="190"/>
                    <a:pt x="131" y="185"/>
                    <a:pt x="127" y="180"/>
                  </a:cubicBezTo>
                  <a:cubicBezTo>
                    <a:pt x="135" y="182"/>
                    <a:pt x="144" y="183"/>
                    <a:pt x="153" y="182"/>
                  </a:cubicBezTo>
                  <a:cubicBezTo>
                    <a:pt x="150" y="186"/>
                    <a:pt x="146" y="190"/>
                    <a:pt x="142" y="193"/>
                  </a:cubicBezTo>
                  <a:cubicBezTo>
                    <a:pt x="142" y="194"/>
                    <a:pt x="141" y="194"/>
                    <a:pt x="140" y="195"/>
                  </a:cubicBezTo>
                  <a:close/>
                  <a:moveTo>
                    <a:pt x="204" y="225"/>
                  </a:moveTo>
                  <a:cubicBezTo>
                    <a:pt x="182" y="227"/>
                    <a:pt x="163" y="216"/>
                    <a:pt x="146" y="200"/>
                  </a:cubicBezTo>
                  <a:cubicBezTo>
                    <a:pt x="152" y="194"/>
                    <a:pt x="158" y="188"/>
                    <a:pt x="163" y="182"/>
                  </a:cubicBezTo>
                  <a:cubicBezTo>
                    <a:pt x="174" y="181"/>
                    <a:pt x="185" y="179"/>
                    <a:pt x="195" y="178"/>
                  </a:cubicBezTo>
                  <a:cubicBezTo>
                    <a:pt x="206" y="176"/>
                    <a:pt x="219" y="173"/>
                    <a:pt x="231" y="169"/>
                  </a:cubicBezTo>
                  <a:cubicBezTo>
                    <a:pt x="235" y="192"/>
                    <a:pt x="231" y="222"/>
                    <a:pt x="204" y="225"/>
                  </a:cubicBezTo>
                  <a:close/>
                  <a:moveTo>
                    <a:pt x="268" y="129"/>
                  </a:moveTo>
                  <a:cubicBezTo>
                    <a:pt x="265" y="145"/>
                    <a:pt x="250" y="154"/>
                    <a:pt x="235" y="160"/>
                  </a:cubicBezTo>
                  <a:cubicBezTo>
                    <a:pt x="231" y="144"/>
                    <a:pt x="221" y="129"/>
                    <a:pt x="211" y="115"/>
                  </a:cubicBezTo>
                  <a:cubicBezTo>
                    <a:pt x="217" y="106"/>
                    <a:pt x="221" y="96"/>
                    <a:pt x="225" y="85"/>
                  </a:cubicBezTo>
                  <a:cubicBezTo>
                    <a:pt x="245" y="92"/>
                    <a:pt x="275" y="102"/>
                    <a:pt x="268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35"/>
            <p:cNvSpPr>
              <a:spLocks noEditPoints="1"/>
            </p:cNvSpPr>
            <p:nvPr/>
          </p:nvSpPr>
          <p:spPr bwMode="auto">
            <a:xfrm>
              <a:off x="6238875" y="1022350"/>
              <a:ext cx="203200" cy="209550"/>
            </a:xfrm>
            <a:custGeom>
              <a:avLst/>
              <a:gdLst>
                <a:gd name="T0" fmla="*/ 61 w 64"/>
                <a:gd name="T1" fmla="*/ 25 h 66"/>
                <a:gd name="T2" fmla="*/ 26 w 64"/>
                <a:gd name="T3" fmla="*/ 4 h 66"/>
                <a:gd name="T4" fmla="*/ 1 w 64"/>
                <a:gd name="T5" fmla="*/ 39 h 66"/>
                <a:gd name="T6" fmla="*/ 36 w 64"/>
                <a:gd name="T7" fmla="*/ 61 h 66"/>
                <a:gd name="T8" fmla="*/ 61 w 64"/>
                <a:gd name="T9" fmla="*/ 25 h 66"/>
                <a:gd name="T10" fmla="*/ 35 w 64"/>
                <a:gd name="T11" fmla="*/ 56 h 66"/>
                <a:gd name="T12" fmla="*/ 7 w 64"/>
                <a:gd name="T13" fmla="*/ 35 h 66"/>
                <a:gd name="T14" fmla="*/ 25 w 64"/>
                <a:gd name="T15" fmla="*/ 8 h 66"/>
                <a:gd name="T16" fmla="*/ 28 w 64"/>
                <a:gd name="T17" fmla="*/ 9 h 66"/>
                <a:gd name="T18" fmla="*/ 55 w 64"/>
                <a:gd name="T19" fmla="*/ 26 h 66"/>
                <a:gd name="T20" fmla="*/ 35 w 64"/>
                <a:gd name="T21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6">
                  <a:moveTo>
                    <a:pt x="61" y="25"/>
                  </a:moveTo>
                  <a:cubicBezTo>
                    <a:pt x="58" y="9"/>
                    <a:pt x="42" y="0"/>
                    <a:pt x="26" y="4"/>
                  </a:cubicBezTo>
                  <a:cubicBezTo>
                    <a:pt x="10" y="7"/>
                    <a:pt x="0" y="23"/>
                    <a:pt x="1" y="39"/>
                  </a:cubicBezTo>
                  <a:cubicBezTo>
                    <a:pt x="3" y="58"/>
                    <a:pt x="18" y="66"/>
                    <a:pt x="36" y="61"/>
                  </a:cubicBezTo>
                  <a:cubicBezTo>
                    <a:pt x="52" y="57"/>
                    <a:pt x="64" y="42"/>
                    <a:pt x="61" y="25"/>
                  </a:cubicBezTo>
                  <a:close/>
                  <a:moveTo>
                    <a:pt x="35" y="56"/>
                  </a:moveTo>
                  <a:cubicBezTo>
                    <a:pt x="19" y="60"/>
                    <a:pt x="6" y="52"/>
                    <a:pt x="7" y="35"/>
                  </a:cubicBezTo>
                  <a:cubicBezTo>
                    <a:pt x="7" y="22"/>
                    <a:pt x="15" y="14"/>
                    <a:pt x="25" y="8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40" y="6"/>
                    <a:pt x="53" y="13"/>
                    <a:pt x="55" y="26"/>
                  </a:cubicBezTo>
                  <a:cubicBezTo>
                    <a:pt x="58" y="40"/>
                    <a:pt x="47" y="52"/>
                    <a:pt x="35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3" name="组合 1042"/>
          <p:cNvGrpSpPr/>
          <p:nvPr/>
        </p:nvGrpSpPr>
        <p:grpSpPr>
          <a:xfrm>
            <a:off x="6720205" y="1063625"/>
            <a:ext cx="1363663" cy="1393825"/>
            <a:chOff x="6784975" y="153988"/>
            <a:chExt cx="1363663" cy="1393825"/>
          </a:xfrm>
        </p:grpSpPr>
        <p:sp>
          <p:nvSpPr>
            <p:cNvPr id="1029" name="Freeform 36"/>
            <p:cNvSpPr>
              <a:spLocks noEditPoints="1"/>
            </p:cNvSpPr>
            <p:nvPr/>
          </p:nvSpPr>
          <p:spPr bwMode="auto">
            <a:xfrm>
              <a:off x="6784975" y="153988"/>
              <a:ext cx="1363663" cy="1393825"/>
            </a:xfrm>
            <a:custGeom>
              <a:avLst/>
              <a:gdLst>
                <a:gd name="T0" fmla="*/ 378 w 429"/>
                <a:gd name="T1" fmla="*/ 301 h 438"/>
                <a:gd name="T2" fmla="*/ 425 w 429"/>
                <a:gd name="T3" fmla="*/ 214 h 438"/>
                <a:gd name="T4" fmla="*/ 344 w 429"/>
                <a:gd name="T5" fmla="*/ 140 h 438"/>
                <a:gd name="T6" fmla="*/ 137 w 429"/>
                <a:gd name="T7" fmla="*/ 29 h 438"/>
                <a:gd name="T8" fmla="*/ 50 w 429"/>
                <a:gd name="T9" fmla="*/ 141 h 438"/>
                <a:gd name="T10" fmla="*/ 6 w 429"/>
                <a:gd name="T11" fmla="*/ 219 h 438"/>
                <a:gd name="T12" fmla="*/ 100 w 429"/>
                <a:gd name="T13" fmla="*/ 290 h 438"/>
                <a:gd name="T14" fmla="*/ 29 w 429"/>
                <a:gd name="T15" fmla="*/ 325 h 438"/>
                <a:gd name="T16" fmla="*/ 44 w 429"/>
                <a:gd name="T17" fmla="*/ 358 h 438"/>
                <a:gd name="T18" fmla="*/ 115 w 429"/>
                <a:gd name="T19" fmla="*/ 411 h 438"/>
                <a:gd name="T20" fmla="*/ 163 w 429"/>
                <a:gd name="T21" fmla="*/ 430 h 438"/>
                <a:gd name="T22" fmla="*/ 156 w 429"/>
                <a:gd name="T23" fmla="*/ 387 h 438"/>
                <a:gd name="T24" fmla="*/ 225 w 429"/>
                <a:gd name="T25" fmla="*/ 382 h 438"/>
                <a:gd name="T26" fmla="*/ 335 w 429"/>
                <a:gd name="T27" fmla="*/ 360 h 438"/>
                <a:gd name="T28" fmla="*/ 157 w 429"/>
                <a:gd name="T29" fmla="*/ 426 h 438"/>
                <a:gd name="T30" fmla="*/ 119 w 429"/>
                <a:gd name="T31" fmla="*/ 406 h 438"/>
                <a:gd name="T32" fmla="*/ 54 w 429"/>
                <a:gd name="T33" fmla="*/ 357 h 438"/>
                <a:gd name="T34" fmla="*/ 30 w 429"/>
                <a:gd name="T35" fmla="*/ 330 h 438"/>
                <a:gd name="T36" fmla="*/ 155 w 429"/>
                <a:gd name="T37" fmla="*/ 422 h 438"/>
                <a:gd name="T38" fmla="*/ 150 w 429"/>
                <a:gd name="T39" fmla="*/ 411 h 438"/>
                <a:gd name="T40" fmla="*/ 71 w 429"/>
                <a:gd name="T41" fmla="*/ 330 h 438"/>
                <a:gd name="T42" fmla="*/ 110 w 429"/>
                <a:gd name="T43" fmla="*/ 298 h 438"/>
                <a:gd name="T44" fmla="*/ 150 w 429"/>
                <a:gd name="T45" fmla="*/ 411 h 438"/>
                <a:gd name="T46" fmla="*/ 267 w 429"/>
                <a:gd name="T47" fmla="*/ 400 h 438"/>
                <a:gd name="T48" fmla="*/ 205 w 429"/>
                <a:gd name="T49" fmla="*/ 356 h 438"/>
                <a:gd name="T50" fmla="*/ 13 w 429"/>
                <a:gd name="T51" fmla="*/ 201 h 438"/>
                <a:gd name="T52" fmla="*/ 50 w 429"/>
                <a:gd name="T53" fmla="*/ 154 h 438"/>
                <a:gd name="T54" fmla="*/ 321 w 429"/>
                <a:gd name="T55" fmla="*/ 359 h 438"/>
                <a:gd name="T56" fmla="*/ 189 w 429"/>
                <a:gd name="T57" fmla="*/ 252 h 438"/>
                <a:gd name="T58" fmla="*/ 68 w 429"/>
                <a:gd name="T59" fmla="*/ 130 h 438"/>
                <a:gd name="T60" fmla="*/ 142 w 429"/>
                <a:gd name="T61" fmla="*/ 35 h 438"/>
                <a:gd name="T62" fmla="*/ 246 w 429"/>
                <a:gd name="T63" fmla="*/ 79 h 438"/>
                <a:gd name="T64" fmla="*/ 373 w 429"/>
                <a:gd name="T65" fmla="*/ 174 h 438"/>
                <a:gd name="T66" fmla="*/ 394 w 429"/>
                <a:gd name="T67" fmla="*/ 265 h 438"/>
                <a:gd name="T68" fmla="*/ 302 w 429"/>
                <a:gd name="T69" fmla="*/ 38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9" h="438">
                  <a:moveTo>
                    <a:pt x="335" y="360"/>
                  </a:moveTo>
                  <a:cubicBezTo>
                    <a:pt x="349" y="341"/>
                    <a:pt x="364" y="321"/>
                    <a:pt x="378" y="301"/>
                  </a:cubicBezTo>
                  <a:cubicBezTo>
                    <a:pt x="391" y="284"/>
                    <a:pt x="404" y="268"/>
                    <a:pt x="415" y="251"/>
                  </a:cubicBezTo>
                  <a:cubicBezTo>
                    <a:pt x="422" y="240"/>
                    <a:pt x="429" y="227"/>
                    <a:pt x="425" y="214"/>
                  </a:cubicBezTo>
                  <a:cubicBezTo>
                    <a:pt x="422" y="202"/>
                    <a:pt x="412" y="194"/>
                    <a:pt x="403" y="187"/>
                  </a:cubicBezTo>
                  <a:cubicBezTo>
                    <a:pt x="384" y="171"/>
                    <a:pt x="364" y="155"/>
                    <a:pt x="344" y="140"/>
                  </a:cubicBezTo>
                  <a:cubicBezTo>
                    <a:pt x="302" y="108"/>
                    <a:pt x="258" y="77"/>
                    <a:pt x="214" y="49"/>
                  </a:cubicBezTo>
                  <a:cubicBezTo>
                    <a:pt x="198" y="39"/>
                    <a:pt x="152" y="0"/>
                    <a:pt x="137" y="29"/>
                  </a:cubicBezTo>
                  <a:cubicBezTo>
                    <a:pt x="137" y="29"/>
                    <a:pt x="137" y="30"/>
                    <a:pt x="137" y="30"/>
                  </a:cubicBezTo>
                  <a:cubicBezTo>
                    <a:pt x="106" y="66"/>
                    <a:pt x="79" y="104"/>
                    <a:pt x="50" y="141"/>
                  </a:cubicBezTo>
                  <a:cubicBezTo>
                    <a:pt x="36" y="159"/>
                    <a:pt x="21" y="177"/>
                    <a:pt x="8" y="197"/>
                  </a:cubicBezTo>
                  <a:cubicBezTo>
                    <a:pt x="2" y="205"/>
                    <a:pt x="0" y="211"/>
                    <a:pt x="6" y="219"/>
                  </a:cubicBezTo>
                  <a:cubicBezTo>
                    <a:pt x="16" y="233"/>
                    <a:pt x="37" y="243"/>
                    <a:pt x="50" y="253"/>
                  </a:cubicBezTo>
                  <a:cubicBezTo>
                    <a:pt x="66" y="265"/>
                    <a:pt x="83" y="277"/>
                    <a:pt x="100" y="290"/>
                  </a:cubicBezTo>
                  <a:cubicBezTo>
                    <a:pt x="82" y="314"/>
                    <a:pt x="65" y="334"/>
                    <a:pt x="32" y="324"/>
                  </a:cubicBezTo>
                  <a:cubicBezTo>
                    <a:pt x="31" y="324"/>
                    <a:pt x="30" y="324"/>
                    <a:pt x="29" y="325"/>
                  </a:cubicBezTo>
                  <a:cubicBezTo>
                    <a:pt x="22" y="325"/>
                    <a:pt x="17" y="329"/>
                    <a:pt x="20" y="338"/>
                  </a:cubicBezTo>
                  <a:cubicBezTo>
                    <a:pt x="24" y="346"/>
                    <a:pt x="37" y="353"/>
                    <a:pt x="44" y="358"/>
                  </a:cubicBezTo>
                  <a:cubicBezTo>
                    <a:pt x="56" y="367"/>
                    <a:pt x="68" y="376"/>
                    <a:pt x="80" y="385"/>
                  </a:cubicBezTo>
                  <a:cubicBezTo>
                    <a:pt x="92" y="394"/>
                    <a:pt x="103" y="403"/>
                    <a:pt x="115" y="411"/>
                  </a:cubicBezTo>
                  <a:cubicBezTo>
                    <a:pt x="125" y="419"/>
                    <a:pt x="136" y="431"/>
                    <a:pt x="147" y="435"/>
                  </a:cubicBezTo>
                  <a:cubicBezTo>
                    <a:pt x="155" y="438"/>
                    <a:pt x="162" y="437"/>
                    <a:pt x="163" y="430"/>
                  </a:cubicBezTo>
                  <a:cubicBezTo>
                    <a:pt x="165" y="430"/>
                    <a:pt x="168" y="429"/>
                    <a:pt x="166" y="426"/>
                  </a:cubicBezTo>
                  <a:cubicBezTo>
                    <a:pt x="160" y="413"/>
                    <a:pt x="154" y="402"/>
                    <a:pt x="156" y="387"/>
                  </a:cubicBezTo>
                  <a:cubicBezTo>
                    <a:pt x="157" y="371"/>
                    <a:pt x="166" y="358"/>
                    <a:pt x="179" y="348"/>
                  </a:cubicBezTo>
                  <a:cubicBezTo>
                    <a:pt x="194" y="359"/>
                    <a:pt x="210" y="371"/>
                    <a:pt x="225" y="382"/>
                  </a:cubicBezTo>
                  <a:cubicBezTo>
                    <a:pt x="246" y="397"/>
                    <a:pt x="276" y="428"/>
                    <a:pt x="302" y="404"/>
                  </a:cubicBezTo>
                  <a:cubicBezTo>
                    <a:pt x="314" y="392"/>
                    <a:pt x="324" y="374"/>
                    <a:pt x="335" y="360"/>
                  </a:cubicBezTo>
                  <a:close/>
                  <a:moveTo>
                    <a:pt x="158" y="425"/>
                  </a:moveTo>
                  <a:cubicBezTo>
                    <a:pt x="157" y="426"/>
                    <a:pt x="157" y="426"/>
                    <a:pt x="157" y="426"/>
                  </a:cubicBezTo>
                  <a:cubicBezTo>
                    <a:pt x="157" y="436"/>
                    <a:pt x="136" y="419"/>
                    <a:pt x="136" y="419"/>
                  </a:cubicBezTo>
                  <a:cubicBezTo>
                    <a:pt x="130" y="415"/>
                    <a:pt x="124" y="410"/>
                    <a:pt x="119" y="406"/>
                  </a:cubicBezTo>
                  <a:cubicBezTo>
                    <a:pt x="108" y="398"/>
                    <a:pt x="98" y="390"/>
                    <a:pt x="87" y="382"/>
                  </a:cubicBezTo>
                  <a:cubicBezTo>
                    <a:pt x="76" y="374"/>
                    <a:pt x="65" y="366"/>
                    <a:pt x="54" y="357"/>
                  </a:cubicBezTo>
                  <a:cubicBezTo>
                    <a:pt x="48" y="353"/>
                    <a:pt x="41" y="349"/>
                    <a:pt x="36" y="344"/>
                  </a:cubicBezTo>
                  <a:cubicBezTo>
                    <a:pt x="33" y="341"/>
                    <a:pt x="24" y="332"/>
                    <a:pt x="30" y="330"/>
                  </a:cubicBezTo>
                  <a:cubicBezTo>
                    <a:pt x="32" y="332"/>
                    <a:pt x="34" y="333"/>
                    <a:pt x="36" y="334"/>
                  </a:cubicBezTo>
                  <a:cubicBezTo>
                    <a:pt x="72" y="368"/>
                    <a:pt x="114" y="396"/>
                    <a:pt x="155" y="422"/>
                  </a:cubicBezTo>
                  <a:cubicBezTo>
                    <a:pt x="156" y="423"/>
                    <a:pt x="157" y="424"/>
                    <a:pt x="158" y="425"/>
                  </a:cubicBezTo>
                  <a:close/>
                  <a:moveTo>
                    <a:pt x="150" y="411"/>
                  </a:moveTo>
                  <a:cubicBezTo>
                    <a:pt x="114" y="388"/>
                    <a:pt x="81" y="362"/>
                    <a:pt x="47" y="336"/>
                  </a:cubicBezTo>
                  <a:cubicBezTo>
                    <a:pt x="55" y="336"/>
                    <a:pt x="64" y="334"/>
                    <a:pt x="71" y="330"/>
                  </a:cubicBezTo>
                  <a:cubicBezTo>
                    <a:pt x="87" y="322"/>
                    <a:pt x="96" y="308"/>
                    <a:pt x="104" y="293"/>
                  </a:cubicBezTo>
                  <a:cubicBezTo>
                    <a:pt x="106" y="294"/>
                    <a:pt x="108" y="296"/>
                    <a:pt x="110" y="298"/>
                  </a:cubicBezTo>
                  <a:cubicBezTo>
                    <a:pt x="132" y="313"/>
                    <a:pt x="153" y="329"/>
                    <a:pt x="174" y="345"/>
                  </a:cubicBezTo>
                  <a:cubicBezTo>
                    <a:pt x="153" y="359"/>
                    <a:pt x="142" y="388"/>
                    <a:pt x="150" y="411"/>
                  </a:cubicBezTo>
                  <a:close/>
                  <a:moveTo>
                    <a:pt x="302" y="389"/>
                  </a:moveTo>
                  <a:cubicBezTo>
                    <a:pt x="291" y="402"/>
                    <a:pt x="282" y="406"/>
                    <a:pt x="267" y="400"/>
                  </a:cubicBezTo>
                  <a:cubicBezTo>
                    <a:pt x="260" y="397"/>
                    <a:pt x="255" y="393"/>
                    <a:pt x="250" y="389"/>
                  </a:cubicBezTo>
                  <a:cubicBezTo>
                    <a:pt x="235" y="378"/>
                    <a:pt x="220" y="367"/>
                    <a:pt x="205" y="356"/>
                  </a:cubicBezTo>
                  <a:cubicBezTo>
                    <a:pt x="147" y="314"/>
                    <a:pt x="90" y="272"/>
                    <a:pt x="32" y="230"/>
                  </a:cubicBezTo>
                  <a:cubicBezTo>
                    <a:pt x="22" y="223"/>
                    <a:pt x="10" y="217"/>
                    <a:pt x="13" y="201"/>
                  </a:cubicBezTo>
                  <a:cubicBezTo>
                    <a:pt x="15" y="193"/>
                    <a:pt x="27" y="183"/>
                    <a:pt x="32" y="176"/>
                  </a:cubicBezTo>
                  <a:cubicBezTo>
                    <a:pt x="38" y="169"/>
                    <a:pt x="44" y="161"/>
                    <a:pt x="50" y="154"/>
                  </a:cubicBezTo>
                  <a:cubicBezTo>
                    <a:pt x="91" y="192"/>
                    <a:pt x="139" y="224"/>
                    <a:pt x="184" y="258"/>
                  </a:cubicBezTo>
                  <a:cubicBezTo>
                    <a:pt x="230" y="291"/>
                    <a:pt x="274" y="328"/>
                    <a:pt x="321" y="359"/>
                  </a:cubicBezTo>
                  <a:cubicBezTo>
                    <a:pt x="324" y="361"/>
                    <a:pt x="328" y="357"/>
                    <a:pt x="324" y="354"/>
                  </a:cubicBezTo>
                  <a:cubicBezTo>
                    <a:pt x="281" y="318"/>
                    <a:pt x="234" y="286"/>
                    <a:pt x="189" y="252"/>
                  </a:cubicBezTo>
                  <a:cubicBezTo>
                    <a:pt x="144" y="218"/>
                    <a:pt x="100" y="180"/>
                    <a:pt x="51" y="152"/>
                  </a:cubicBezTo>
                  <a:cubicBezTo>
                    <a:pt x="57" y="144"/>
                    <a:pt x="62" y="137"/>
                    <a:pt x="68" y="130"/>
                  </a:cubicBezTo>
                  <a:cubicBezTo>
                    <a:pt x="92" y="99"/>
                    <a:pt x="116" y="69"/>
                    <a:pt x="138" y="37"/>
                  </a:cubicBezTo>
                  <a:cubicBezTo>
                    <a:pt x="140" y="37"/>
                    <a:pt x="141" y="37"/>
                    <a:pt x="142" y="35"/>
                  </a:cubicBezTo>
                  <a:cubicBezTo>
                    <a:pt x="151" y="12"/>
                    <a:pt x="187" y="41"/>
                    <a:pt x="199" y="48"/>
                  </a:cubicBezTo>
                  <a:cubicBezTo>
                    <a:pt x="215" y="58"/>
                    <a:pt x="230" y="69"/>
                    <a:pt x="246" y="79"/>
                  </a:cubicBezTo>
                  <a:cubicBezTo>
                    <a:pt x="275" y="99"/>
                    <a:pt x="304" y="120"/>
                    <a:pt x="333" y="142"/>
                  </a:cubicBezTo>
                  <a:cubicBezTo>
                    <a:pt x="346" y="152"/>
                    <a:pt x="360" y="163"/>
                    <a:pt x="373" y="174"/>
                  </a:cubicBezTo>
                  <a:cubicBezTo>
                    <a:pt x="388" y="185"/>
                    <a:pt x="409" y="198"/>
                    <a:pt x="415" y="216"/>
                  </a:cubicBezTo>
                  <a:cubicBezTo>
                    <a:pt x="420" y="235"/>
                    <a:pt x="405" y="250"/>
                    <a:pt x="394" y="265"/>
                  </a:cubicBezTo>
                  <a:cubicBezTo>
                    <a:pt x="383" y="279"/>
                    <a:pt x="373" y="294"/>
                    <a:pt x="362" y="308"/>
                  </a:cubicBezTo>
                  <a:cubicBezTo>
                    <a:pt x="342" y="335"/>
                    <a:pt x="323" y="363"/>
                    <a:pt x="302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37"/>
            <p:cNvSpPr>
              <a:spLocks/>
            </p:cNvSpPr>
            <p:nvPr/>
          </p:nvSpPr>
          <p:spPr bwMode="auto">
            <a:xfrm>
              <a:off x="7035800" y="293688"/>
              <a:ext cx="1030288" cy="903288"/>
            </a:xfrm>
            <a:custGeom>
              <a:avLst/>
              <a:gdLst>
                <a:gd name="T0" fmla="*/ 323 w 324"/>
                <a:gd name="T1" fmla="*/ 173 h 284"/>
                <a:gd name="T2" fmla="*/ 319 w 324"/>
                <a:gd name="T3" fmla="*/ 171 h 284"/>
                <a:gd name="T4" fmla="*/ 241 w 324"/>
                <a:gd name="T5" fmla="*/ 278 h 284"/>
                <a:gd name="T6" fmla="*/ 240 w 324"/>
                <a:gd name="T7" fmla="*/ 280 h 284"/>
                <a:gd name="T8" fmla="*/ 238 w 324"/>
                <a:gd name="T9" fmla="*/ 279 h 284"/>
                <a:gd name="T10" fmla="*/ 238 w 324"/>
                <a:gd name="T11" fmla="*/ 276 h 284"/>
                <a:gd name="T12" fmla="*/ 122 w 324"/>
                <a:gd name="T13" fmla="*/ 186 h 284"/>
                <a:gd name="T14" fmla="*/ 5 w 324"/>
                <a:gd name="T15" fmla="*/ 97 h 284"/>
                <a:gd name="T16" fmla="*/ 78 w 324"/>
                <a:gd name="T17" fmla="*/ 6 h 284"/>
                <a:gd name="T18" fmla="*/ 79 w 324"/>
                <a:gd name="T19" fmla="*/ 4 h 284"/>
                <a:gd name="T20" fmla="*/ 198 w 324"/>
                <a:gd name="T21" fmla="*/ 85 h 284"/>
                <a:gd name="T22" fmla="*/ 314 w 324"/>
                <a:gd name="T23" fmla="*/ 173 h 284"/>
                <a:gd name="T24" fmla="*/ 317 w 324"/>
                <a:gd name="T25" fmla="*/ 169 h 284"/>
                <a:gd name="T26" fmla="*/ 81 w 324"/>
                <a:gd name="T27" fmla="*/ 1 h 284"/>
                <a:gd name="T28" fmla="*/ 78 w 324"/>
                <a:gd name="T29" fmla="*/ 3 h 284"/>
                <a:gd name="T30" fmla="*/ 74 w 324"/>
                <a:gd name="T31" fmla="*/ 3 h 284"/>
                <a:gd name="T32" fmla="*/ 1 w 324"/>
                <a:gd name="T33" fmla="*/ 95 h 284"/>
                <a:gd name="T34" fmla="*/ 1 w 324"/>
                <a:gd name="T35" fmla="*/ 99 h 284"/>
                <a:gd name="T36" fmla="*/ 2 w 324"/>
                <a:gd name="T37" fmla="*/ 101 h 284"/>
                <a:gd name="T38" fmla="*/ 118 w 324"/>
                <a:gd name="T39" fmla="*/ 191 h 284"/>
                <a:gd name="T40" fmla="*/ 236 w 324"/>
                <a:gd name="T41" fmla="*/ 279 h 284"/>
                <a:gd name="T42" fmla="*/ 236 w 324"/>
                <a:gd name="T43" fmla="*/ 280 h 284"/>
                <a:gd name="T44" fmla="*/ 241 w 324"/>
                <a:gd name="T45" fmla="*/ 283 h 284"/>
                <a:gd name="T46" fmla="*/ 241 w 324"/>
                <a:gd name="T47" fmla="*/ 283 h 284"/>
                <a:gd name="T48" fmla="*/ 245 w 324"/>
                <a:gd name="T49" fmla="*/ 283 h 284"/>
                <a:gd name="T50" fmla="*/ 323 w 324"/>
                <a:gd name="T51" fmla="*/ 17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4" h="284">
                  <a:moveTo>
                    <a:pt x="323" y="173"/>
                  </a:moveTo>
                  <a:cubicBezTo>
                    <a:pt x="324" y="171"/>
                    <a:pt x="321" y="169"/>
                    <a:pt x="319" y="171"/>
                  </a:cubicBezTo>
                  <a:cubicBezTo>
                    <a:pt x="297" y="211"/>
                    <a:pt x="275" y="247"/>
                    <a:pt x="241" y="278"/>
                  </a:cubicBezTo>
                  <a:cubicBezTo>
                    <a:pt x="240" y="279"/>
                    <a:pt x="240" y="280"/>
                    <a:pt x="240" y="280"/>
                  </a:cubicBezTo>
                  <a:cubicBezTo>
                    <a:pt x="239" y="280"/>
                    <a:pt x="239" y="280"/>
                    <a:pt x="238" y="279"/>
                  </a:cubicBezTo>
                  <a:cubicBezTo>
                    <a:pt x="239" y="278"/>
                    <a:pt x="239" y="277"/>
                    <a:pt x="238" y="276"/>
                  </a:cubicBezTo>
                  <a:cubicBezTo>
                    <a:pt x="202" y="243"/>
                    <a:pt x="160" y="216"/>
                    <a:pt x="122" y="186"/>
                  </a:cubicBezTo>
                  <a:cubicBezTo>
                    <a:pt x="83" y="157"/>
                    <a:pt x="45" y="126"/>
                    <a:pt x="5" y="97"/>
                  </a:cubicBezTo>
                  <a:cubicBezTo>
                    <a:pt x="29" y="66"/>
                    <a:pt x="53" y="36"/>
                    <a:pt x="78" y="6"/>
                  </a:cubicBezTo>
                  <a:cubicBezTo>
                    <a:pt x="79" y="5"/>
                    <a:pt x="79" y="5"/>
                    <a:pt x="79" y="4"/>
                  </a:cubicBezTo>
                  <a:cubicBezTo>
                    <a:pt x="118" y="32"/>
                    <a:pt x="159" y="57"/>
                    <a:pt x="198" y="85"/>
                  </a:cubicBezTo>
                  <a:cubicBezTo>
                    <a:pt x="238" y="114"/>
                    <a:pt x="276" y="143"/>
                    <a:pt x="314" y="173"/>
                  </a:cubicBezTo>
                  <a:cubicBezTo>
                    <a:pt x="317" y="176"/>
                    <a:pt x="320" y="171"/>
                    <a:pt x="317" y="169"/>
                  </a:cubicBezTo>
                  <a:cubicBezTo>
                    <a:pt x="241" y="110"/>
                    <a:pt x="164" y="48"/>
                    <a:pt x="81" y="1"/>
                  </a:cubicBezTo>
                  <a:cubicBezTo>
                    <a:pt x="79" y="0"/>
                    <a:pt x="77" y="1"/>
                    <a:pt x="78" y="3"/>
                  </a:cubicBezTo>
                  <a:cubicBezTo>
                    <a:pt x="77" y="2"/>
                    <a:pt x="75" y="2"/>
                    <a:pt x="74" y="3"/>
                  </a:cubicBezTo>
                  <a:cubicBezTo>
                    <a:pt x="47" y="31"/>
                    <a:pt x="22" y="63"/>
                    <a:pt x="1" y="95"/>
                  </a:cubicBezTo>
                  <a:cubicBezTo>
                    <a:pt x="0" y="97"/>
                    <a:pt x="0" y="98"/>
                    <a:pt x="1" y="99"/>
                  </a:cubicBezTo>
                  <a:cubicBezTo>
                    <a:pt x="1" y="99"/>
                    <a:pt x="1" y="100"/>
                    <a:pt x="2" y="101"/>
                  </a:cubicBezTo>
                  <a:cubicBezTo>
                    <a:pt x="39" y="133"/>
                    <a:pt x="79" y="162"/>
                    <a:pt x="118" y="191"/>
                  </a:cubicBezTo>
                  <a:cubicBezTo>
                    <a:pt x="157" y="221"/>
                    <a:pt x="194" y="254"/>
                    <a:pt x="236" y="279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8" y="281"/>
                    <a:pt x="239" y="282"/>
                    <a:pt x="241" y="283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2" y="284"/>
                    <a:pt x="243" y="284"/>
                    <a:pt x="245" y="283"/>
                  </a:cubicBezTo>
                  <a:cubicBezTo>
                    <a:pt x="277" y="253"/>
                    <a:pt x="308" y="216"/>
                    <a:pt x="323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5" name="组合 1044"/>
          <p:cNvGrpSpPr/>
          <p:nvPr/>
        </p:nvGrpSpPr>
        <p:grpSpPr>
          <a:xfrm>
            <a:off x="7302818" y="3541712"/>
            <a:ext cx="349250" cy="858838"/>
            <a:chOff x="7367588" y="2632075"/>
            <a:chExt cx="349250" cy="858838"/>
          </a:xfrm>
        </p:grpSpPr>
        <p:sp>
          <p:nvSpPr>
            <p:cNvPr id="1031" name="Freeform 38"/>
            <p:cNvSpPr>
              <a:spLocks noEditPoints="1"/>
            </p:cNvSpPr>
            <p:nvPr/>
          </p:nvSpPr>
          <p:spPr bwMode="auto">
            <a:xfrm>
              <a:off x="7367588" y="2632075"/>
              <a:ext cx="349250" cy="858838"/>
            </a:xfrm>
            <a:custGeom>
              <a:avLst/>
              <a:gdLst>
                <a:gd name="T0" fmla="*/ 48 w 110"/>
                <a:gd name="T1" fmla="*/ 23 h 270"/>
                <a:gd name="T2" fmla="*/ 45 w 110"/>
                <a:gd name="T3" fmla="*/ 23 h 270"/>
                <a:gd name="T4" fmla="*/ 41 w 110"/>
                <a:gd name="T5" fmla="*/ 113 h 270"/>
                <a:gd name="T6" fmla="*/ 66 w 110"/>
                <a:gd name="T7" fmla="*/ 137 h 270"/>
                <a:gd name="T8" fmla="*/ 67 w 110"/>
                <a:gd name="T9" fmla="*/ 162 h 270"/>
                <a:gd name="T10" fmla="*/ 80 w 110"/>
                <a:gd name="T11" fmla="*/ 184 h 270"/>
                <a:gd name="T12" fmla="*/ 40 w 110"/>
                <a:gd name="T13" fmla="*/ 224 h 270"/>
                <a:gd name="T14" fmla="*/ 10 w 110"/>
                <a:gd name="T15" fmla="*/ 226 h 270"/>
                <a:gd name="T16" fmla="*/ 10 w 110"/>
                <a:gd name="T17" fmla="*/ 267 h 270"/>
                <a:gd name="T18" fmla="*/ 15 w 110"/>
                <a:gd name="T19" fmla="*/ 266 h 270"/>
                <a:gd name="T20" fmla="*/ 11 w 110"/>
                <a:gd name="T21" fmla="*/ 248 h 270"/>
                <a:gd name="T22" fmla="*/ 20 w 110"/>
                <a:gd name="T23" fmla="*/ 235 h 270"/>
                <a:gd name="T24" fmla="*/ 32 w 110"/>
                <a:gd name="T25" fmla="*/ 229 h 270"/>
                <a:gd name="T26" fmla="*/ 53 w 110"/>
                <a:gd name="T27" fmla="*/ 235 h 270"/>
                <a:gd name="T28" fmla="*/ 84 w 110"/>
                <a:gd name="T29" fmla="*/ 220 h 270"/>
                <a:gd name="T30" fmla="*/ 91 w 110"/>
                <a:gd name="T31" fmla="*/ 192 h 270"/>
                <a:gd name="T32" fmla="*/ 72 w 110"/>
                <a:gd name="T33" fmla="*/ 136 h 270"/>
                <a:gd name="T34" fmla="*/ 93 w 110"/>
                <a:gd name="T35" fmla="*/ 119 h 270"/>
                <a:gd name="T36" fmla="*/ 97 w 110"/>
                <a:gd name="T37" fmla="*/ 39 h 270"/>
                <a:gd name="T38" fmla="*/ 48 w 110"/>
                <a:gd name="T39" fmla="*/ 23 h 270"/>
                <a:gd name="T40" fmla="*/ 94 w 110"/>
                <a:gd name="T41" fmla="*/ 50 h 270"/>
                <a:gd name="T42" fmla="*/ 98 w 110"/>
                <a:gd name="T43" fmla="*/ 76 h 270"/>
                <a:gd name="T44" fmla="*/ 81 w 110"/>
                <a:gd name="T45" fmla="*/ 124 h 270"/>
                <a:gd name="T46" fmla="*/ 41 w 110"/>
                <a:gd name="T47" fmla="*/ 76 h 270"/>
                <a:gd name="T48" fmla="*/ 46 w 110"/>
                <a:gd name="T49" fmla="*/ 34 h 270"/>
                <a:gd name="T50" fmla="*/ 49 w 110"/>
                <a:gd name="T51" fmla="*/ 32 h 270"/>
                <a:gd name="T52" fmla="*/ 94 w 110"/>
                <a:gd name="T53" fmla="*/ 5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0" h="270">
                  <a:moveTo>
                    <a:pt x="48" y="23"/>
                  </a:moveTo>
                  <a:cubicBezTo>
                    <a:pt x="47" y="22"/>
                    <a:pt x="46" y="22"/>
                    <a:pt x="45" y="23"/>
                  </a:cubicBezTo>
                  <a:cubicBezTo>
                    <a:pt x="31" y="51"/>
                    <a:pt x="29" y="84"/>
                    <a:pt x="41" y="113"/>
                  </a:cubicBezTo>
                  <a:cubicBezTo>
                    <a:pt x="47" y="128"/>
                    <a:pt x="56" y="136"/>
                    <a:pt x="66" y="137"/>
                  </a:cubicBezTo>
                  <a:cubicBezTo>
                    <a:pt x="62" y="144"/>
                    <a:pt x="63" y="153"/>
                    <a:pt x="67" y="162"/>
                  </a:cubicBezTo>
                  <a:cubicBezTo>
                    <a:pt x="70" y="169"/>
                    <a:pt x="77" y="176"/>
                    <a:pt x="80" y="184"/>
                  </a:cubicBezTo>
                  <a:cubicBezTo>
                    <a:pt x="93" y="213"/>
                    <a:pt x="65" y="232"/>
                    <a:pt x="40" y="224"/>
                  </a:cubicBezTo>
                  <a:cubicBezTo>
                    <a:pt x="30" y="220"/>
                    <a:pt x="18" y="217"/>
                    <a:pt x="10" y="226"/>
                  </a:cubicBezTo>
                  <a:cubicBezTo>
                    <a:pt x="0" y="236"/>
                    <a:pt x="6" y="256"/>
                    <a:pt x="10" y="267"/>
                  </a:cubicBezTo>
                  <a:cubicBezTo>
                    <a:pt x="11" y="270"/>
                    <a:pt x="15" y="269"/>
                    <a:pt x="15" y="266"/>
                  </a:cubicBezTo>
                  <a:cubicBezTo>
                    <a:pt x="13" y="261"/>
                    <a:pt x="11" y="254"/>
                    <a:pt x="11" y="248"/>
                  </a:cubicBezTo>
                  <a:cubicBezTo>
                    <a:pt x="9" y="241"/>
                    <a:pt x="12" y="237"/>
                    <a:pt x="20" y="235"/>
                  </a:cubicBezTo>
                  <a:cubicBezTo>
                    <a:pt x="23" y="228"/>
                    <a:pt x="27" y="226"/>
                    <a:pt x="32" y="229"/>
                  </a:cubicBezTo>
                  <a:cubicBezTo>
                    <a:pt x="39" y="229"/>
                    <a:pt x="46" y="234"/>
                    <a:pt x="53" y="235"/>
                  </a:cubicBezTo>
                  <a:cubicBezTo>
                    <a:pt x="65" y="235"/>
                    <a:pt x="77" y="230"/>
                    <a:pt x="84" y="220"/>
                  </a:cubicBezTo>
                  <a:cubicBezTo>
                    <a:pt x="90" y="212"/>
                    <a:pt x="93" y="202"/>
                    <a:pt x="91" y="192"/>
                  </a:cubicBezTo>
                  <a:cubicBezTo>
                    <a:pt x="88" y="173"/>
                    <a:pt x="63" y="156"/>
                    <a:pt x="72" y="136"/>
                  </a:cubicBezTo>
                  <a:cubicBezTo>
                    <a:pt x="79" y="135"/>
                    <a:pt x="87" y="129"/>
                    <a:pt x="93" y="119"/>
                  </a:cubicBezTo>
                  <a:cubicBezTo>
                    <a:pt x="108" y="96"/>
                    <a:pt x="110" y="64"/>
                    <a:pt x="97" y="39"/>
                  </a:cubicBezTo>
                  <a:cubicBezTo>
                    <a:pt x="88" y="22"/>
                    <a:pt x="61" y="5"/>
                    <a:pt x="48" y="23"/>
                  </a:cubicBezTo>
                  <a:close/>
                  <a:moveTo>
                    <a:pt x="94" y="50"/>
                  </a:moveTo>
                  <a:cubicBezTo>
                    <a:pt x="97" y="58"/>
                    <a:pt x="98" y="67"/>
                    <a:pt x="98" y="76"/>
                  </a:cubicBezTo>
                  <a:cubicBezTo>
                    <a:pt x="98" y="91"/>
                    <a:pt x="94" y="113"/>
                    <a:pt x="81" y="124"/>
                  </a:cubicBezTo>
                  <a:cubicBezTo>
                    <a:pt x="51" y="149"/>
                    <a:pt x="43" y="93"/>
                    <a:pt x="41" y="76"/>
                  </a:cubicBezTo>
                  <a:cubicBezTo>
                    <a:pt x="41" y="62"/>
                    <a:pt x="42" y="48"/>
                    <a:pt x="46" y="34"/>
                  </a:cubicBezTo>
                  <a:cubicBezTo>
                    <a:pt x="47" y="34"/>
                    <a:pt x="48" y="34"/>
                    <a:pt x="49" y="32"/>
                  </a:cubicBezTo>
                  <a:cubicBezTo>
                    <a:pt x="64" y="0"/>
                    <a:pt x="89" y="37"/>
                    <a:pt x="94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39"/>
            <p:cNvSpPr>
              <a:spLocks noEditPoints="1"/>
            </p:cNvSpPr>
            <p:nvPr/>
          </p:nvSpPr>
          <p:spPr bwMode="auto">
            <a:xfrm>
              <a:off x="7551738" y="2759075"/>
              <a:ext cx="73025" cy="66675"/>
            </a:xfrm>
            <a:custGeom>
              <a:avLst/>
              <a:gdLst>
                <a:gd name="T0" fmla="*/ 16 w 23"/>
                <a:gd name="T1" fmla="*/ 2 h 21"/>
                <a:gd name="T2" fmla="*/ 9 w 23"/>
                <a:gd name="T3" fmla="*/ 2 h 21"/>
                <a:gd name="T4" fmla="*/ 7 w 23"/>
                <a:gd name="T5" fmla="*/ 0 h 21"/>
                <a:gd name="T6" fmla="*/ 4 w 23"/>
                <a:gd name="T7" fmla="*/ 16 h 21"/>
                <a:gd name="T8" fmla="*/ 19 w 23"/>
                <a:gd name="T9" fmla="*/ 16 h 21"/>
                <a:gd name="T10" fmla="*/ 16 w 23"/>
                <a:gd name="T11" fmla="*/ 2 h 21"/>
                <a:gd name="T12" fmla="*/ 15 w 23"/>
                <a:gd name="T13" fmla="*/ 12 h 21"/>
                <a:gd name="T14" fmla="*/ 8 w 23"/>
                <a:gd name="T15" fmla="*/ 13 h 21"/>
                <a:gd name="T16" fmla="*/ 6 w 23"/>
                <a:gd name="T17" fmla="*/ 9 h 21"/>
                <a:gd name="T18" fmla="*/ 7 w 23"/>
                <a:gd name="T19" fmla="*/ 9 h 21"/>
                <a:gd name="T20" fmla="*/ 10 w 23"/>
                <a:gd name="T21" fmla="*/ 6 h 21"/>
                <a:gd name="T22" fmla="*/ 14 w 23"/>
                <a:gd name="T23" fmla="*/ 6 h 21"/>
                <a:gd name="T24" fmla="*/ 15 w 23"/>
                <a:gd name="T2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1">
                  <a:moveTo>
                    <a:pt x="16" y="2"/>
                  </a:moveTo>
                  <a:cubicBezTo>
                    <a:pt x="14" y="1"/>
                    <a:pt x="11" y="1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2" y="3"/>
                    <a:pt x="0" y="11"/>
                    <a:pt x="4" y="16"/>
                  </a:cubicBezTo>
                  <a:cubicBezTo>
                    <a:pt x="8" y="21"/>
                    <a:pt x="15" y="20"/>
                    <a:pt x="19" y="16"/>
                  </a:cubicBezTo>
                  <a:cubicBezTo>
                    <a:pt x="23" y="11"/>
                    <a:pt x="22" y="4"/>
                    <a:pt x="16" y="2"/>
                  </a:cubicBezTo>
                  <a:close/>
                  <a:moveTo>
                    <a:pt x="15" y="12"/>
                  </a:moveTo>
                  <a:cubicBezTo>
                    <a:pt x="13" y="14"/>
                    <a:pt x="10" y="15"/>
                    <a:pt x="8" y="13"/>
                  </a:cubicBezTo>
                  <a:cubicBezTo>
                    <a:pt x="7" y="11"/>
                    <a:pt x="7" y="10"/>
                    <a:pt x="6" y="9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1" y="6"/>
                    <a:pt x="13" y="6"/>
                    <a:pt x="14" y="6"/>
                  </a:cubicBezTo>
                  <a:cubicBezTo>
                    <a:pt x="17" y="7"/>
                    <a:pt x="17" y="10"/>
                    <a:pt x="1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/>
          <p:cNvGrpSpPr/>
          <p:nvPr/>
        </p:nvGrpSpPr>
        <p:grpSpPr>
          <a:xfrm>
            <a:off x="7118668" y="2451100"/>
            <a:ext cx="1035050" cy="1004888"/>
            <a:chOff x="7183438" y="1541463"/>
            <a:chExt cx="1035050" cy="1004888"/>
          </a:xfrm>
        </p:grpSpPr>
        <p:sp>
          <p:nvSpPr>
            <p:cNvPr id="1033" name="Freeform 40"/>
            <p:cNvSpPr>
              <a:spLocks noEditPoints="1"/>
            </p:cNvSpPr>
            <p:nvPr/>
          </p:nvSpPr>
          <p:spPr bwMode="auto">
            <a:xfrm>
              <a:off x="7183438" y="1541463"/>
              <a:ext cx="1035050" cy="1004888"/>
            </a:xfrm>
            <a:custGeom>
              <a:avLst/>
              <a:gdLst>
                <a:gd name="T0" fmla="*/ 326 w 326"/>
                <a:gd name="T1" fmla="*/ 77 h 316"/>
                <a:gd name="T2" fmla="*/ 258 w 326"/>
                <a:gd name="T3" fmla="*/ 2 h 316"/>
                <a:gd name="T4" fmla="*/ 255 w 326"/>
                <a:gd name="T5" fmla="*/ 1 h 316"/>
                <a:gd name="T6" fmla="*/ 251 w 326"/>
                <a:gd name="T7" fmla="*/ 1 h 316"/>
                <a:gd name="T8" fmla="*/ 126 w 326"/>
                <a:gd name="T9" fmla="*/ 117 h 316"/>
                <a:gd name="T10" fmla="*/ 7 w 326"/>
                <a:gd name="T11" fmla="*/ 230 h 316"/>
                <a:gd name="T12" fmla="*/ 3 w 326"/>
                <a:gd name="T13" fmla="*/ 231 h 316"/>
                <a:gd name="T14" fmla="*/ 3 w 326"/>
                <a:gd name="T15" fmla="*/ 233 h 316"/>
                <a:gd name="T16" fmla="*/ 1 w 326"/>
                <a:gd name="T17" fmla="*/ 235 h 316"/>
                <a:gd name="T18" fmla="*/ 3 w 326"/>
                <a:gd name="T19" fmla="*/ 237 h 316"/>
                <a:gd name="T20" fmla="*/ 4 w 326"/>
                <a:gd name="T21" fmla="*/ 236 h 316"/>
                <a:gd name="T22" fmla="*/ 27 w 326"/>
                <a:gd name="T23" fmla="*/ 266 h 316"/>
                <a:gd name="T24" fmla="*/ 75 w 326"/>
                <a:gd name="T25" fmla="*/ 314 h 316"/>
                <a:gd name="T26" fmla="*/ 80 w 326"/>
                <a:gd name="T27" fmla="*/ 314 h 316"/>
                <a:gd name="T28" fmla="*/ 83 w 326"/>
                <a:gd name="T29" fmla="*/ 314 h 316"/>
                <a:gd name="T30" fmla="*/ 210 w 326"/>
                <a:gd name="T31" fmla="*/ 204 h 316"/>
                <a:gd name="T32" fmla="*/ 271 w 326"/>
                <a:gd name="T33" fmla="*/ 141 h 316"/>
                <a:gd name="T34" fmla="*/ 323 w 326"/>
                <a:gd name="T35" fmla="*/ 81 h 316"/>
                <a:gd name="T36" fmla="*/ 326 w 326"/>
                <a:gd name="T37" fmla="*/ 77 h 316"/>
                <a:gd name="T38" fmla="*/ 263 w 326"/>
                <a:gd name="T39" fmla="*/ 139 h 316"/>
                <a:gd name="T40" fmla="*/ 204 w 326"/>
                <a:gd name="T41" fmla="*/ 198 h 316"/>
                <a:gd name="T42" fmla="*/ 80 w 326"/>
                <a:gd name="T43" fmla="*/ 310 h 316"/>
                <a:gd name="T44" fmla="*/ 80 w 326"/>
                <a:gd name="T45" fmla="*/ 309 h 316"/>
                <a:gd name="T46" fmla="*/ 43 w 326"/>
                <a:gd name="T47" fmla="*/ 272 h 316"/>
                <a:gd name="T48" fmla="*/ 8 w 326"/>
                <a:gd name="T49" fmla="*/ 233 h 316"/>
                <a:gd name="T50" fmla="*/ 130 w 326"/>
                <a:gd name="T51" fmla="*/ 122 h 316"/>
                <a:gd name="T52" fmla="*/ 254 w 326"/>
                <a:gd name="T53" fmla="*/ 6 h 316"/>
                <a:gd name="T54" fmla="*/ 292 w 326"/>
                <a:gd name="T55" fmla="*/ 40 h 316"/>
                <a:gd name="T56" fmla="*/ 319 w 326"/>
                <a:gd name="T57" fmla="*/ 77 h 316"/>
                <a:gd name="T58" fmla="*/ 263 w 326"/>
                <a:gd name="T59" fmla="*/ 13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6" h="316">
                  <a:moveTo>
                    <a:pt x="326" y="77"/>
                  </a:moveTo>
                  <a:cubicBezTo>
                    <a:pt x="321" y="43"/>
                    <a:pt x="282" y="21"/>
                    <a:pt x="258" y="2"/>
                  </a:cubicBezTo>
                  <a:cubicBezTo>
                    <a:pt x="257" y="1"/>
                    <a:pt x="256" y="1"/>
                    <a:pt x="255" y="1"/>
                  </a:cubicBezTo>
                  <a:cubicBezTo>
                    <a:pt x="254" y="0"/>
                    <a:pt x="253" y="0"/>
                    <a:pt x="251" y="1"/>
                  </a:cubicBezTo>
                  <a:cubicBezTo>
                    <a:pt x="208" y="38"/>
                    <a:pt x="167" y="79"/>
                    <a:pt x="126" y="117"/>
                  </a:cubicBezTo>
                  <a:cubicBezTo>
                    <a:pt x="86" y="154"/>
                    <a:pt x="45" y="191"/>
                    <a:pt x="7" y="230"/>
                  </a:cubicBezTo>
                  <a:cubicBezTo>
                    <a:pt x="6" y="229"/>
                    <a:pt x="3" y="230"/>
                    <a:pt x="3" y="231"/>
                  </a:cubicBezTo>
                  <a:cubicBezTo>
                    <a:pt x="3" y="232"/>
                    <a:pt x="3" y="232"/>
                    <a:pt x="3" y="233"/>
                  </a:cubicBezTo>
                  <a:cubicBezTo>
                    <a:pt x="3" y="234"/>
                    <a:pt x="2" y="234"/>
                    <a:pt x="1" y="235"/>
                  </a:cubicBezTo>
                  <a:cubicBezTo>
                    <a:pt x="0" y="236"/>
                    <a:pt x="2" y="238"/>
                    <a:pt x="3" y="237"/>
                  </a:cubicBezTo>
                  <a:cubicBezTo>
                    <a:pt x="3" y="237"/>
                    <a:pt x="4" y="237"/>
                    <a:pt x="4" y="236"/>
                  </a:cubicBezTo>
                  <a:cubicBezTo>
                    <a:pt x="6" y="249"/>
                    <a:pt x="18" y="257"/>
                    <a:pt x="27" y="266"/>
                  </a:cubicBezTo>
                  <a:cubicBezTo>
                    <a:pt x="43" y="282"/>
                    <a:pt x="59" y="298"/>
                    <a:pt x="75" y="314"/>
                  </a:cubicBezTo>
                  <a:cubicBezTo>
                    <a:pt x="77" y="316"/>
                    <a:pt x="79" y="315"/>
                    <a:pt x="80" y="314"/>
                  </a:cubicBezTo>
                  <a:cubicBezTo>
                    <a:pt x="81" y="314"/>
                    <a:pt x="82" y="315"/>
                    <a:pt x="83" y="314"/>
                  </a:cubicBezTo>
                  <a:cubicBezTo>
                    <a:pt x="129" y="282"/>
                    <a:pt x="170" y="243"/>
                    <a:pt x="210" y="204"/>
                  </a:cubicBezTo>
                  <a:cubicBezTo>
                    <a:pt x="231" y="184"/>
                    <a:pt x="251" y="163"/>
                    <a:pt x="271" y="141"/>
                  </a:cubicBezTo>
                  <a:cubicBezTo>
                    <a:pt x="288" y="122"/>
                    <a:pt x="309" y="103"/>
                    <a:pt x="323" y="81"/>
                  </a:cubicBezTo>
                  <a:cubicBezTo>
                    <a:pt x="325" y="80"/>
                    <a:pt x="326" y="79"/>
                    <a:pt x="326" y="77"/>
                  </a:cubicBezTo>
                  <a:close/>
                  <a:moveTo>
                    <a:pt x="263" y="139"/>
                  </a:moveTo>
                  <a:cubicBezTo>
                    <a:pt x="244" y="159"/>
                    <a:pt x="224" y="179"/>
                    <a:pt x="204" y="198"/>
                  </a:cubicBezTo>
                  <a:cubicBezTo>
                    <a:pt x="164" y="237"/>
                    <a:pt x="121" y="272"/>
                    <a:pt x="80" y="310"/>
                  </a:cubicBezTo>
                  <a:cubicBezTo>
                    <a:pt x="80" y="310"/>
                    <a:pt x="80" y="310"/>
                    <a:pt x="80" y="309"/>
                  </a:cubicBezTo>
                  <a:cubicBezTo>
                    <a:pt x="68" y="297"/>
                    <a:pt x="55" y="284"/>
                    <a:pt x="43" y="272"/>
                  </a:cubicBezTo>
                  <a:cubicBezTo>
                    <a:pt x="32" y="261"/>
                    <a:pt x="13" y="248"/>
                    <a:pt x="8" y="233"/>
                  </a:cubicBezTo>
                  <a:cubicBezTo>
                    <a:pt x="50" y="197"/>
                    <a:pt x="90" y="159"/>
                    <a:pt x="130" y="122"/>
                  </a:cubicBezTo>
                  <a:cubicBezTo>
                    <a:pt x="171" y="83"/>
                    <a:pt x="214" y="47"/>
                    <a:pt x="254" y="6"/>
                  </a:cubicBezTo>
                  <a:cubicBezTo>
                    <a:pt x="266" y="18"/>
                    <a:pt x="279" y="29"/>
                    <a:pt x="292" y="40"/>
                  </a:cubicBezTo>
                  <a:cubicBezTo>
                    <a:pt x="304" y="50"/>
                    <a:pt x="315" y="61"/>
                    <a:pt x="319" y="77"/>
                  </a:cubicBezTo>
                  <a:cubicBezTo>
                    <a:pt x="298" y="96"/>
                    <a:pt x="281" y="119"/>
                    <a:pt x="263" y="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41"/>
            <p:cNvSpPr>
              <a:spLocks noEditPoints="1"/>
            </p:cNvSpPr>
            <p:nvPr/>
          </p:nvSpPr>
          <p:spPr bwMode="auto">
            <a:xfrm>
              <a:off x="7250113" y="1614488"/>
              <a:ext cx="781050" cy="871538"/>
            </a:xfrm>
            <a:custGeom>
              <a:avLst/>
              <a:gdLst>
                <a:gd name="T0" fmla="*/ 233 w 246"/>
                <a:gd name="T1" fmla="*/ 83 h 274"/>
                <a:gd name="T2" fmla="*/ 201 w 246"/>
                <a:gd name="T3" fmla="*/ 58 h 274"/>
                <a:gd name="T4" fmla="*/ 240 w 246"/>
                <a:gd name="T5" fmla="*/ 22 h 274"/>
                <a:gd name="T6" fmla="*/ 229 w 246"/>
                <a:gd name="T7" fmla="*/ 6 h 274"/>
                <a:gd name="T8" fmla="*/ 192 w 246"/>
                <a:gd name="T9" fmla="*/ 34 h 274"/>
                <a:gd name="T10" fmla="*/ 2 w 246"/>
                <a:gd name="T11" fmla="*/ 211 h 274"/>
                <a:gd name="T12" fmla="*/ 67 w 246"/>
                <a:gd name="T13" fmla="*/ 272 h 274"/>
                <a:gd name="T14" fmla="*/ 113 w 246"/>
                <a:gd name="T15" fmla="*/ 224 h 274"/>
                <a:gd name="T16" fmla="*/ 241 w 246"/>
                <a:gd name="T17" fmla="*/ 93 h 274"/>
                <a:gd name="T18" fmla="*/ 113 w 246"/>
                <a:gd name="T19" fmla="*/ 165 h 274"/>
                <a:gd name="T20" fmla="*/ 100 w 246"/>
                <a:gd name="T21" fmla="*/ 184 h 274"/>
                <a:gd name="T22" fmla="*/ 148 w 246"/>
                <a:gd name="T23" fmla="*/ 142 h 274"/>
                <a:gd name="T24" fmla="*/ 159 w 246"/>
                <a:gd name="T25" fmla="*/ 122 h 274"/>
                <a:gd name="T26" fmla="*/ 184 w 246"/>
                <a:gd name="T27" fmla="*/ 109 h 274"/>
                <a:gd name="T28" fmla="*/ 187 w 246"/>
                <a:gd name="T29" fmla="*/ 106 h 274"/>
                <a:gd name="T30" fmla="*/ 177 w 246"/>
                <a:gd name="T31" fmla="*/ 97 h 274"/>
                <a:gd name="T32" fmla="*/ 154 w 246"/>
                <a:gd name="T33" fmla="*/ 118 h 274"/>
                <a:gd name="T34" fmla="*/ 126 w 246"/>
                <a:gd name="T35" fmla="*/ 144 h 274"/>
                <a:gd name="T36" fmla="*/ 100 w 246"/>
                <a:gd name="T37" fmla="*/ 154 h 274"/>
                <a:gd name="T38" fmla="*/ 96 w 246"/>
                <a:gd name="T39" fmla="*/ 157 h 274"/>
                <a:gd name="T40" fmla="*/ 80 w 246"/>
                <a:gd name="T41" fmla="*/ 193 h 274"/>
                <a:gd name="T42" fmla="*/ 88 w 246"/>
                <a:gd name="T43" fmla="*/ 179 h 274"/>
                <a:gd name="T44" fmla="*/ 61 w 246"/>
                <a:gd name="T45" fmla="*/ 205 h 274"/>
                <a:gd name="T46" fmla="*/ 34 w 246"/>
                <a:gd name="T47" fmla="*/ 208 h 274"/>
                <a:gd name="T48" fmla="*/ 49 w 246"/>
                <a:gd name="T49" fmla="*/ 221 h 274"/>
                <a:gd name="T50" fmla="*/ 70 w 246"/>
                <a:gd name="T51" fmla="*/ 221 h 274"/>
                <a:gd name="T52" fmla="*/ 90 w 246"/>
                <a:gd name="T53" fmla="*/ 203 h 274"/>
                <a:gd name="T54" fmla="*/ 118 w 246"/>
                <a:gd name="T55" fmla="*/ 177 h 274"/>
                <a:gd name="T56" fmla="*/ 135 w 246"/>
                <a:gd name="T57" fmla="*/ 160 h 274"/>
                <a:gd name="T58" fmla="*/ 161 w 246"/>
                <a:gd name="T59" fmla="*/ 153 h 274"/>
                <a:gd name="T60" fmla="*/ 163 w 246"/>
                <a:gd name="T61" fmla="*/ 150 h 274"/>
                <a:gd name="T62" fmla="*/ 172 w 246"/>
                <a:gd name="T63" fmla="*/ 126 h 274"/>
                <a:gd name="T64" fmla="*/ 217 w 246"/>
                <a:gd name="T65" fmla="*/ 82 h 274"/>
                <a:gd name="T66" fmla="*/ 193 w 246"/>
                <a:gd name="T67" fmla="*/ 83 h 274"/>
                <a:gd name="T68" fmla="*/ 222 w 246"/>
                <a:gd name="T69" fmla="*/ 28 h 274"/>
                <a:gd name="T70" fmla="*/ 198 w 246"/>
                <a:gd name="T71" fmla="*/ 37 h 274"/>
                <a:gd name="T72" fmla="*/ 196 w 246"/>
                <a:gd name="T73" fmla="*/ 39 h 274"/>
                <a:gd name="T74" fmla="*/ 186 w 246"/>
                <a:gd name="T75" fmla="*/ 49 h 274"/>
                <a:gd name="T76" fmla="*/ 155 w 246"/>
                <a:gd name="T77" fmla="*/ 80 h 274"/>
                <a:gd name="T78" fmla="*/ 142 w 246"/>
                <a:gd name="T79" fmla="*/ 106 h 274"/>
                <a:gd name="T80" fmla="*/ 126 w 246"/>
                <a:gd name="T81" fmla="*/ 121 h 274"/>
                <a:gd name="T82" fmla="*/ 94 w 246"/>
                <a:gd name="T83" fmla="*/ 149 h 274"/>
                <a:gd name="T84" fmla="*/ 74 w 246"/>
                <a:gd name="T85" fmla="*/ 159 h 274"/>
                <a:gd name="T86" fmla="*/ 55 w 246"/>
                <a:gd name="T87" fmla="*/ 171 h 274"/>
                <a:gd name="T88" fmla="*/ 36 w 246"/>
                <a:gd name="T89" fmla="*/ 187 h 274"/>
                <a:gd name="T90" fmla="*/ 20 w 246"/>
                <a:gd name="T91" fmla="*/ 199 h 274"/>
                <a:gd name="T92" fmla="*/ 31 w 246"/>
                <a:gd name="T93" fmla="*/ 210 h 274"/>
                <a:gd name="T94" fmla="*/ 51 w 246"/>
                <a:gd name="T95" fmla="*/ 231 h 274"/>
                <a:gd name="T96" fmla="*/ 35 w 246"/>
                <a:gd name="T97" fmla="*/ 234 h 274"/>
                <a:gd name="T98" fmla="*/ 78 w 246"/>
                <a:gd name="T99" fmla="*/ 251 h 274"/>
                <a:gd name="T100" fmla="*/ 98 w 246"/>
                <a:gd name="T101" fmla="*/ 217 h 274"/>
                <a:gd name="T102" fmla="*/ 119 w 246"/>
                <a:gd name="T103" fmla="*/ 210 h 274"/>
                <a:gd name="T104" fmla="*/ 130 w 246"/>
                <a:gd name="T105" fmla="*/ 188 h 274"/>
                <a:gd name="T106" fmla="*/ 148 w 246"/>
                <a:gd name="T107" fmla="*/ 171 h 274"/>
                <a:gd name="T108" fmla="*/ 166 w 246"/>
                <a:gd name="T109" fmla="*/ 154 h 274"/>
                <a:gd name="T110" fmla="*/ 188 w 246"/>
                <a:gd name="T111" fmla="*/ 141 h 274"/>
                <a:gd name="T112" fmla="*/ 214 w 246"/>
                <a:gd name="T113" fmla="*/ 108 h 274"/>
                <a:gd name="T114" fmla="*/ 235 w 246"/>
                <a:gd name="T115" fmla="*/ 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" h="274">
                  <a:moveTo>
                    <a:pt x="241" y="93"/>
                  </a:moveTo>
                  <a:cubicBezTo>
                    <a:pt x="240" y="94"/>
                    <a:pt x="239" y="95"/>
                    <a:pt x="238" y="95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6" y="93"/>
                    <a:pt x="235" y="91"/>
                    <a:pt x="233" y="89"/>
                  </a:cubicBezTo>
                  <a:cubicBezTo>
                    <a:pt x="234" y="88"/>
                    <a:pt x="235" y="87"/>
                    <a:pt x="236" y="86"/>
                  </a:cubicBezTo>
                  <a:cubicBezTo>
                    <a:pt x="237" y="84"/>
                    <a:pt x="235" y="81"/>
                    <a:pt x="233" y="83"/>
                  </a:cubicBezTo>
                  <a:cubicBezTo>
                    <a:pt x="232" y="84"/>
                    <a:pt x="231" y="85"/>
                    <a:pt x="230" y="86"/>
                  </a:cubicBezTo>
                  <a:cubicBezTo>
                    <a:pt x="225" y="80"/>
                    <a:pt x="220" y="75"/>
                    <a:pt x="214" y="70"/>
                  </a:cubicBezTo>
                  <a:cubicBezTo>
                    <a:pt x="217" y="67"/>
                    <a:pt x="220" y="65"/>
                    <a:pt x="222" y="62"/>
                  </a:cubicBezTo>
                  <a:cubicBezTo>
                    <a:pt x="224" y="60"/>
                    <a:pt x="221" y="58"/>
                    <a:pt x="220" y="60"/>
                  </a:cubicBezTo>
                  <a:cubicBezTo>
                    <a:pt x="217" y="62"/>
                    <a:pt x="214" y="65"/>
                    <a:pt x="211" y="67"/>
                  </a:cubicBezTo>
                  <a:cubicBezTo>
                    <a:pt x="208" y="64"/>
                    <a:pt x="204" y="61"/>
                    <a:pt x="201" y="58"/>
                  </a:cubicBezTo>
                  <a:cubicBezTo>
                    <a:pt x="204" y="54"/>
                    <a:pt x="207" y="51"/>
                    <a:pt x="210" y="48"/>
                  </a:cubicBezTo>
                  <a:cubicBezTo>
                    <a:pt x="212" y="48"/>
                    <a:pt x="212" y="47"/>
                    <a:pt x="212" y="46"/>
                  </a:cubicBezTo>
                  <a:cubicBezTo>
                    <a:pt x="216" y="42"/>
                    <a:pt x="220" y="38"/>
                    <a:pt x="224" y="34"/>
                  </a:cubicBezTo>
                  <a:cubicBezTo>
                    <a:pt x="225" y="34"/>
                    <a:pt x="227" y="33"/>
                    <a:pt x="226" y="32"/>
                  </a:cubicBezTo>
                  <a:cubicBezTo>
                    <a:pt x="229" y="28"/>
                    <a:pt x="233" y="24"/>
                    <a:pt x="237" y="20"/>
                  </a:cubicBezTo>
                  <a:cubicBezTo>
                    <a:pt x="238" y="21"/>
                    <a:pt x="239" y="21"/>
                    <a:pt x="240" y="22"/>
                  </a:cubicBezTo>
                  <a:cubicBezTo>
                    <a:pt x="242" y="23"/>
                    <a:pt x="243" y="20"/>
                    <a:pt x="242" y="19"/>
                  </a:cubicBezTo>
                  <a:cubicBezTo>
                    <a:pt x="241" y="18"/>
                    <a:pt x="240" y="18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ubicBezTo>
                    <a:pt x="242" y="15"/>
                    <a:pt x="238" y="11"/>
                    <a:pt x="236" y="14"/>
                  </a:cubicBezTo>
                  <a:cubicBezTo>
                    <a:pt x="236" y="14"/>
                    <a:pt x="236" y="14"/>
                    <a:pt x="235" y="14"/>
                  </a:cubicBezTo>
                  <a:cubicBezTo>
                    <a:pt x="233" y="12"/>
                    <a:pt x="231" y="9"/>
                    <a:pt x="229" y="6"/>
                  </a:cubicBezTo>
                  <a:cubicBezTo>
                    <a:pt x="230" y="5"/>
                    <a:pt x="231" y="4"/>
                    <a:pt x="233" y="2"/>
                  </a:cubicBezTo>
                  <a:cubicBezTo>
                    <a:pt x="234" y="1"/>
                    <a:pt x="232" y="0"/>
                    <a:pt x="231" y="1"/>
                  </a:cubicBezTo>
                  <a:cubicBezTo>
                    <a:pt x="218" y="11"/>
                    <a:pt x="206" y="22"/>
                    <a:pt x="194" y="33"/>
                  </a:cubicBezTo>
                  <a:cubicBezTo>
                    <a:pt x="193" y="33"/>
                    <a:pt x="193" y="32"/>
                    <a:pt x="193" y="32"/>
                  </a:cubicBezTo>
                  <a:cubicBezTo>
                    <a:pt x="192" y="31"/>
                    <a:pt x="191" y="33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29" y="91"/>
                    <a:pt x="71" y="153"/>
                    <a:pt x="5" y="206"/>
                  </a:cubicBezTo>
                  <a:cubicBezTo>
                    <a:pt x="5" y="206"/>
                    <a:pt x="5" y="206"/>
                    <a:pt x="5" y="206"/>
                  </a:cubicBezTo>
                  <a:cubicBezTo>
                    <a:pt x="4" y="205"/>
                    <a:pt x="2" y="207"/>
                    <a:pt x="3" y="208"/>
                  </a:cubicBezTo>
                  <a:cubicBezTo>
                    <a:pt x="3" y="208"/>
                    <a:pt x="3" y="208"/>
                    <a:pt x="3" y="208"/>
                  </a:cubicBezTo>
                  <a:cubicBezTo>
                    <a:pt x="2" y="209"/>
                    <a:pt x="2" y="209"/>
                    <a:pt x="1" y="210"/>
                  </a:cubicBezTo>
                  <a:cubicBezTo>
                    <a:pt x="0" y="210"/>
                    <a:pt x="1" y="212"/>
                    <a:pt x="2" y="211"/>
                  </a:cubicBezTo>
                  <a:cubicBezTo>
                    <a:pt x="3" y="211"/>
                    <a:pt x="4" y="210"/>
                    <a:pt x="4" y="210"/>
                  </a:cubicBezTo>
                  <a:cubicBezTo>
                    <a:pt x="8" y="213"/>
                    <a:pt x="11" y="216"/>
                    <a:pt x="14" y="219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2" y="221"/>
                    <a:pt x="14" y="223"/>
                    <a:pt x="16" y="222"/>
                  </a:cubicBezTo>
                  <a:cubicBezTo>
                    <a:pt x="16" y="222"/>
                    <a:pt x="16" y="222"/>
                    <a:pt x="16" y="222"/>
                  </a:cubicBezTo>
                  <a:cubicBezTo>
                    <a:pt x="32" y="239"/>
                    <a:pt x="49" y="257"/>
                    <a:pt x="67" y="272"/>
                  </a:cubicBezTo>
                  <a:cubicBezTo>
                    <a:pt x="69" y="274"/>
                    <a:pt x="72" y="271"/>
                    <a:pt x="70" y="269"/>
                  </a:cubicBezTo>
                  <a:cubicBezTo>
                    <a:pt x="69" y="268"/>
                    <a:pt x="68" y="268"/>
                    <a:pt x="68" y="267"/>
                  </a:cubicBezTo>
                  <a:cubicBezTo>
                    <a:pt x="71" y="263"/>
                    <a:pt x="75" y="260"/>
                    <a:pt x="79" y="256"/>
                  </a:cubicBezTo>
                  <a:cubicBezTo>
                    <a:pt x="80" y="256"/>
                    <a:pt x="80" y="256"/>
                    <a:pt x="80" y="255"/>
                  </a:cubicBezTo>
                  <a:cubicBezTo>
                    <a:pt x="90" y="246"/>
                    <a:pt x="100" y="236"/>
                    <a:pt x="110" y="226"/>
                  </a:cubicBezTo>
                  <a:cubicBezTo>
                    <a:pt x="112" y="227"/>
                    <a:pt x="113" y="226"/>
                    <a:pt x="113" y="224"/>
                  </a:cubicBezTo>
                  <a:cubicBezTo>
                    <a:pt x="122" y="215"/>
                    <a:pt x="132" y="206"/>
                    <a:pt x="141" y="196"/>
                  </a:cubicBezTo>
                  <a:cubicBezTo>
                    <a:pt x="141" y="196"/>
                    <a:pt x="142" y="196"/>
                    <a:pt x="142" y="196"/>
                  </a:cubicBezTo>
                  <a:cubicBezTo>
                    <a:pt x="143" y="197"/>
                    <a:pt x="145" y="195"/>
                    <a:pt x="144" y="194"/>
                  </a:cubicBezTo>
                  <a:cubicBezTo>
                    <a:pt x="148" y="190"/>
                    <a:pt x="152" y="186"/>
                    <a:pt x="156" y="182"/>
                  </a:cubicBezTo>
                  <a:cubicBezTo>
                    <a:pt x="185" y="153"/>
                    <a:pt x="217" y="126"/>
                    <a:pt x="244" y="96"/>
                  </a:cubicBezTo>
                  <a:cubicBezTo>
                    <a:pt x="246" y="94"/>
                    <a:pt x="243" y="91"/>
                    <a:pt x="241" y="93"/>
                  </a:cubicBezTo>
                  <a:close/>
                  <a:moveTo>
                    <a:pt x="226" y="90"/>
                  </a:moveTo>
                  <a:cubicBezTo>
                    <a:pt x="222" y="94"/>
                    <a:pt x="218" y="97"/>
                    <a:pt x="215" y="101"/>
                  </a:cubicBezTo>
                  <a:cubicBezTo>
                    <a:pt x="212" y="99"/>
                    <a:pt x="210" y="97"/>
                    <a:pt x="208" y="95"/>
                  </a:cubicBezTo>
                  <a:cubicBezTo>
                    <a:pt x="212" y="92"/>
                    <a:pt x="216" y="89"/>
                    <a:pt x="221" y="85"/>
                  </a:cubicBezTo>
                  <a:cubicBezTo>
                    <a:pt x="222" y="87"/>
                    <a:pt x="224" y="89"/>
                    <a:pt x="226" y="90"/>
                  </a:cubicBezTo>
                  <a:close/>
                  <a:moveTo>
                    <a:pt x="113" y="165"/>
                  </a:moveTo>
                  <a:cubicBezTo>
                    <a:pt x="117" y="160"/>
                    <a:pt x="122" y="156"/>
                    <a:pt x="127" y="152"/>
                  </a:cubicBezTo>
                  <a:cubicBezTo>
                    <a:pt x="128" y="153"/>
                    <a:pt x="130" y="155"/>
                    <a:pt x="131" y="156"/>
                  </a:cubicBezTo>
                  <a:cubicBezTo>
                    <a:pt x="127" y="161"/>
                    <a:pt x="122" y="165"/>
                    <a:pt x="117" y="169"/>
                  </a:cubicBezTo>
                  <a:cubicBezTo>
                    <a:pt x="116" y="167"/>
                    <a:pt x="114" y="166"/>
                    <a:pt x="113" y="165"/>
                  </a:cubicBezTo>
                  <a:close/>
                  <a:moveTo>
                    <a:pt x="113" y="173"/>
                  </a:moveTo>
                  <a:cubicBezTo>
                    <a:pt x="109" y="176"/>
                    <a:pt x="104" y="180"/>
                    <a:pt x="100" y="184"/>
                  </a:cubicBezTo>
                  <a:cubicBezTo>
                    <a:pt x="99" y="182"/>
                    <a:pt x="97" y="181"/>
                    <a:pt x="96" y="180"/>
                  </a:cubicBezTo>
                  <a:cubicBezTo>
                    <a:pt x="100" y="176"/>
                    <a:pt x="104" y="172"/>
                    <a:pt x="109" y="168"/>
                  </a:cubicBezTo>
                  <a:cubicBezTo>
                    <a:pt x="110" y="170"/>
                    <a:pt x="112" y="171"/>
                    <a:pt x="113" y="173"/>
                  </a:cubicBezTo>
                  <a:close/>
                  <a:moveTo>
                    <a:pt x="130" y="148"/>
                  </a:moveTo>
                  <a:cubicBezTo>
                    <a:pt x="135" y="145"/>
                    <a:pt x="139" y="141"/>
                    <a:pt x="143" y="137"/>
                  </a:cubicBezTo>
                  <a:cubicBezTo>
                    <a:pt x="145" y="139"/>
                    <a:pt x="146" y="140"/>
                    <a:pt x="148" y="142"/>
                  </a:cubicBezTo>
                  <a:cubicBezTo>
                    <a:pt x="144" y="145"/>
                    <a:pt x="140" y="149"/>
                    <a:pt x="136" y="153"/>
                  </a:cubicBezTo>
                  <a:cubicBezTo>
                    <a:pt x="136" y="153"/>
                    <a:pt x="136" y="153"/>
                    <a:pt x="135" y="153"/>
                  </a:cubicBezTo>
                  <a:cubicBezTo>
                    <a:pt x="134" y="152"/>
                    <a:pt x="133" y="151"/>
                    <a:pt x="132" y="150"/>
                  </a:cubicBezTo>
                  <a:cubicBezTo>
                    <a:pt x="132" y="149"/>
                    <a:pt x="131" y="149"/>
                    <a:pt x="130" y="148"/>
                  </a:cubicBezTo>
                  <a:close/>
                  <a:moveTo>
                    <a:pt x="146" y="134"/>
                  </a:moveTo>
                  <a:cubicBezTo>
                    <a:pt x="150" y="130"/>
                    <a:pt x="155" y="126"/>
                    <a:pt x="159" y="122"/>
                  </a:cubicBezTo>
                  <a:cubicBezTo>
                    <a:pt x="161" y="124"/>
                    <a:pt x="162" y="125"/>
                    <a:pt x="164" y="127"/>
                  </a:cubicBezTo>
                  <a:cubicBezTo>
                    <a:pt x="160" y="131"/>
                    <a:pt x="155" y="135"/>
                    <a:pt x="151" y="139"/>
                  </a:cubicBezTo>
                  <a:cubicBezTo>
                    <a:pt x="149" y="137"/>
                    <a:pt x="148" y="136"/>
                    <a:pt x="146" y="134"/>
                  </a:cubicBezTo>
                  <a:close/>
                  <a:moveTo>
                    <a:pt x="163" y="119"/>
                  </a:moveTo>
                  <a:cubicBezTo>
                    <a:pt x="168" y="114"/>
                    <a:pt x="173" y="109"/>
                    <a:pt x="178" y="104"/>
                  </a:cubicBezTo>
                  <a:cubicBezTo>
                    <a:pt x="180" y="106"/>
                    <a:pt x="182" y="107"/>
                    <a:pt x="184" y="109"/>
                  </a:cubicBezTo>
                  <a:cubicBezTo>
                    <a:pt x="179" y="114"/>
                    <a:pt x="173" y="118"/>
                    <a:pt x="168" y="123"/>
                  </a:cubicBezTo>
                  <a:cubicBezTo>
                    <a:pt x="166" y="122"/>
                    <a:pt x="165" y="120"/>
                    <a:pt x="163" y="119"/>
                  </a:cubicBezTo>
                  <a:close/>
                  <a:moveTo>
                    <a:pt x="182" y="101"/>
                  </a:moveTo>
                  <a:cubicBezTo>
                    <a:pt x="185" y="98"/>
                    <a:pt x="189" y="94"/>
                    <a:pt x="193" y="90"/>
                  </a:cubicBezTo>
                  <a:cubicBezTo>
                    <a:pt x="195" y="92"/>
                    <a:pt x="197" y="94"/>
                    <a:pt x="199" y="96"/>
                  </a:cubicBezTo>
                  <a:cubicBezTo>
                    <a:pt x="195" y="99"/>
                    <a:pt x="191" y="102"/>
                    <a:pt x="187" y="106"/>
                  </a:cubicBezTo>
                  <a:cubicBezTo>
                    <a:pt x="185" y="104"/>
                    <a:pt x="183" y="103"/>
                    <a:pt x="182" y="101"/>
                  </a:cubicBezTo>
                  <a:close/>
                  <a:moveTo>
                    <a:pt x="177" y="97"/>
                  </a:moveTo>
                  <a:cubicBezTo>
                    <a:pt x="174" y="95"/>
                    <a:pt x="171" y="93"/>
                    <a:pt x="168" y="90"/>
                  </a:cubicBezTo>
                  <a:cubicBezTo>
                    <a:pt x="172" y="86"/>
                    <a:pt x="176" y="82"/>
                    <a:pt x="180" y="79"/>
                  </a:cubicBezTo>
                  <a:cubicBezTo>
                    <a:pt x="183" y="81"/>
                    <a:pt x="186" y="84"/>
                    <a:pt x="189" y="87"/>
                  </a:cubicBezTo>
                  <a:cubicBezTo>
                    <a:pt x="185" y="90"/>
                    <a:pt x="181" y="94"/>
                    <a:pt x="177" y="97"/>
                  </a:cubicBezTo>
                  <a:close/>
                  <a:moveTo>
                    <a:pt x="174" y="100"/>
                  </a:moveTo>
                  <a:cubicBezTo>
                    <a:pt x="168" y="105"/>
                    <a:pt x="163" y="110"/>
                    <a:pt x="158" y="114"/>
                  </a:cubicBezTo>
                  <a:cubicBezTo>
                    <a:pt x="155" y="112"/>
                    <a:pt x="152" y="110"/>
                    <a:pt x="150" y="108"/>
                  </a:cubicBezTo>
                  <a:cubicBezTo>
                    <a:pt x="155" y="103"/>
                    <a:pt x="161" y="98"/>
                    <a:pt x="166" y="92"/>
                  </a:cubicBezTo>
                  <a:cubicBezTo>
                    <a:pt x="169" y="95"/>
                    <a:pt x="171" y="97"/>
                    <a:pt x="174" y="100"/>
                  </a:cubicBezTo>
                  <a:close/>
                  <a:moveTo>
                    <a:pt x="154" y="118"/>
                  </a:moveTo>
                  <a:cubicBezTo>
                    <a:pt x="150" y="122"/>
                    <a:pt x="145" y="126"/>
                    <a:pt x="141" y="130"/>
                  </a:cubicBezTo>
                  <a:cubicBezTo>
                    <a:pt x="139" y="127"/>
                    <a:pt x="136" y="125"/>
                    <a:pt x="134" y="123"/>
                  </a:cubicBezTo>
                  <a:cubicBezTo>
                    <a:pt x="138" y="119"/>
                    <a:pt x="142" y="115"/>
                    <a:pt x="147" y="111"/>
                  </a:cubicBezTo>
                  <a:cubicBezTo>
                    <a:pt x="149" y="113"/>
                    <a:pt x="152" y="115"/>
                    <a:pt x="154" y="118"/>
                  </a:cubicBezTo>
                  <a:close/>
                  <a:moveTo>
                    <a:pt x="138" y="132"/>
                  </a:moveTo>
                  <a:cubicBezTo>
                    <a:pt x="134" y="136"/>
                    <a:pt x="130" y="140"/>
                    <a:pt x="126" y="144"/>
                  </a:cubicBezTo>
                  <a:cubicBezTo>
                    <a:pt x="123" y="141"/>
                    <a:pt x="121" y="139"/>
                    <a:pt x="119" y="137"/>
                  </a:cubicBezTo>
                  <a:cubicBezTo>
                    <a:pt x="123" y="133"/>
                    <a:pt x="127" y="129"/>
                    <a:pt x="131" y="126"/>
                  </a:cubicBezTo>
                  <a:cubicBezTo>
                    <a:pt x="133" y="128"/>
                    <a:pt x="136" y="130"/>
                    <a:pt x="138" y="132"/>
                  </a:cubicBezTo>
                  <a:close/>
                  <a:moveTo>
                    <a:pt x="122" y="147"/>
                  </a:moveTo>
                  <a:cubicBezTo>
                    <a:pt x="117" y="151"/>
                    <a:pt x="113" y="156"/>
                    <a:pt x="108" y="161"/>
                  </a:cubicBezTo>
                  <a:cubicBezTo>
                    <a:pt x="105" y="158"/>
                    <a:pt x="102" y="156"/>
                    <a:pt x="100" y="154"/>
                  </a:cubicBezTo>
                  <a:cubicBezTo>
                    <a:pt x="105" y="149"/>
                    <a:pt x="110" y="145"/>
                    <a:pt x="116" y="140"/>
                  </a:cubicBezTo>
                  <a:cubicBezTo>
                    <a:pt x="118" y="142"/>
                    <a:pt x="120" y="145"/>
                    <a:pt x="122" y="147"/>
                  </a:cubicBezTo>
                  <a:close/>
                  <a:moveTo>
                    <a:pt x="104" y="164"/>
                  </a:moveTo>
                  <a:cubicBezTo>
                    <a:pt x="100" y="168"/>
                    <a:pt x="96" y="172"/>
                    <a:pt x="91" y="176"/>
                  </a:cubicBezTo>
                  <a:cubicBezTo>
                    <a:pt x="89" y="173"/>
                    <a:pt x="86" y="171"/>
                    <a:pt x="83" y="168"/>
                  </a:cubicBezTo>
                  <a:cubicBezTo>
                    <a:pt x="88" y="164"/>
                    <a:pt x="92" y="161"/>
                    <a:pt x="96" y="157"/>
                  </a:cubicBezTo>
                  <a:cubicBezTo>
                    <a:pt x="99" y="159"/>
                    <a:pt x="101" y="162"/>
                    <a:pt x="104" y="164"/>
                  </a:cubicBezTo>
                  <a:close/>
                  <a:moveTo>
                    <a:pt x="80" y="193"/>
                  </a:moveTo>
                  <a:cubicBezTo>
                    <a:pt x="84" y="190"/>
                    <a:pt x="88" y="187"/>
                    <a:pt x="92" y="183"/>
                  </a:cubicBezTo>
                  <a:cubicBezTo>
                    <a:pt x="93" y="185"/>
                    <a:pt x="94" y="186"/>
                    <a:pt x="96" y="187"/>
                  </a:cubicBezTo>
                  <a:cubicBezTo>
                    <a:pt x="92" y="191"/>
                    <a:pt x="88" y="194"/>
                    <a:pt x="84" y="197"/>
                  </a:cubicBezTo>
                  <a:cubicBezTo>
                    <a:pt x="83" y="196"/>
                    <a:pt x="82" y="195"/>
                    <a:pt x="80" y="193"/>
                  </a:cubicBezTo>
                  <a:close/>
                  <a:moveTo>
                    <a:pt x="81" y="200"/>
                  </a:moveTo>
                  <a:cubicBezTo>
                    <a:pt x="77" y="204"/>
                    <a:pt x="73" y="208"/>
                    <a:pt x="69" y="212"/>
                  </a:cubicBezTo>
                  <a:cubicBezTo>
                    <a:pt x="67" y="211"/>
                    <a:pt x="66" y="209"/>
                    <a:pt x="64" y="208"/>
                  </a:cubicBezTo>
                  <a:cubicBezTo>
                    <a:pt x="68" y="204"/>
                    <a:pt x="73" y="200"/>
                    <a:pt x="77" y="196"/>
                  </a:cubicBezTo>
                  <a:cubicBezTo>
                    <a:pt x="78" y="198"/>
                    <a:pt x="80" y="199"/>
                    <a:pt x="81" y="200"/>
                  </a:cubicBezTo>
                  <a:close/>
                  <a:moveTo>
                    <a:pt x="88" y="179"/>
                  </a:moveTo>
                  <a:cubicBezTo>
                    <a:pt x="84" y="183"/>
                    <a:pt x="80" y="186"/>
                    <a:pt x="77" y="190"/>
                  </a:cubicBezTo>
                  <a:cubicBezTo>
                    <a:pt x="74" y="187"/>
                    <a:pt x="71" y="184"/>
                    <a:pt x="68" y="181"/>
                  </a:cubicBezTo>
                  <a:cubicBezTo>
                    <a:pt x="72" y="178"/>
                    <a:pt x="76" y="174"/>
                    <a:pt x="80" y="171"/>
                  </a:cubicBezTo>
                  <a:cubicBezTo>
                    <a:pt x="83" y="173"/>
                    <a:pt x="85" y="176"/>
                    <a:pt x="88" y="179"/>
                  </a:cubicBezTo>
                  <a:close/>
                  <a:moveTo>
                    <a:pt x="74" y="193"/>
                  </a:moveTo>
                  <a:cubicBezTo>
                    <a:pt x="69" y="197"/>
                    <a:pt x="65" y="201"/>
                    <a:pt x="61" y="205"/>
                  </a:cubicBezTo>
                  <a:cubicBezTo>
                    <a:pt x="57" y="202"/>
                    <a:pt x="54" y="199"/>
                    <a:pt x="50" y="196"/>
                  </a:cubicBezTo>
                  <a:cubicBezTo>
                    <a:pt x="55" y="192"/>
                    <a:pt x="60" y="187"/>
                    <a:pt x="65" y="183"/>
                  </a:cubicBezTo>
                  <a:cubicBezTo>
                    <a:pt x="68" y="186"/>
                    <a:pt x="71" y="190"/>
                    <a:pt x="74" y="193"/>
                  </a:cubicBezTo>
                  <a:close/>
                  <a:moveTo>
                    <a:pt x="57" y="208"/>
                  </a:moveTo>
                  <a:cubicBezTo>
                    <a:pt x="54" y="212"/>
                    <a:pt x="50" y="215"/>
                    <a:pt x="46" y="219"/>
                  </a:cubicBezTo>
                  <a:cubicBezTo>
                    <a:pt x="42" y="215"/>
                    <a:pt x="38" y="212"/>
                    <a:pt x="34" y="208"/>
                  </a:cubicBezTo>
                  <a:cubicBezTo>
                    <a:pt x="39" y="205"/>
                    <a:pt x="43" y="201"/>
                    <a:pt x="47" y="198"/>
                  </a:cubicBezTo>
                  <a:cubicBezTo>
                    <a:pt x="50" y="201"/>
                    <a:pt x="54" y="205"/>
                    <a:pt x="57" y="208"/>
                  </a:cubicBezTo>
                  <a:close/>
                  <a:moveTo>
                    <a:pt x="60" y="211"/>
                  </a:moveTo>
                  <a:cubicBezTo>
                    <a:pt x="62" y="213"/>
                    <a:pt x="63" y="214"/>
                    <a:pt x="65" y="216"/>
                  </a:cubicBezTo>
                  <a:cubicBezTo>
                    <a:pt x="61" y="219"/>
                    <a:pt x="58" y="223"/>
                    <a:pt x="55" y="226"/>
                  </a:cubicBezTo>
                  <a:cubicBezTo>
                    <a:pt x="53" y="225"/>
                    <a:pt x="51" y="223"/>
                    <a:pt x="49" y="221"/>
                  </a:cubicBezTo>
                  <a:cubicBezTo>
                    <a:pt x="53" y="218"/>
                    <a:pt x="57" y="215"/>
                    <a:pt x="60" y="211"/>
                  </a:cubicBezTo>
                  <a:close/>
                  <a:moveTo>
                    <a:pt x="70" y="221"/>
                  </a:moveTo>
                  <a:cubicBezTo>
                    <a:pt x="73" y="224"/>
                    <a:pt x="76" y="226"/>
                    <a:pt x="79" y="228"/>
                  </a:cubicBezTo>
                  <a:cubicBezTo>
                    <a:pt x="75" y="232"/>
                    <a:pt x="71" y="235"/>
                    <a:pt x="67" y="239"/>
                  </a:cubicBezTo>
                  <a:cubicBezTo>
                    <a:pt x="65" y="236"/>
                    <a:pt x="62" y="233"/>
                    <a:pt x="59" y="230"/>
                  </a:cubicBezTo>
                  <a:cubicBezTo>
                    <a:pt x="63" y="227"/>
                    <a:pt x="67" y="224"/>
                    <a:pt x="70" y="221"/>
                  </a:cubicBezTo>
                  <a:close/>
                  <a:moveTo>
                    <a:pt x="74" y="218"/>
                  </a:moveTo>
                  <a:cubicBezTo>
                    <a:pt x="79" y="214"/>
                    <a:pt x="83" y="210"/>
                    <a:pt x="87" y="206"/>
                  </a:cubicBezTo>
                  <a:cubicBezTo>
                    <a:pt x="89" y="209"/>
                    <a:pt x="92" y="211"/>
                    <a:pt x="95" y="214"/>
                  </a:cubicBezTo>
                  <a:cubicBezTo>
                    <a:pt x="91" y="218"/>
                    <a:pt x="86" y="222"/>
                    <a:pt x="82" y="225"/>
                  </a:cubicBezTo>
                  <a:cubicBezTo>
                    <a:pt x="80" y="223"/>
                    <a:pt x="77" y="220"/>
                    <a:pt x="74" y="218"/>
                  </a:cubicBezTo>
                  <a:close/>
                  <a:moveTo>
                    <a:pt x="90" y="203"/>
                  </a:moveTo>
                  <a:cubicBezTo>
                    <a:pt x="94" y="200"/>
                    <a:pt x="97" y="196"/>
                    <a:pt x="101" y="193"/>
                  </a:cubicBezTo>
                  <a:cubicBezTo>
                    <a:pt x="104" y="196"/>
                    <a:pt x="106" y="198"/>
                    <a:pt x="109" y="201"/>
                  </a:cubicBezTo>
                  <a:cubicBezTo>
                    <a:pt x="105" y="204"/>
                    <a:pt x="102" y="207"/>
                    <a:pt x="98" y="211"/>
                  </a:cubicBezTo>
                  <a:cubicBezTo>
                    <a:pt x="96" y="208"/>
                    <a:pt x="93" y="206"/>
                    <a:pt x="90" y="203"/>
                  </a:cubicBezTo>
                  <a:close/>
                  <a:moveTo>
                    <a:pt x="105" y="189"/>
                  </a:moveTo>
                  <a:cubicBezTo>
                    <a:pt x="109" y="185"/>
                    <a:pt x="114" y="181"/>
                    <a:pt x="118" y="177"/>
                  </a:cubicBezTo>
                  <a:cubicBezTo>
                    <a:pt x="121" y="179"/>
                    <a:pt x="124" y="182"/>
                    <a:pt x="127" y="185"/>
                  </a:cubicBezTo>
                  <a:cubicBezTo>
                    <a:pt x="122" y="189"/>
                    <a:pt x="118" y="193"/>
                    <a:pt x="113" y="197"/>
                  </a:cubicBezTo>
                  <a:cubicBezTo>
                    <a:pt x="111" y="194"/>
                    <a:pt x="108" y="191"/>
                    <a:pt x="105" y="189"/>
                  </a:cubicBezTo>
                  <a:close/>
                  <a:moveTo>
                    <a:pt x="122" y="173"/>
                  </a:moveTo>
                  <a:cubicBezTo>
                    <a:pt x="125" y="170"/>
                    <a:pt x="128" y="167"/>
                    <a:pt x="131" y="164"/>
                  </a:cubicBezTo>
                  <a:cubicBezTo>
                    <a:pt x="132" y="163"/>
                    <a:pt x="134" y="162"/>
                    <a:pt x="135" y="160"/>
                  </a:cubicBezTo>
                  <a:cubicBezTo>
                    <a:pt x="138" y="163"/>
                    <a:pt x="141" y="166"/>
                    <a:pt x="144" y="168"/>
                  </a:cubicBezTo>
                  <a:cubicBezTo>
                    <a:pt x="140" y="172"/>
                    <a:pt x="135" y="177"/>
                    <a:pt x="131" y="181"/>
                  </a:cubicBezTo>
                  <a:cubicBezTo>
                    <a:pt x="128" y="178"/>
                    <a:pt x="125" y="175"/>
                    <a:pt x="122" y="173"/>
                  </a:cubicBezTo>
                  <a:close/>
                  <a:moveTo>
                    <a:pt x="139" y="157"/>
                  </a:moveTo>
                  <a:cubicBezTo>
                    <a:pt x="144" y="153"/>
                    <a:pt x="148" y="149"/>
                    <a:pt x="152" y="145"/>
                  </a:cubicBezTo>
                  <a:cubicBezTo>
                    <a:pt x="155" y="148"/>
                    <a:pt x="158" y="150"/>
                    <a:pt x="161" y="153"/>
                  </a:cubicBezTo>
                  <a:cubicBezTo>
                    <a:pt x="156" y="157"/>
                    <a:pt x="152" y="161"/>
                    <a:pt x="148" y="164"/>
                  </a:cubicBezTo>
                  <a:cubicBezTo>
                    <a:pt x="145" y="162"/>
                    <a:pt x="142" y="159"/>
                    <a:pt x="139" y="157"/>
                  </a:cubicBezTo>
                  <a:close/>
                  <a:moveTo>
                    <a:pt x="155" y="142"/>
                  </a:moveTo>
                  <a:cubicBezTo>
                    <a:pt x="159" y="138"/>
                    <a:pt x="164" y="134"/>
                    <a:pt x="168" y="130"/>
                  </a:cubicBezTo>
                  <a:cubicBezTo>
                    <a:pt x="171" y="133"/>
                    <a:pt x="174" y="135"/>
                    <a:pt x="177" y="137"/>
                  </a:cubicBezTo>
                  <a:cubicBezTo>
                    <a:pt x="172" y="142"/>
                    <a:pt x="168" y="146"/>
                    <a:pt x="163" y="150"/>
                  </a:cubicBezTo>
                  <a:cubicBezTo>
                    <a:pt x="160" y="148"/>
                    <a:pt x="158" y="145"/>
                    <a:pt x="155" y="142"/>
                  </a:cubicBezTo>
                  <a:close/>
                  <a:moveTo>
                    <a:pt x="172" y="126"/>
                  </a:moveTo>
                  <a:cubicBezTo>
                    <a:pt x="178" y="122"/>
                    <a:pt x="183" y="117"/>
                    <a:pt x="188" y="112"/>
                  </a:cubicBezTo>
                  <a:cubicBezTo>
                    <a:pt x="191" y="114"/>
                    <a:pt x="194" y="117"/>
                    <a:pt x="196" y="119"/>
                  </a:cubicBezTo>
                  <a:cubicBezTo>
                    <a:pt x="191" y="124"/>
                    <a:pt x="186" y="129"/>
                    <a:pt x="181" y="134"/>
                  </a:cubicBezTo>
                  <a:cubicBezTo>
                    <a:pt x="178" y="131"/>
                    <a:pt x="175" y="129"/>
                    <a:pt x="172" y="126"/>
                  </a:cubicBezTo>
                  <a:close/>
                  <a:moveTo>
                    <a:pt x="192" y="109"/>
                  </a:moveTo>
                  <a:cubicBezTo>
                    <a:pt x="196" y="106"/>
                    <a:pt x="199" y="103"/>
                    <a:pt x="203" y="99"/>
                  </a:cubicBezTo>
                  <a:cubicBezTo>
                    <a:pt x="206" y="101"/>
                    <a:pt x="208" y="103"/>
                    <a:pt x="210" y="105"/>
                  </a:cubicBezTo>
                  <a:cubicBezTo>
                    <a:pt x="207" y="109"/>
                    <a:pt x="203" y="112"/>
                    <a:pt x="200" y="116"/>
                  </a:cubicBezTo>
                  <a:cubicBezTo>
                    <a:pt x="197" y="113"/>
                    <a:pt x="194" y="111"/>
                    <a:pt x="192" y="109"/>
                  </a:cubicBezTo>
                  <a:close/>
                  <a:moveTo>
                    <a:pt x="217" y="82"/>
                  </a:moveTo>
                  <a:cubicBezTo>
                    <a:pt x="213" y="85"/>
                    <a:pt x="208" y="89"/>
                    <a:pt x="204" y="92"/>
                  </a:cubicBezTo>
                  <a:cubicBezTo>
                    <a:pt x="202" y="90"/>
                    <a:pt x="199" y="88"/>
                    <a:pt x="197" y="87"/>
                  </a:cubicBezTo>
                  <a:cubicBezTo>
                    <a:pt x="201" y="82"/>
                    <a:pt x="205" y="78"/>
                    <a:pt x="210" y="74"/>
                  </a:cubicBezTo>
                  <a:cubicBezTo>
                    <a:pt x="212" y="77"/>
                    <a:pt x="215" y="79"/>
                    <a:pt x="217" y="82"/>
                  </a:cubicBezTo>
                  <a:close/>
                  <a:moveTo>
                    <a:pt x="207" y="71"/>
                  </a:moveTo>
                  <a:cubicBezTo>
                    <a:pt x="202" y="75"/>
                    <a:pt x="197" y="79"/>
                    <a:pt x="193" y="83"/>
                  </a:cubicBezTo>
                  <a:cubicBezTo>
                    <a:pt x="189" y="81"/>
                    <a:pt x="186" y="78"/>
                    <a:pt x="183" y="76"/>
                  </a:cubicBezTo>
                  <a:cubicBezTo>
                    <a:pt x="188" y="71"/>
                    <a:pt x="193" y="66"/>
                    <a:pt x="198" y="61"/>
                  </a:cubicBezTo>
                  <a:cubicBezTo>
                    <a:pt x="201" y="64"/>
                    <a:pt x="204" y="68"/>
                    <a:pt x="207" y="71"/>
                  </a:cubicBezTo>
                  <a:close/>
                  <a:moveTo>
                    <a:pt x="226" y="9"/>
                  </a:moveTo>
                  <a:cubicBezTo>
                    <a:pt x="228" y="12"/>
                    <a:pt x="230" y="15"/>
                    <a:pt x="233" y="17"/>
                  </a:cubicBezTo>
                  <a:cubicBezTo>
                    <a:pt x="229" y="21"/>
                    <a:pt x="225" y="25"/>
                    <a:pt x="222" y="28"/>
                  </a:cubicBezTo>
                  <a:cubicBezTo>
                    <a:pt x="219" y="26"/>
                    <a:pt x="216" y="24"/>
                    <a:pt x="214" y="22"/>
                  </a:cubicBezTo>
                  <a:cubicBezTo>
                    <a:pt x="218" y="18"/>
                    <a:pt x="222" y="13"/>
                    <a:pt x="226" y="9"/>
                  </a:cubicBezTo>
                  <a:close/>
                  <a:moveTo>
                    <a:pt x="212" y="24"/>
                  </a:moveTo>
                  <a:cubicBezTo>
                    <a:pt x="215" y="26"/>
                    <a:pt x="217" y="28"/>
                    <a:pt x="220" y="30"/>
                  </a:cubicBezTo>
                  <a:cubicBezTo>
                    <a:pt x="216" y="35"/>
                    <a:pt x="212" y="39"/>
                    <a:pt x="207" y="43"/>
                  </a:cubicBezTo>
                  <a:cubicBezTo>
                    <a:pt x="204" y="41"/>
                    <a:pt x="201" y="39"/>
                    <a:pt x="198" y="37"/>
                  </a:cubicBezTo>
                  <a:cubicBezTo>
                    <a:pt x="203" y="33"/>
                    <a:pt x="207" y="28"/>
                    <a:pt x="212" y="24"/>
                  </a:cubicBezTo>
                  <a:close/>
                  <a:moveTo>
                    <a:pt x="196" y="39"/>
                  </a:moveTo>
                  <a:cubicBezTo>
                    <a:pt x="199" y="42"/>
                    <a:pt x="202" y="44"/>
                    <a:pt x="205" y="45"/>
                  </a:cubicBezTo>
                  <a:cubicBezTo>
                    <a:pt x="202" y="48"/>
                    <a:pt x="199" y="51"/>
                    <a:pt x="197" y="54"/>
                  </a:cubicBezTo>
                  <a:cubicBezTo>
                    <a:pt x="194" y="51"/>
                    <a:pt x="191" y="49"/>
                    <a:pt x="189" y="46"/>
                  </a:cubicBezTo>
                  <a:cubicBezTo>
                    <a:pt x="191" y="44"/>
                    <a:pt x="194" y="41"/>
                    <a:pt x="196" y="39"/>
                  </a:cubicBezTo>
                  <a:close/>
                  <a:moveTo>
                    <a:pt x="186" y="49"/>
                  </a:moveTo>
                  <a:cubicBezTo>
                    <a:pt x="189" y="51"/>
                    <a:pt x="191" y="54"/>
                    <a:pt x="194" y="57"/>
                  </a:cubicBezTo>
                  <a:cubicBezTo>
                    <a:pt x="188" y="62"/>
                    <a:pt x="183" y="67"/>
                    <a:pt x="178" y="72"/>
                  </a:cubicBezTo>
                  <a:cubicBezTo>
                    <a:pt x="175" y="70"/>
                    <a:pt x="172" y="68"/>
                    <a:pt x="170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4" y="60"/>
                    <a:pt x="180" y="54"/>
                    <a:pt x="186" y="49"/>
                  </a:cubicBezTo>
                  <a:close/>
                  <a:moveTo>
                    <a:pt x="167" y="67"/>
                  </a:moveTo>
                  <a:cubicBezTo>
                    <a:pt x="167" y="67"/>
                    <a:pt x="167" y="67"/>
                    <a:pt x="168" y="68"/>
                  </a:cubicBezTo>
                  <a:cubicBezTo>
                    <a:pt x="170" y="70"/>
                    <a:pt x="173" y="72"/>
                    <a:pt x="175" y="74"/>
                  </a:cubicBezTo>
                  <a:cubicBezTo>
                    <a:pt x="171" y="78"/>
                    <a:pt x="167" y="82"/>
                    <a:pt x="164" y="86"/>
                  </a:cubicBezTo>
                  <a:cubicBezTo>
                    <a:pt x="161" y="83"/>
                    <a:pt x="159" y="81"/>
                    <a:pt x="156" y="79"/>
                  </a:cubicBezTo>
                  <a:cubicBezTo>
                    <a:pt x="156" y="78"/>
                    <a:pt x="154" y="79"/>
                    <a:pt x="155" y="80"/>
                  </a:cubicBezTo>
                  <a:cubicBezTo>
                    <a:pt x="157" y="82"/>
                    <a:pt x="159" y="85"/>
                    <a:pt x="162" y="87"/>
                  </a:cubicBezTo>
                  <a:cubicBezTo>
                    <a:pt x="156" y="93"/>
                    <a:pt x="150" y="98"/>
                    <a:pt x="144" y="104"/>
                  </a:cubicBezTo>
                  <a:cubicBezTo>
                    <a:pt x="141" y="101"/>
                    <a:pt x="138" y="99"/>
                    <a:pt x="135" y="96"/>
                  </a:cubicBezTo>
                  <a:cubicBezTo>
                    <a:pt x="146" y="86"/>
                    <a:pt x="156" y="77"/>
                    <a:pt x="167" y="67"/>
                  </a:cubicBezTo>
                  <a:close/>
                  <a:moveTo>
                    <a:pt x="133" y="98"/>
                  </a:moveTo>
                  <a:cubicBezTo>
                    <a:pt x="136" y="101"/>
                    <a:pt x="139" y="104"/>
                    <a:pt x="142" y="106"/>
                  </a:cubicBezTo>
                  <a:cubicBezTo>
                    <a:pt x="137" y="110"/>
                    <a:pt x="133" y="114"/>
                    <a:pt x="128" y="118"/>
                  </a:cubicBezTo>
                  <a:cubicBezTo>
                    <a:pt x="125" y="116"/>
                    <a:pt x="122" y="113"/>
                    <a:pt x="119" y="111"/>
                  </a:cubicBezTo>
                  <a:cubicBezTo>
                    <a:pt x="124" y="107"/>
                    <a:pt x="128" y="102"/>
                    <a:pt x="133" y="98"/>
                  </a:cubicBezTo>
                  <a:close/>
                  <a:moveTo>
                    <a:pt x="114" y="115"/>
                  </a:moveTo>
                  <a:cubicBezTo>
                    <a:pt x="115" y="114"/>
                    <a:pt x="116" y="114"/>
                    <a:pt x="117" y="113"/>
                  </a:cubicBezTo>
                  <a:cubicBezTo>
                    <a:pt x="120" y="115"/>
                    <a:pt x="123" y="118"/>
                    <a:pt x="126" y="121"/>
                  </a:cubicBezTo>
                  <a:cubicBezTo>
                    <a:pt x="122" y="124"/>
                    <a:pt x="118" y="128"/>
                    <a:pt x="114" y="132"/>
                  </a:cubicBezTo>
                  <a:cubicBezTo>
                    <a:pt x="111" y="129"/>
                    <a:pt x="108" y="126"/>
                    <a:pt x="106" y="124"/>
                  </a:cubicBezTo>
                  <a:cubicBezTo>
                    <a:pt x="108" y="121"/>
                    <a:pt x="111" y="118"/>
                    <a:pt x="114" y="115"/>
                  </a:cubicBezTo>
                  <a:close/>
                  <a:moveTo>
                    <a:pt x="103" y="126"/>
                  </a:moveTo>
                  <a:cubicBezTo>
                    <a:pt x="106" y="129"/>
                    <a:pt x="108" y="131"/>
                    <a:pt x="111" y="134"/>
                  </a:cubicBezTo>
                  <a:cubicBezTo>
                    <a:pt x="105" y="139"/>
                    <a:pt x="100" y="144"/>
                    <a:pt x="94" y="149"/>
                  </a:cubicBezTo>
                  <a:cubicBezTo>
                    <a:pt x="91" y="147"/>
                    <a:pt x="89" y="145"/>
                    <a:pt x="86" y="143"/>
                  </a:cubicBezTo>
                  <a:cubicBezTo>
                    <a:pt x="92" y="137"/>
                    <a:pt x="98" y="131"/>
                    <a:pt x="103" y="126"/>
                  </a:cubicBezTo>
                  <a:close/>
                  <a:moveTo>
                    <a:pt x="84" y="144"/>
                  </a:moveTo>
                  <a:cubicBezTo>
                    <a:pt x="86" y="147"/>
                    <a:pt x="89" y="149"/>
                    <a:pt x="91" y="152"/>
                  </a:cubicBezTo>
                  <a:cubicBezTo>
                    <a:pt x="87" y="156"/>
                    <a:pt x="83" y="160"/>
                    <a:pt x="78" y="163"/>
                  </a:cubicBezTo>
                  <a:cubicBezTo>
                    <a:pt x="77" y="162"/>
                    <a:pt x="75" y="161"/>
                    <a:pt x="74" y="159"/>
                  </a:cubicBezTo>
                  <a:cubicBezTo>
                    <a:pt x="73" y="158"/>
                    <a:pt x="71" y="160"/>
                    <a:pt x="72" y="161"/>
                  </a:cubicBezTo>
                  <a:cubicBezTo>
                    <a:pt x="73" y="163"/>
                    <a:pt x="75" y="164"/>
                    <a:pt x="76" y="165"/>
                  </a:cubicBezTo>
                  <a:cubicBezTo>
                    <a:pt x="72" y="169"/>
                    <a:pt x="68" y="173"/>
                    <a:pt x="63" y="176"/>
                  </a:cubicBezTo>
                  <a:cubicBezTo>
                    <a:pt x="61" y="174"/>
                    <a:pt x="59" y="172"/>
                    <a:pt x="57" y="169"/>
                  </a:cubicBezTo>
                  <a:cubicBezTo>
                    <a:pt x="66" y="161"/>
                    <a:pt x="75" y="153"/>
                    <a:pt x="84" y="144"/>
                  </a:cubicBezTo>
                  <a:close/>
                  <a:moveTo>
                    <a:pt x="55" y="171"/>
                  </a:moveTo>
                  <a:cubicBezTo>
                    <a:pt x="57" y="174"/>
                    <a:pt x="59" y="176"/>
                    <a:pt x="61" y="178"/>
                  </a:cubicBezTo>
                  <a:cubicBezTo>
                    <a:pt x="56" y="183"/>
                    <a:pt x="51" y="187"/>
                    <a:pt x="46" y="192"/>
                  </a:cubicBezTo>
                  <a:cubicBezTo>
                    <a:pt x="43" y="190"/>
                    <a:pt x="41" y="187"/>
                    <a:pt x="38" y="185"/>
                  </a:cubicBezTo>
                  <a:cubicBezTo>
                    <a:pt x="44" y="181"/>
                    <a:pt x="49" y="176"/>
                    <a:pt x="55" y="171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7"/>
                    <a:pt x="36" y="187"/>
                  </a:cubicBezTo>
                  <a:cubicBezTo>
                    <a:pt x="39" y="189"/>
                    <a:pt x="41" y="192"/>
                    <a:pt x="43" y="194"/>
                  </a:cubicBezTo>
                  <a:cubicBezTo>
                    <a:pt x="39" y="198"/>
                    <a:pt x="35" y="201"/>
                    <a:pt x="31" y="205"/>
                  </a:cubicBezTo>
                  <a:cubicBezTo>
                    <a:pt x="28" y="202"/>
                    <a:pt x="25" y="200"/>
                    <a:pt x="22" y="197"/>
                  </a:cubicBezTo>
                  <a:cubicBezTo>
                    <a:pt x="27" y="194"/>
                    <a:pt x="31" y="190"/>
                    <a:pt x="36" y="187"/>
                  </a:cubicBezTo>
                  <a:close/>
                  <a:moveTo>
                    <a:pt x="7" y="208"/>
                  </a:moveTo>
                  <a:cubicBezTo>
                    <a:pt x="11" y="205"/>
                    <a:pt x="16" y="202"/>
                    <a:pt x="20" y="199"/>
                  </a:cubicBezTo>
                  <a:cubicBezTo>
                    <a:pt x="20" y="199"/>
                    <a:pt x="20" y="199"/>
                    <a:pt x="20" y="199"/>
                  </a:cubicBezTo>
                  <a:cubicBezTo>
                    <a:pt x="23" y="202"/>
                    <a:pt x="25" y="204"/>
                    <a:pt x="28" y="207"/>
                  </a:cubicBezTo>
                  <a:cubicBezTo>
                    <a:pt x="24" y="210"/>
                    <a:pt x="20" y="214"/>
                    <a:pt x="17" y="217"/>
                  </a:cubicBezTo>
                  <a:cubicBezTo>
                    <a:pt x="13" y="214"/>
                    <a:pt x="10" y="211"/>
                    <a:pt x="7" y="208"/>
                  </a:cubicBezTo>
                  <a:close/>
                  <a:moveTo>
                    <a:pt x="19" y="219"/>
                  </a:moveTo>
                  <a:cubicBezTo>
                    <a:pt x="23" y="216"/>
                    <a:pt x="27" y="213"/>
                    <a:pt x="31" y="210"/>
                  </a:cubicBezTo>
                  <a:cubicBezTo>
                    <a:pt x="35" y="214"/>
                    <a:pt x="39" y="218"/>
                    <a:pt x="43" y="222"/>
                  </a:cubicBezTo>
                  <a:cubicBezTo>
                    <a:pt x="39" y="225"/>
                    <a:pt x="36" y="228"/>
                    <a:pt x="33" y="232"/>
                  </a:cubicBezTo>
                  <a:cubicBezTo>
                    <a:pt x="28" y="227"/>
                    <a:pt x="24" y="223"/>
                    <a:pt x="19" y="219"/>
                  </a:cubicBezTo>
                  <a:close/>
                  <a:moveTo>
                    <a:pt x="35" y="234"/>
                  </a:moveTo>
                  <a:cubicBezTo>
                    <a:pt x="38" y="231"/>
                    <a:pt x="42" y="228"/>
                    <a:pt x="45" y="225"/>
                  </a:cubicBezTo>
                  <a:cubicBezTo>
                    <a:pt x="47" y="227"/>
                    <a:pt x="49" y="229"/>
                    <a:pt x="51" y="231"/>
                  </a:cubicBezTo>
                  <a:cubicBezTo>
                    <a:pt x="49" y="232"/>
                    <a:pt x="48" y="234"/>
                    <a:pt x="46" y="236"/>
                  </a:cubicBezTo>
                  <a:cubicBezTo>
                    <a:pt x="45" y="237"/>
                    <a:pt x="46" y="239"/>
                    <a:pt x="48" y="238"/>
                  </a:cubicBezTo>
                  <a:cubicBezTo>
                    <a:pt x="50" y="237"/>
                    <a:pt x="52" y="235"/>
                    <a:pt x="54" y="234"/>
                  </a:cubicBezTo>
                  <a:cubicBezTo>
                    <a:pt x="57" y="237"/>
                    <a:pt x="60" y="240"/>
                    <a:pt x="63" y="243"/>
                  </a:cubicBezTo>
                  <a:cubicBezTo>
                    <a:pt x="60" y="246"/>
                    <a:pt x="57" y="248"/>
                    <a:pt x="53" y="251"/>
                  </a:cubicBezTo>
                  <a:cubicBezTo>
                    <a:pt x="47" y="245"/>
                    <a:pt x="41" y="239"/>
                    <a:pt x="35" y="234"/>
                  </a:cubicBezTo>
                  <a:close/>
                  <a:moveTo>
                    <a:pt x="65" y="264"/>
                  </a:moveTo>
                  <a:cubicBezTo>
                    <a:pt x="62" y="260"/>
                    <a:pt x="59" y="257"/>
                    <a:pt x="55" y="253"/>
                  </a:cubicBezTo>
                  <a:cubicBezTo>
                    <a:pt x="59" y="250"/>
                    <a:pt x="62" y="248"/>
                    <a:pt x="65" y="245"/>
                  </a:cubicBezTo>
                  <a:cubicBezTo>
                    <a:pt x="68" y="248"/>
                    <a:pt x="72" y="251"/>
                    <a:pt x="75" y="254"/>
                  </a:cubicBezTo>
                  <a:cubicBezTo>
                    <a:pt x="72" y="257"/>
                    <a:pt x="69" y="261"/>
                    <a:pt x="65" y="264"/>
                  </a:cubicBezTo>
                  <a:close/>
                  <a:moveTo>
                    <a:pt x="78" y="251"/>
                  </a:moveTo>
                  <a:cubicBezTo>
                    <a:pt x="75" y="248"/>
                    <a:pt x="73" y="244"/>
                    <a:pt x="70" y="241"/>
                  </a:cubicBezTo>
                  <a:cubicBezTo>
                    <a:pt x="74" y="238"/>
                    <a:pt x="78" y="234"/>
                    <a:pt x="82" y="231"/>
                  </a:cubicBezTo>
                  <a:cubicBezTo>
                    <a:pt x="83" y="232"/>
                    <a:pt x="84" y="233"/>
                    <a:pt x="86" y="234"/>
                  </a:cubicBezTo>
                  <a:cubicBezTo>
                    <a:pt x="87" y="235"/>
                    <a:pt x="89" y="233"/>
                    <a:pt x="88" y="232"/>
                  </a:cubicBezTo>
                  <a:cubicBezTo>
                    <a:pt x="87" y="230"/>
                    <a:pt x="86" y="229"/>
                    <a:pt x="85" y="228"/>
                  </a:cubicBezTo>
                  <a:cubicBezTo>
                    <a:pt x="89" y="224"/>
                    <a:pt x="93" y="220"/>
                    <a:pt x="98" y="217"/>
                  </a:cubicBezTo>
                  <a:cubicBezTo>
                    <a:pt x="101" y="219"/>
                    <a:pt x="103" y="221"/>
                    <a:pt x="106" y="224"/>
                  </a:cubicBezTo>
                  <a:cubicBezTo>
                    <a:pt x="97" y="233"/>
                    <a:pt x="87" y="242"/>
                    <a:pt x="78" y="251"/>
                  </a:cubicBezTo>
                  <a:close/>
                  <a:moveTo>
                    <a:pt x="109" y="221"/>
                  </a:moveTo>
                  <a:cubicBezTo>
                    <a:pt x="107" y="218"/>
                    <a:pt x="104" y="216"/>
                    <a:pt x="102" y="213"/>
                  </a:cubicBezTo>
                  <a:cubicBezTo>
                    <a:pt x="105" y="210"/>
                    <a:pt x="109" y="207"/>
                    <a:pt x="112" y="204"/>
                  </a:cubicBezTo>
                  <a:cubicBezTo>
                    <a:pt x="114" y="206"/>
                    <a:pt x="117" y="208"/>
                    <a:pt x="119" y="210"/>
                  </a:cubicBezTo>
                  <a:cubicBezTo>
                    <a:pt x="119" y="210"/>
                    <a:pt x="119" y="210"/>
                    <a:pt x="120" y="210"/>
                  </a:cubicBezTo>
                  <a:cubicBezTo>
                    <a:pt x="116" y="214"/>
                    <a:pt x="113" y="217"/>
                    <a:pt x="109" y="221"/>
                  </a:cubicBezTo>
                  <a:close/>
                  <a:moveTo>
                    <a:pt x="122" y="208"/>
                  </a:moveTo>
                  <a:cubicBezTo>
                    <a:pt x="122" y="208"/>
                    <a:pt x="122" y="207"/>
                    <a:pt x="122" y="207"/>
                  </a:cubicBezTo>
                  <a:cubicBezTo>
                    <a:pt x="120" y="205"/>
                    <a:pt x="118" y="203"/>
                    <a:pt x="116" y="200"/>
                  </a:cubicBezTo>
                  <a:cubicBezTo>
                    <a:pt x="121" y="196"/>
                    <a:pt x="126" y="192"/>
                    <a:pt x="130" y="188"/>
                  </a:cubicBezTo>
                  <a:cubicBezTo>
                    <a:pt x="133" y="190"/>
                    <a:pt x="135" y="191"/>
                    <a:pt x="138" y="193"/>
                  </a:cubicBezTo>
                  <a:cubicBezTo>
                    <a:pt x="132" y="198"/>
                    <a:pt x="127" y="203"/>
                    <a:pt x="122" y="208"/>
                  </a:cubicBezTo>
                  <a:close/>
                  <a:moveTo>
                    <a:pt x="153" y="179"/>
                  </a:moveTo>
                  <a:cubicBezTo>
                    <a:pt x="149" y="182"/>
                    <a:pt x="145" y="186"/>
                    <a:pt x="141" y="190"/>
                  </a:cubicBezTo>
                  <a:cubicBezTo>
                    <a:pt x="139" y="188"/>
                    <a:pt x="136" y="186"/>
                    <a:pt x="134" y="184"/>
                  </a:cubicBezTo>
                  <a:cubicBezTo>
                    <a:pt x="139" y="180"/>
                    <a:pt x="144" y="176"/>
                    <a:pt x="148" y="171"/>
                  </a:cubicBezTo>
                  <a:cubicBezTo>
                    <a:pt x="150" y="173"/>
                    <a:pt x="153" y="175"/>
                    <a:pt x="155" y="176"/>
                  </a:cubicBezTo>
                  <a:cubicBezTo>
                    <a:pt x="154" y="177"/>
                    <a:pt x="153" y="178"/>
                    <a:pt x="153" y="179"/>
                  </a:cubicBezTo>
                  <a:close/>
                  <a:moveTo>
                    <a:pt x="157" y="174"/>
                  </a:moveTo>
                  <a:cubicBezTo>
                    <a:pt x="156" y="172"/>
                    <a:pt x="154" y="170"/>
                    <a:pt x="152" y="168"/>
                  </a:cubicBezTo>
                  <a:cubicBezTo>
                    <a:pt x="156" y="164"/>
                    <a:pt x="160" y="160"/>
                    <a:pt x="165" y="156"/>
                  </a:cubicBezTo>
                  <a:cubicBezTo>
                    <a:pt x="166" y="156"/>
                    <a:pt x="167" y="155"/>
                    <a:pt x="166" y="154"/>
                  </a:cubicBezTo>
                  <a:cubicBezTo>
                    <a:pt x="171" y="150"/>
                    <a:pt x="176" y="145"/>
                    <a:pt x="181" y="141"/>
                  </a:cubicBezTo>
                  <a:cubicBezTo>
                    <a:pt x="182" y="142"/>
                    <a:pt x="184" y="143"/>
                    <a:pt x="186" y="144"/>
                  </a:cubicBezTo>
                  <a:cubicBezTo>
                    <a:pt x="186" y="145"/>
                    <a:pt x="186" y="145"/>
                    <a:pt x="187" y="145"/>
                  </a:cubicBezTo>
                  <a:cubicBezTo>
                    <a:pt x="177" y="154"/>
                    <a:pt x="167" y="164"/>
                    <a:pt x="157" y="174"/>
                  </a:cubicBezTo>
                  <a:close/>
                  <a:moveTo>
                    <a:pt x="189" y="142"/>
                  </a:moveTo>
                  <a:cubicBezTo>
                    <a:pt x="189" y="142"/>
                    <a:pt x="189" y="141"/>
                    <a:pt x="188" y="141"/>
                  </a:cubicBezTo>
                  <a:cubicBezTo>
                    <a:pt x="187" y="140"/>
                    <a:pt x="186" y="138"/>
                    <a:pt x="184" y="137"/>
                  </a:cubicBezTo>
                  <a:cubicBezTo>
                    <a:pt x="190" y="132"/>
                    <a:pt x="195" y="127"/>
                    <a:pt x="201" y="121"/>
                  </a:cubicBezTo>
                  <a:cubicBezTo>
                    <a:pt x="202" y="122"/>
                    <a:pt x="204" y="123"/>
                    <a:pt x="206" y="124"/>
                  </a:cubicBezTo>
                  <a:cubicBezTo>
                    <a:pt x="207" y="125"/>
                    <a:pt x="209" y="123"/>
                    <a:pt x="208" y="122"/>
                  </a:cubicBezTo>
                  <a:cubicBezTo>
                    <a:pt x="206" y="121"/>
                    <a:pt x="205" y="120"/>
                    <a:pt x="203" y="118"/>
                  </a:cubicBezTo>
                  <a:cubicBezTo>
                    <a:pt x="207" y="115"/>
                    <a:pt x="211" y="111"/>
                    <a:pt x="214" y="108"/>
                  </a:cubicBezTo>
                  <a:cubicBezTo>
                    <a:pt x="215" y="109"/>
                    <a:pt x="216" y="110"/>
                    <a:pt x="218" y="110"/>
                  </a:cubicBezTo>
                  <a:cubicBezTo>
                    <a:pt x="220" y="112"/>
                    <a:pt x="223" y="108"/>
                    <a:pt x="221" y="107"/>
                  </a:cubicBezTo>
                  <a:cubicBezTo>
                    <a:pt x="220" y="106"/>
                    <a:pt x="219" y="105"/>
                    <a:pt x="218" y="104"/>
                  </a:cubicBezTo>
                  <a:cubicBezTo>
                    <a:pt x="221" y="100"/>
                    <a:pt x="225" y="97"/>
                    <a:pt x="229" y="93"/>
                  </a:cubicBezTo>
                  <a:cubicBezTo>
                    <a:pt x="231" y="95"/>
                    <a:pt x="233" y="96"/>
                    <a:pt x="235" y="98"/>
                  </a:cubicBezTo>
                  <a:cubicBezTo>
                    <a:pt x="235" y="98"/>
                    <a:pt x="235" y="98"/>
                    <a:pt x="235" y="98"/>
                  </a:cubicBezTo>
                  <a:cubicBezTo>
                    <a:pt x="219" y="112"/>
                    <a:pt x="204" y="127"/>
                    <a:pt x="189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42"/>
            <p:cNvSpPr>
              <a:spLocks noEditPoints="1"/>
            </p:cNvSpPr>
            <p:nvPr/>
          </p:nvSpPr>
          <p:spPr bwMode="auto">
            <a:xfrm>
              <a:off x="7945438" y="1687513"/>
              <a:ext cx="212725" cy="177800"/>
            </a:xfrm>
            <a:custGeom>
              <a:avLst/>
              <a:gdLst>
                <a:gd name="T0" fmla="*/ 61 w 67"/>
                <a:gd name="T1" fmla="*/ 27 h 56"/>
                <a:gd name="T2" fmla="*/ 61 w 67"/>
                <a:gd name="T3" fmla="*/ 22 h 56"/>
                <a:gd name="T4" fmla="*/ 34 w 67"/>
                <a:gd name="T5" fmla="*/ 2 h 56"/>
                <a:gd name="T6" fmla="*/ 35 w 67"/>
                <a:gd name="T7" fmla="*/ 10 h 56"/>
                <a:gd name="T8" fmla="*/ 27 w 67"/>
                <a:gd name="T9" fmla="*/ 9 h 56"/>
                <a:gd name="T10" fmla="*/ 27 w 67"/>
                <a:gd name="T11" fmla="*/ 4 h 56"/>
                <a:gd name="T12" fmla="*/ 10 w 67"/>
                <a:gd name="T13" fmla="*/ 28 h 56"/>
                <a:gd name="T14" fmla="*/ 23 w 67"/>
                <a:gd name="T15" fmla="*/ 23 h 56"/>
                <a:gd name="T16" fmla="*/ 4 w 67"/>
                <a:gd name="T17" fmla="*/ 27 h 56"/>
                <a:gd name="T18" fmla="*/ 17 w 67"/>
                <a:gd name="T19" fmla="*/ 43 h 56"/>
                <a:gd name="T20" fmla="*/ 29 w 67"/>
                <a:gd name="T21" fmla="*/ 53 h 56"/>
                <a:gd name="T22" fmla="*/ 33 w 67"/>
                <a:gd name="T23" fmla="*/ 52 h 56"/>
                <a:gd name="T24" fmla="*/ 44 w 67"/>
                <a:gd name="T25" fmla="*/ 43 h 56"/>
                <a:gd name="T26" fmla="*/ 47 w 67"/>
                <a:gd name="T27" fmla="*/ 40 h 56"/>
                <a:gd name="T28" fmla="*/ 63 w 67"/>
                <a:gd name="T29" fmla="*/ 35 h 56"/>
                <a:gd name="T30" fmla="*/ 44 w 67"/>
                <a:gd name="T31" fmla="*/ 19 h 56"/>
                <a:gd name="T32" fmla="*/ 35 w 67"/>
                <a:gd name="T33" fmla="*/ 15 h 56"/>
                <a:gd name="T34" fmla="*/ 44 w 67"/>
                <a:gd name="T35" fmla="*/ 19 h 56"/>
                <a:gd name="T36" fmla="*/ 38 w 67"/>
                <a:gd name="T37" fmla="*/ 23 h 56"/>
                <a:gd name="T38" fmla="*/ 33 w 67"/>
                <a:gd name="T39" fmla="*/ 28 h 56"/>
                <a:gd name="T40" fmla="*/ 28 w 67"/>
                <a:gd name="T41" fmla="*/ 23 h 56"/>
                <a:gd name="T42" fmla="*/ 20 w 67"/>
                <a:gd name="T43" fmla="*/ 16 h 56"/>
                <a:gd name="T44" fmla="*/ 30 w 67"/>
                <a:gd name="T45" fmla="*/ 15 h 56"/>
                <a:gd name="T46" fmla="*/ 25 w 67"/>
                <a:gd name="T47" fmla="*/ 21 h 56"/>
                <a:gd name="T48" fmla="*/ 21 w 67"/>
                <a:gd name="T49" fmla="*/ 41 h 56"/>
                <a:gd name="T50" fmla="*/ 15 w 67"/>
                <a:gd name="T51" fmla="*/ 36 h 56"/>
                <a:gd name="T52" fmla="*/ 30 w 67"/>
                <a:gd name="T53" fmla="*/ 31 h 56"/>
                <a:gd name="T54" fmla="*/ 21 w 67"/>
                <a:gd name="T55" fmla="*/ 40 h 56"/>
                <a:gd name="T56" fmla="*/ 30 w 67"/>
                <a:gd name="T57" fmla="*/ 49 h 56"/>
                <a:gd name="T58" fmla="*/ 33 w 67"/>
                <a:gd name="T59" fmla="*/ 34 h 56"/>
                <a:gd name="T60" fmla="*/ 30 w 67"/>
                <a:gd name="T61" fmla="*/ 49 h 56"/>
                <a:gd name="T62" fmla="*/ 43 w 67"/>
                <a:gd name="T63" fmla="*/ 38 h 56"/>
                <a:gd name="T64" fmla="*/ 41 w 67"/>
                <a:gd name="T65" fmla="*/ 27 h 56"/>
                <a:gd name="T66" fmla="*/ 45 w 67"/>
                <a:gd name="T67" fmla="*/ 37 h 56"/>
                <a:gd name="T68" fmla="*/ 44 w 67"/>
                <a:gd name="T69" fmla="*/ 24 h 56"/>
                <a:gd name="T70" fmla="*/ 54 w 67"/>
                <a:gd name="T7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56">
                  <a:moveTo>
                    <a:pt x="65" y="32"/>
                  </a:moveTo>
                  <a:cubicBezTo>
                    <a:pt x="64" y="30"/>
                    <a:pt x="62" y="29"/>
                    <a:pt x="61" y="27"/>
                  </a:cubicBezTo>
                  <a:cubicBezTo>
                    <a:pt x="62" y="26"/>
                    <a:pt x="62" y="25"/>
                    <a:pt x="63" y="24"/>
                  </a:cubicBezTo>
                  <a:cubicBezTo>
                    <a:pt x="63" y="23"/>
                    <a:pt x="62" y="21"/>
                    <a:pt x="61" y="22"/>
                  </a:cubicBezTo>
                  <a:cubicBezTo>
                    <a:pt x="60" y="22"/>
                    <a:pt x="59" y="23"/>
                    <a:pt x="58" y="24"/>
                  </a:cubicBezTo>
                  <a:cubicBezTo>
                    <a:pt x="50" y="16"/>
                    <a:pt x="42" y="9"/>
                    <a:pt x="34" y="2"/>
                  </a:cubicBezTo>
                  <a:cubicBezTo>
                    <a:pt x="31" y="0"/>
                    <a:pt x="28" y="3"/>
                    <a:pt x="30" y="5"/>
                  </a:cubicBezTo>
                  <a:cubicBezTo>
                    <a:pt x="32" y="7"/>
                    <a:pt x="33" y="8"/>
                    <a:pt x="35" y="10"/>
                  </a:cubicBezTo>
                  <a:cubicBezTo>
                    <a:pt x="34" y="11"/>
                    <a:pt x="33" y="12"/>
                    <a:pt x="32" y="13"/>
                  </a:cubicBezTo>
                  <a:cubicBezTo>
                    <a:pt x="30" y="11"/>
                    <a:pt x="28" y="10"/>
                    <a:pt x="27" y="9"/>
                  </a:cubicBezTo>
                  <a:cubicBezTo>
                    <a:pt x="27" y="8"/>
                    <a:pt x="28" y="7"/>
                    <a:pt x="29" y="6"/>
                  </a:cubicBezTo>
                  <a:cubicBezTo>
                    <a:pt x="29" y="6"/>
                    <a:pt x="29" y="4"/>
                    <a:pt x="27" y="4"/>
                  </a:cubicBezTo>
                  <a:cubicBezTo>
                    <a:pt x="18" y="8"/>
                    <a:pt x="12" y="18"/>
                    <a:pt x="8" y="26"/>
                  </a:cubicBezTo>
                  <a:cubicBezTo>
                    <a:pt x="7" y="28"/>
                    <a:pt x="9" y="29"/>
                    <a:pt x="10" y="28"/>
                  </a:cubicBezTo>
                  <a:cubicBezTo>
                    <a:pt x="12" y="24"/>
                    <a:pt x="15" y="21"/>
                    <a:pt x="18" y="18"/>
                  </a:cubicBezTo>
                  <a:cubicBezTo>
                    <a:pt x="19" y="20"/>
                    <a:pt x="21" y="21"/>
                    <a:pt x="23" y="2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32"/>
                    <a:pt x="7" y="29"/>
                    <a:pt x="4" y="27"/>
                  </a:cubicBezTo>
                  <a:cubicBezTo>
                    <a:pt x="3" y="26"/>
                    <a:pt x="0" y="28"/>
                    <a:pt x="2" y="2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0" y="46"/>
                    <a:pt x="23" y="49"/>
                    <a:pt x="27" y="52"/>
                  </a:cubicBezTo>
                  <a:cubicBezTo>
                    <a:pt x="27" y="53"/>
                    <a:pt x="28" y="54"/>
                    <a:pt x="29" y="53"/>
                  </a:cubicBezTo>
                  <a:cubicBezTo>
                    <a:pt x="30" y="54"/>
                    <a:pt x="30" y="54"/>
                    <a:pt x="31" y="55"/>
                  </a:cubicBezTo>
                  <a:cubicBezTo>
                    <a:pt x="33" y="56"/>
                    <a:pt x="35" y="54"/>
                    <a:pt x="33" y="52"/>
                  </a:cubicBezTo>
                  <a:cubicBezTo>
                    <a:pt x="33" y="52"/>
                    <a:pt x="33" y="52"/>
                    <a:pt x="33" y="51"/>
                  </a:cubicBezTo>
                  <a:cubicBezTo>
                    <a:pt x="36" y="49"/>
                    <a:pt x="40" y="46"/>
                    <a:pt x="44" y="43"/>
                  </a:cubicBezTo>
                  <a:cubicBezTo>
                    <a:pt x="44" y="43"/>
                    <a:pt x="45" y="43"/>
                    <a:pt x="45" y="42"/>
                  </a:cubicBezTo>
                  <a:cubicBezTo>
                    <a:pt x="46" y="41"/>
                    <a:pt x="47" y="41"/>
                    <a:pt x="47" y="40"/>
                  </a:cubicBezTo>
                  <a:cubicBezTo>
                    <a:pt x="51" y="38"/>
                    <a:pt x="55" y="35"/>
                    <a:pt x="58" y="31"/>
                  </a:cubicBezTo>
                  <a:cubicBezTo>
                    <a:pt x="59" y="32"/>
                    <a:pt x="61" y="34"/>
                    <a:pt x="63" y="35"/>
                  </a:cubicBezTo>
                  <a:cubicBezTo>
                    <a:pt x="65" y="37"/>
                    <a:pt x="67" y="33"/>
                    <a:pt x="65" y="32"/>
                  </a:cubicBezTo>
                  <a:close/>
                  <a:moveTo>
                    <a:pt x="44" y="19"/>
                  </a:moveTo>
                  <a:cubicBezTo>
                    <a:pt x="43" y="19"/>
                    <a:pt x="42" y="20"/>
                    <a:pt x="41" y="21"/>
                  </a:cubicBezTo>
                  <a:cubicBezTo>
                    <a:pt x="39" y="19"/>
                    <a:pt x="37" y="17"/>
                    <a:pt x="35" y="15"/>
                  </a:cubicBezTo>
                  <a:cubicBezTo>
                    <a:pt x="36" y="14"/>
                    <a:pt x="37" y="13"/>
                    <a:pt x="37" y="12"/>
                  </a:cubicBezTo>
                  <a:cubicBezTo>
                    <a:pt x="40" y="14"/>
                    <a:pt x="42" y="16"/>
                    <a:pt x="44" y="19"/>
                  </a:cubicBezTo>
                  <a:close/>
                  <a:moveTo>
                    <a:pt x="33" y="18"/>
                  </a:moveTo>
                  <a:cubicBezTo>
                    <a:pt x="35" y="19"/>
                    <a:pt x="36" y="21"/>
                    <a:pt x="38" y="23"/>
                  </a:cubicBezTo>
                  <a:cubicBezTo>
                    <a:pt x="36" y="25"/>
                    <a:pt x="35" y="26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1" y="26"/>
                    <a:pt x="29" y="25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1"/>
                    <a:pt x="31" y="19"/>
                    <a:pt x="33" y="18"/>
                  </a:cubicBezTo>
                  <a:close/>
                  <a:moveTo>
                    <a:pt x="20" y="16"/>
                  </a:moveTo>
                  <a:cubicBezTo>
                    <a:pt x="21" y="14"/>
                    <a:pt x="23" y="12"/>
                    <a:pt x="25" y="11"/>
                  </a:cubicBezTo>
                  <a:cubicBezTo>
                    <a:pt x="27" y="12"/>
                    <a:pt x="28" y="13"/>
                    <a:pt x="30" y="15"/>
                  </a:cubicBezTo>
                  <a:cubicBezTo>
                    <a:pt x="28" y="17"/>
                    <a:pt x="27" y="19"/>
                    <a:pt x="25" y="20"/>
                  </a:cubicBezTo>
                  <a:cubicBezTo>
                    <a:pt x="25" y="21"/>
                    <a:pt x="25" y="21"/>
                    <a:pt x="25" y="21"/>
                  </a:cubicBezTo>
                  <a:lnTo>
                    <a:pt x="20" y="16"/>
                  </a:lnTo>
                  <a:close/>
                  <a:moveTo>
                    <a:pt x="21" y="41"/>
                  </a:moveTo>
                  <a:cubicBezTo>
                    <a:pt x="20" y="40"/>
                    <a:pt x="19" y="40"/>
                    <a:pt x="19" y="39"/>
                  </a:cubicBezTo>
                  <a:cubicBezTo>
                    <a:pt x="18" y="38"/>
                    <a:pt x="17" y="37"/>
                    <a:pt x="15" y="36"/>
                  </a:cubicBezTo>
                  <a:cubicBezTo>
                    <a:pt x="19" y="33"/>
                    <a:pt x="22" y="29"/>
                    <a:pt x="25" y="26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7" y="34"/>
                    <a:pt x="24" y="37"/>
                    <a:pt x="21" y="40"/>
                  </a:cubicBezTo>
                  <a:cubicBezTo>
                    <a:pt x="21" y="40"/>
                    <a:pt x="21" y="41"/>
                    <a:pt x="21" y="41"/>
                  </a:cubicBezTo>
                  <a:close/>
                  <a:moveTo>
                    <a:pt x="30" y="49"/>
                  </a:moveTo>
                  <a:cubicBezTo>
                    <a:pt x="28" y="47"/>
                    <a:pt x="26" y="45"/>
                    <a:pt x="23" y="42"/>
                  </a:cubicBezTo>
                  <a:cubicBezTo>
                    <a:pt x="26" y="40"/>
                    <a:pt x="30" y="37"/>
                    <a:pt x="33" y="34"/>
                  </a:cubicBezTo>
                  <a:cubicBezTo>
                    <a:pt x="35" y="36"/>
                    <a:pt x="38" y="39"/>
                    <a:pt x="40" y="41"/>
                  </a:cubicBezTo>
                  <a:cubicBezTo>
                    <a:pt x="37" y="44"/>
                    <a:pt x="34" y="46"/>
                    <a:pt x="30" y="49"/>
                  </a:cubicBezTo>
                  <a:close/>
                  <a:moveTo>
                    <a:pt x="45" y="37"/>
                  </a:moveTo>
                  <a:cubicBezTo>
                    <a:pt x="45" y="37"/>
                    <a:pt x="44" y="38"/>
                    <a:pt x="43" y="38"/>
                  </a:cubicBezTo>
                  <a:cubicBezTo>
                    <a:pt x="41" y="36"/>
                    <a:pt x="39" y="34"/>
                    <a:pt x="36" y="31"/>
                  </a:cubicBezTo>
                  <a:cubicBezTo>
                    <a:pt x="38" y="30"/>
                    <a:pt x="40" y="28"/>
                    <a:pt x="41" y="27"/>
                  </a:cubicBezTo>
                  <a:cubicBezTo>
                    <a:pt x="43" y="29"/>
                    <a:pt x="46" y="32"/>
                    <a:pt x="48" y="34"/>
                  </a:cubicBezTo>
                  <a:cubicBezTo>
                    <a:pt x="47" y="35"/>
                    <a:pt x="46" y="36"/>
                    <a:pt x="45" y="37"/>
                  </a:cubicBezTo>
                  <a:close/>
                  <a:moveTo>
                    <a:pt x="50" y="31"/>
                  </a:moveTo>
                  <a:cubicBezTo>
                    <a:pt x="49" y="29"/>
                    <a:pt x="46" y="26"/>
                    <a:pt x="44" y="24"/>
                  </a:cubicBezTo>
                  <a:cubicBezTo>
                    <a:pt x="45" y="23"/>
                    <a:pt x="46" y="22"/>
                    <a:pt x="47" y="21"/>
                  </a:cubicBezTo>
                  <a:cubicBezTo>
                    <a:pt x="49" y="23"/>
                    <a:pt x="51" y="26"/>
                    <a:pt x="54" y="28"/>
                  </a:cubicBezTo>
                  <a:cubicBezTo>
                    <a:pt x="53" y="29"/>
                    <a:pt x="51" y="30"/>
                    <a:pt x="50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6" name="Freeform 43"/>
          <p:cNvSpPr>
            <a:spLocks noEditPoints="1"/>
          </p:cNvSpPr>
          <p:nvPr/>
        </p:nvSpPr>
        <p:spPr bwMode="auto">
          <a:xfrm>
            <a:off x="4737418" y="2419350"/>
            <a:ext cx="881063" cy="874713"/>
          </a:xfrm>
          <a:custGeom>
            <a:avLst/>
            <a:gdLst>
              <a:gd name="T0" fmla="*/ 275 w 277"/>
              <a:gd name="T1" fmla="*/ 3 h 275"/>
              <a:gd name="T2" fmla="*/ 271 w 277"/>
              <a:gd name="T3" fmla="*/ 1 h 275"/>
              <a:gd name="T4" fmla="*/ 136 w 277"/>
              <a:gd name="T5" fmla="*/ 77 h 275"/>
              <a:gd name="T6" fmla="*/ 3 w 277"/>
              <a:gd name="T7" fmla="*/ 154 h 275"/>
              <a:gd name="T8" fmla="*/ 4 w 277"/>
              <a:gd name="T9" fmla="*/ 160 h 275"/>
              <a:gd name="T10" fmla="*/ 6 w 277"/>
              <a:gd name="T11" fmla="*/ 163 h 275"/>
              <a:gd name="T12" fmla="*/ 10 w 277"/>
              <a:gd name="T13" fmla="*/ 166 h 275"/>
              <a:gd name="T14" fmla="*/ 13 w 277"/>
              <a:gd name="T15" fmla="*/ 168 h 275"/>
              <a:gd name="T16" fmla="*/ 85 w 277"/>
              <a:gd name="T17" fmla="*/ 205 h 275"/>
              <a:gd name="T18" fmla="*/ 86 w 277"/>
              <a:gd name="T19" fmla="*/ 205 h 275"/>
              <a:gd name="T20" fmla="*/ 90 w 277"/>
              <a:gd name="T21" fmla="*/ 206 h 275"/>
              <a:gd name="T22" fmla="*/ 92 w 277"/>
              <a:gd name="T23" fmla="*/ 208 h 275"/>
              <a:gd name="T24" fmla="*/ 115 w 277"/>
              <a:gd name="T25" fmla="*/ 212 h 275"/>
              <a:gd name="T26" fmla="*/ 111 w 277"/>
              <a:gd name="T27" fmla="*/ 218 h 275"/>
              <a:gd name="T28" fmla="*/ 113 w 277"/>
              <a:gd name="T29" fmla="*/ 222 h 275"/>
              <a:gd name="T30" fmla="*/ 205 w 277"/>
              <a:gd name="T31" fmla="*/ 274 h 275"/>
              <a:gd name="T32" fmla="*/ 209 w 277"/>
              <a:gd name="T33" fmla="*/ 271 h 275"/>
              <a:gd name="T34" fmla="*/ 210 w 277"/>
              <a:gd name="T35" fmla="*/ 270 h 275"/>
              <a:gd name="T36" fmla="*/ 223 w 277"/>
              <a:gd name="T37" fmla="*/ 206 h 275"/>
              <a:gd name="T38" fmla="*/ 240 w 277"/>
              <a:gd name="T39" fmla="*/ 138 h 275"/>
              <a:gd name="T40" fmla="*/ 275 w 277"/>
              <a:gd name="T41" fmla="*/ 9 h 275"/>
              <a:gd name="T42" fmla="*/ 276 w 277"/>
              <a:gd name="T43" fmla="*/ 7 h 275"/>
              <a:gd name="T44" fmla="*/ 275 w 277"/>
              <a:gd name="T45" fmla="*/ 3 h 275"/>
              <a:gd name="T46" fmla="*/ 94 w 277"/>
              <a:gd name="T47" fmla="*/ 203 h 275"/>
              <a:gd name="T48" fmla="*/ 229 w 277"/>
              <a:gd name="T49" fmla="*/ 60 h 275"/>
              <a:gd name="T50" fmla="*/ 119 w 277"/>
              <a:gd name="T51" fmla="*/ 207 h 275"/>
              <a:gd name="T52" fmla="*/ 94 w 277"/>
              <a:gd name="T53" fmla="*/ 203 h 275"/>
              <a:gd name="T54" fmla="*/ 232 w 277"/>
              <a:gd name="T55" fmla="*/ 140 h 275"/>
              <a:gd name="T56" fmla="*/ 204 w 277"/>
              <a:gd name="T57" fmla="*/ 267 h 275"/>
              <a:gd name="T58" fmla="*/ 115 w 277"/>
              <a:gd name="T59" fmla="*/ 223 h 275"/>
              <a:gd name="T60" fmla="*/ 115 w 277"/>
              <a:gd name="T61" fmla="*/ 222 h 275"/>
              <a:gd name="T62" fmla="*/ 115 w 277"/>
              <a:gd name="T63" fmla="*/ 221 h 275"/>
              <a:gd name="T64" fmla="*/ 263 w 277"/>
              <a:gd name="T65" fmla="*/ 25 h 275"/>
              <a:gd name="T66" fmla="*/ 232 w 277"/>
              <a:gd name="T67" fmla="*/ 140 h 275"/>
              <a:gd name="T68" fmla="*/ 86 w 277"/>
              <a:gd name="T69" fmla="*/ 201 h 275"/>
              <a:gd name="T70" fmla="*/ 47 w 277"/>
              <a:gd name="T71" fmla="*/ 180 h 275"/>
              <a:gd name="T72" fmla="*/ 20 w 277"/>
              <a:gd name="T73" fmla="*/ 164 h 275"/>
              <a:gd name="T74" fmla="*/ 14 w 277"/>
              <a:gd name="T75" fmla="*/ 160 h 275"/>
              <a:gd name="T76" fmla="*/ 11 w 277"/>
              <a:gd name="T77" fmla="*/ 157 h 275"/>
              <a:gd name="T78" fmla="*/ 140 w 277"/>
              <a:gd name="T79" fmla="*/ 84 h 275"/>
              <a:gd name="T80" fmla="*/ 264 w 277"/>
              <a:gd name="T81" fmla="*/ 12 h 275"/>
              <a:gd name="T82" fmla="*/ 86 w 277"/>
              <a:gd name="T83" fmla="*/ 201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77" h="275">
                <a:moveTo>
                  <a:pt x="275" y="3"/>
                </a:moveTo>
                <a:cubicBezTo>
                  <a:pt x="275" y="1"/>
                  <a:pt x="273" y="0"/>
                  <a:pt x="271" y="1"/>
                </a:cubicBezTo>
                <a:cubicBezTo>
                  <a:pt x="224" y="23"/>
                  <a:pt x="181" y="51"/>
                  <a:pt x="136" y="77"/>
                </a:cubicBezTo>
                <a:cubicBezTo>
                  <a:pt x="92" y="102"/>
                  <a:pt x="44" y="125"/>
                  <a:pt x="3" y="154"/>
                </a:cubicBezTo>
                <a:cubicBezTo>
                  <a:pt x="0" y="156"/>
                  <a:pt x="1" y="159"/>
                  <a:pt x="4" y="160"/>
                </a:cubicBezTo>
                <a:cubicBezTo>
                  <a:pt x="4" y="161"/>
                  <a:pt x="4" y="162"/>
                  <a:pt x="6" y="163"/>
                </a:cubicBezTo>
                <a:cubicBezTo>
                  <a:pt x="7" y="164"/>
                  <a:pt x="9" y="165"/>
                  <a:pt x="10" y="166"/>
                </a:cubicBezTo>
                <a:cubicBezTo>
                  <a:pt x="11" y="167"/>
                  <a:pt x="12" y="167"/>
                  <a:pt x="13" y="168"/>
                </a:cubicBezTo>
                <a:cubicBezTo>
                  <a:pt x="33" y="185"/>
                  <a:pt x="61" y="198"/>
                  <a:pt x="85" y="205"/>
                </a:cubicBezTo>
                <a:cubicBezTo>
                  <a:pt x="85" y="205"/>
                  <a:pt x="86" y="205"/>
                  <a:pt x="86" y="205"/>
                </a:cubicBezTo>
                <a:cubicBezTo>
                  <a:pt x="87" y="206"/>
                  <a:pt x="89" y="207"/>
                  <a:pt x="90" y="206"/>
                </a:cubicBezTo>
                <a:cubicBezTo>
                  <a:pt x="91" y="207"/>
                  <a:pt x="91" y="208"/>
                  <a:pt x="92" y="208"/>
                </a:cubicBezTo>
                <a:cubicBezTo>
                  <a:pt x="100" y="210"/>
                  <a:pt x="108" y="211"/>
                  <a:pt x="115" y="212"/>
                </a:cubicBezTo>
                <a:cubicBezTo>
                  <a:pt x="114" y="214"/>
                  <a:pt x="113" y="216"/>
                  <a:pt x="111" y="218"/>
                </a:cubicBezTo>
                <a:cubicBezTo>
                  <a:pt x="110" y="220"/>
                  <a:pt x="111" y="222"/>
                  <a:pt x="113" y="222"/>
                </a:cubicBezTo>
                <a:cubicBezTo>
                  <a:pt x="111" y="228"/>
                  <a:pt x="196" y="269"/>
                  <a:pt x="205" y="274"/>
                </a:cubicBezTo>
                <a:cubicBezTo>
                  <a:pt x="207" y="275"/>
                  <a:pt x="209" y="273"/>
                  <a:pt x="209" y="271"/>
                </a:cubicBezTo>
                <a:cubicBezTo>
                  <a:pt x="209" y="271"/>
                  <a:pt x="210" y="270"/>
                  <a:pt x="210" y="270"/>
                </a:cubicBezTo>
                <a:cubicBezTo>
                  <a:pt x="216" y="249"/>
                  <a:pt x="219" y="227"/>
                  <a:pt x="223" y="206"/>
                </a:cubicBezTo>
                <a:cubicBezTo>
                  <a:pt x="228" y="183"/>
                  <a:pt x="234" y="160"/>
                  <a:pt x="240" y="138"/>
                </a:cubicBezTo>
                <a:cubicBezTo>
                  <a:pt x="250" y="95"/>
                  <a:pt x="262" y="52"/>
                  <a:pt x="275" y="9"/>
                </a:cubicBezTo>
                <a:cubicBezTo>
                  <a:pt x="275" y="8"/>
                  <a:pt x="276" y="8"/>
                  <a:pt x="276" y="7"/>
                </a:cubicBezTo>
                <a:cubicBezTo>
                  <a:pt x="277" y="6"/>
                  <a:pt x="276" y="4"/>
                  <a:pt x="275" y="3"/>
                </a:cubicBezTo>
                <a:close/>
                <a:moveTo>
                  <a:pt x="94" y="203"/>
                </a:moveTo>
                <a:cubicBezTo>
                  <a:pt x="135" y="152"/>
                  <a:pt x="184" y="108"/>
                  <a:pt x="229" y="60"/>
                </a:cubicBezTo>
                <a:cubicBezTo>
                  <a:pt x="192" y="109"/>
                  <a:pt x="155" y="157"/>
                  <a:pt x="119" y="207"/>
                </a:cubicBezTo>
                <a:cubicBezTo>
                  <a:pt x="111" y="205"/>
                  <a:pt x="102" y="204"/>
                  <a:pt x="94" y="203"/>
                </a:cubicBezTo>
                <a:close/>
                <a:moveTo>
                  <a:pt x="232" y="140"/>
                </a:moveTo>
                <a:cubicBezTo>
                  <a:pt x="222" y="181"/>
                  <a:pt x="208" y="225"/>
                  <a:pt x="204" y="267"/>
                </a:cubicBezTo>
                <a:cubicBezTo>
                  <a:pt x="186" y="258"/>
                  <a:pt x="115" y="223"/>
                  <a:pt x="115" y="223"/>
                </a:cubicBezTo>
                <a:cubicBezTo>
                  <a:pt x="115" y="222"/>
                  <a:pt x="115" y="222"/>
                  <a:pt x="115" y="222"/>
                </a:cubicBezTo>
                <a:cubicBezTo>
                  <a:pt x="115" y="222"/>
                  <a:pt x="115" y="221"/>
                  <a:pt x="115" y="221"/>
                </a:cubicBezTo>
                <a:cubicBezTo>
                  <a:pt x="168" y="158"/>
                  <a:pt x="215" y="91"/>
                  <a:pt x="263" y="25"/>
                </a:cubicBezTo>
                <a:cubicBezTo>
                  <a:pt x="252" y="63"/>
                  <a:pt x="242" y="101"/>
                  <a:pt x="232" y="140"/>
                </a:cubicBezTo>
                <a:close/>
                <a:moveTo>
                  <a:pt x="86" y="201"/>
                </a:moveTo>
                <a:cubicBezTo>
                  <a:pt x="74" y="193"/>
                  <a:pt x="60" y="187"/>
                  <a:pt x="47" y="180"/>
                </a:cubicBezTo>
                <a:cubicBezTo>
                  <a:pt x="38" y="175"/>
                  <a:pt x="29" y="168"/>
                  <a:pt x="20" y="164"/>
                </a:cubicBezTo>
                <a:cubicBezTo>
                  <a:pt x="18" y="162"/>
                  <a:pt x="16" y="161"/>
                  <a:pt x="14" y="160"/>
                </a:cubicBezTo>
                <a:cubicBezTo>
                  <a:pt x="13" y="159"/>
                  <a:pt x="12" y="158"/>
                  <a:pt x="11" y="157"/>
                </a:cubicBezTo>
                <a:cubicBezTo>
                  <a:pt x="55" y="136"/>
                  <a:pt x="98" y="108"/>
                  <a:pt x="140" y="84"/>
                </a:cubicBezTo>
                <a:cubicBezTo>
                  <a:pt x="181" y="60"/>
                  <a:pt x="224" y="38"/>
                  <a:pt x="264" y="12"/>
                </a:cubicBezTo>
                <a:cubicBezTo>
                  <a:pt x="208" y="78"/>
                  <a:pt x="141" y="134"/>
                  <a:pt x="86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7" name="Freeform 44"/>
          <p:cNvSpPr>
            <a:spLocks noEditPoints="1"/>
          </p:cNvSpPr>
          <p:nvPr/>
        </p:nvSpPr>
        <p:spPr bwMode="auto">
          <a:xfrm>
            <a:off x="664394" y="758824"/>
            <a:ext cx="4371474" cy="3400425"/>
          </a:xfrm>
          <a:custGeom>
            <a:avLst/>
            <a:gdLst>
              <a:gd name="T0" fmla="*/ 1112 w 1157"/>
              <a:gd name="T1" fmla="*/ 885 h 1069"/>
              <a:gd name="T2" fmla="*/ 1055 w 1157"/>
              <a:gd name="T3" fmla="*/ 950 h 1069"/>
              <a:gd name="T4" fmla="*/ 1013 w 1157"/>
              <a:gd name="T5" fmla="*/ 931 h 1069"/>
              <a:gd name="T6" fmla="*/ 1041 w 1157"/>
              <a:gd name="T7" fmla="*/ 962 h 1069"/>
              <a:gd name="T8" fmla="*/ 1017 w 1157"/>
              <a:gd name="T9" fmla="*/ 992 h 1069"/>
              <a:gd name="T10" fmla="*/ 738 w 1157"/>
              <a:gd name="T11" fmla="*/ 1058 h 1069"/>
              <a:gd name="T12" fmla="*/ 468 w 1157"/>
              <a:gd name="T13" fmla="*/ 986 h 1069"/>
              <a:gd name="T14" fmla="*/ 410 w 1157"/>
              <a:gd name="T15" fmla="*/ 915 h 1069"/>
              <a:gd name="T16" fmla="*/ 379 w 1157"/>
              <a:gd name="T17" fmla="*/ 925 h 1069"/>
              <a:gd name="T18" fmla="*/ 250 w 1157"/>
              <a:gd name="T19" fmla="*/ 903 h 1069"/>
              <a:gd name="T20" fmla="*/ 81 w 1157"/>
              <a:gd name="T21" fmla="*/ 342 h 1069"/>
              <a:gd name="T22" fmla="*/ 144 w 1157"/>
              <a:gd name="T23" fmla="*/ 345 h 1069"/>
              <a:gd name="T24" fmla="*/ 82 w 1157"/>
              <a:gd name="T25" fmla="*/ 331 h 1069"/>
              <a:gd name="T26" fmla="*/ 100 w 1157"/>
              <a:gd name="T27" fmla="*/ 147 h 1069"/>
              <a:gd name="T28" fmla="*/ 310 w 1157"/>
              <a:gd name="T29" fmla="*/ 28 h 1069"/>
              <a:gd name="T30" fmla="*/ 180 w 1157"/>
              <a:gd name="T31" fmla="*/ 51 h 1069"/>
              <a:gd name="T32" fmla="*/ 69 w 1157"/>
              <a:gd name="T33" fmla="*/ 316 h 1069"/>
              <a:gd name="T34" fmla="*/ 103 w 1157"/>
              <a:gd name="T35" fmla="*/ 764 h 1069"/>
              <a:gd name="T36" fmla="*/ 386 w 1157"/>
              <a:gd name="T37" fmla="*/ 932 h 1069"/>
              <a:gd name="T38" fmla="*/ 529 w 1157"/>
              <a:gd name="T39" fmla="*/ 1024 h 1069"/>
              <a:gd name="T40" fmla="*/ 928 w 1157"/>
              <a:gd name="T41" fmla="*/ 1041 h 1069"/>
              <a:gd name="T42" fmla="*/ 1074 w 1157"/>
              <a:gd name="T43" fmla="*/ 948 h 1069"/>
              <a:gd name="T44" fmla="*/ 1151 w 1157"/>
              <a:gd name="T45" fmla="*/ 776 h 1069"/>
              <a:gd name="T46" fmla="*/ 123 w 1157"/>
              <a:gd name="T47" fmla="*/ 354 h 1069"/>
              <a:gd name="T48" fmla="*/ 86 w 1157"/>
              <a:gd name="T49" fmla="*/ 337 h 1069"/>
              <a:gd name="T50" fmla="*/ 386 w 1157"/>
              <a:gd name="T51" fmla="*/ 922 h 1069"/>
              <a:gd name="T52" fmla="*/ 382 w 1157"/>
              <a:gd name="T53" fmla="*/ 895 h 1069"/>
              <a:gd name="T54" fmla="*/ 389 w 1157"/>
              <a:gd name="T55" fmla="*/ 921 h 1069"/>
              <a:gd name="T56" fmla="*/ 1027 w 1157"/>
              <a:gd name="T57" fmla="*/ 947 h 1069"/>
              <a:gd name="T58" fmla="*/ 1020 w 1157"/>
              <a:gd name="T59" fmla="*/ 932 h 1069"/>
              <a:gd name="T60" fmla="*/ 1027 w 1157"/>
              <a:gd name="T61" fmla="*/ 921 h 1069"/>
              <a:gd name="T62" fmla="*/ 1047 w 1157"/>
              <a:gd name="T63" fmla="*/ 942 h 1069"/>
              <a:gd name="T64" fmla="*/ 1045 w 1157"/>
              <a:gd name="T65" fmla="*/ 953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7" h="1069">
                <a:moveTo>
                  <a:pt x="1151" y="776"/>
                </a:moveTo>
                <a:cubicBezTo>
                  <a:pt x="1140" y="814"/>
                  <a:pt x="1132" y="850"/>
                  <a:pt x="1112" y="885"/>
                </a:cubicBezTo>
                <a:cubicBezTo>
                  <a:pt x="1102" y="901"/>
                  <a:pt x="1091" y="917"/>
                  <a:pt x="1078" y="931"/>
                </a:cubicBezTo>
                <a:cubicBezTo>
                  <a:pt x="1071" y="938"/>
                  <a:pt x="1064" y="946"/>
                  <a:pt x="1055" y="950"/>
                </a:cubicBezTo>
                <a:cubicBezTo>
                  <a:pt x="1059" y="934"/>
                  <a:pt x="1056" y="914"/>
                  <a:pt x="1037" y="909"/>
                </a:cubicBezTo>
                <a:cubicBezTo>
                  <a:pt x="1021" y="905"/>
                  <a:pt x="1014" y="918"/>
                  <a:pt x="1013" y="931"/>
                </a:cubicBezTo>
                <a:cubicBezTo>
                  <a:pt x="1011" y="938"/>
                  <a:pt x="1012" y="946"/>
                  <a:pt x="1017" y="952"/>
                </a:cubicBezTo>
                <a:cubicBezTo>
                  <a:pt x="1024" y="960"/>
                  <a:pt x="1033" y="963"/>
                  <a:pt x="1041" y="962"/>
                </a:cubicBezTo>
                <a:cubicBezTo>
                  <a:pt x="1041" y="963"/>
                  <a:pt x="1041" y="963"/>
                  <a:pt x="1041" y="963"/>
                </a:cubicBezTo>
                <a:cubicBezTo>
                  <a:pt x="1035" y="974"/>
                  <a:pt x="1026" y="984"/>
                  <a:pt x="1017" y="992"/>
                </a:cubicBezTo>
                <a:cubicBezTo>
                  <a:pt x="994" y="1010"/>
                  <a:pt x="967" y="1020"/>
                  <a:pt x="940" y="1028"/>
                </a:cubicBezTo>
                <a:cubicBezTo>
                  <a:pt x="875" y="1049"/>
                  <a:pt x="806" y="1059"/>
                  <a:pt x="738" y="1058"/>
                </a:cubicBezTo>
                <a:cubicBezTo>
                  <a:pt x="675" y="1057"/>
                  <a:pt x="612" y="1046"/>
                  <a:pt x="553" y="1025"/>
                </a:cubicBezTo>
                <a:cubicBezTo>
                  <a:pt x="524" y="1014"/>
                  <a:pt x="495" y="1002"/>
                  <a:pt x="468" y="986"/>
                </a:cubicBezTo>
                <a:cubicBezTo>
                  <a:pt x="441" y="971"/>
                  <a:pt x="411" y="954"/>
                  <a:pt x="392" y="929"/>
                </a:cubicBezTo>
                <a:cubicBezTo>
                  <a:pt x="399" y="926"/>
                  <a:pt x="405" y="921"/>
                  <a:pt x="410" y="915"/>
                </a:cubicBezTo>
                <a:cubicBezTo>
                  <a:pt x="421" y="902"/>
                  <a:pt x="425" y="871"/>
                  <a:pt x="400" y="871"/>
                </a:cubicBezTo>
                <a:cubicBezTo>
                  <a:pt x="373" y="872"/>
                  <a:pt x="370" y="907"/>
                  <a:pt x="379" y="925"/>
                </a:cubicBezTo>
                <a:cubicBezTo>
                  <a:pt x="368" y="929"/>
                  <a:pt x="355" y="930"/>
                  <a:pt x="343" y="930"/>
                </a:cubicBezTo>
                <a:cubicBezTo>
                  <a:pt x="311" y="928"/>
                  <a:pt x="278" y="918"/>
                  <a:pt x="250" y="903"/>
                </a:cubicBezTo>
                <a:cubicBezTo>
                  <a:pt x="188" y="871"/>
                  <a:pt x="141" y="818"/>
                  <a:pt x="109" y="757"/>
                </a:cubicBezTo>
                <a:cubicBezTo>
                  <a:pt x="41" y="632"/>
                  <a:pt x="16" y="473"/>
                  <a:pt x="81" y="342"/>
                </a:cubicBezTo>
                <a:cubicBezTo>
                  <a:pt x="87" y="349"/>
                  <a:pt x="94" y="356"/>
                  <a:pt x="103" y="359"/>
                </a:cubicBezTo>
                <a:cubicBezTo>
                  <a:pt x="119" y="365"/>
                  <a:pt x="137" y="360"/>
                  <a:pt x="144" y="345"/>
                </a:cubicBezTo>
                <a:cubicBezTo>
                  <a:pt x="150" y="331"/>
                  <a:pt x="144" y="316"/>
                  <a:pt x="130" y="311"/>
                </a:cubicBezTo>
                <a:cubicBezTo>
                  <a:pt x="110" y="303"/>
                  <a:pt x="94" y="316"/>
                  <a:pt x="82" y="331"/>
                </a:cubicBezTo>
                <a:cubicBezTo>
                  <a:pt x="73" y="314"/>
                  <a:pt x="71" y="292"/>
                  <a:pt x="70" y="275"/>
                </a:cubicBezTo>
                <a:cubicBezTo>
                  <a:pt x="68" y="231"/>
                  <a:pt x="79" y="186"/>
                  <a:pt x="100" y="147"/>
                </a:cubicBezTo>
                <a:cubicBezTo>
                  <a:pt x="120" y="111"/>
                  <a:pt x="150" y="80"/>
                  <a:pt x="185" y="58"/>
                </a:cubicBezTo>
                <a:cubicBezTo>
                  <a:pt x="218" y="37"/>
                  <a:pt x="270" y="13"/>
                  <a:pt x="310" y="28"/>
                </a:cubicBezTo>
                <a:cubicBezTo>
                  <a:pt x="312" y="29"/>
                  <a:pt x="313" y="26"/>
                  <a:pt x="311" y="25"/>
                </a:cubicBezTo>
                <a:cubicBezTo>
                  <a:pt x="275" y="0"/>
                  <a:pt x="212" y="31"/>
                  <a:pt x="180" y="51"/>
                </a:cubicBezTo>
                <a:cubicBezTo>
                  <a:pt x="136" y="78"/>
                  <a:pt x="102" y="118"/>
                  <a:pt x="82" y="166"/>
                </a:cubicBezTo>
                <a:cubicBezTo>
                  <a:pt x="63" y="212"/>
                  <a:pt x="55" y="268"/>
                  <a:pt x="69" y="316"/>
                </a:cubicBezTo>
                <a:cubicBezTo>
                  <a:pt x="71" y="323"/>
                  <a:pt x="74" y="330"/>
                  <a:pt x="78" y="336"/>
                </a:cubicBezTo>
                <a:cubicBezTo>
                  <a:pt x="0" y="466"/>
                  <a:pt x="34" y="638"/>
                  <a:pt x="103" y="764"/>
                </a:cubicBezTo>
                <a:cubicBezTo>
                  <a:pt x="137" y="826"/>
                  <a:pt x="185" y="880"/>
                  <a:pt x="248" y="912"/>
                </a:cubicBezTo>
                <a:cubicBezTo>
                  <a:pt x="283" y="929"/>
                  <a:pt x="345" y="950"/>
                  <a:pt x="386" y="932"/>
                </a:cubicBezTo>
                <a:cubicBezTo>
                  <a:pt x="399" y="955"/>
                  <a:pt x="425" y="969"/>
                  <a:pt x="447" y="983"/>
                </a:cubicBezTo>
                <a:cubicBezTo>
                  <a:pt x="473" y="999"/>
                  <a:pt x="500" y="1013"/>
                  <a:pt x="529" y="1024"/>
                </a:cubicBezTo>
                <a:cubicBezTo>
                  <a:pt x="589" y="1049"/>
                  <a:pt x="654" y="1062"/>
                  <a:pt x="719" y="1065"/>
                </a:cubicBezTo>
                <a:cubicBezTo>
                  <a:pt x="789" y="1069"/>
                  <a:pt x="860" y="1060"/>
                  <a:pt x="928" y="1041"/>
                </a:cubicBezTo>
                <a:cubicBezTo>
                  <a:pt x="974" y="1027"/>
                  <a:pt x="1031" y="1008"/>
                  <a:pt x="1052" y="960"/>
                </a:cubicBezTo>
                <a:cubicBezTo>
                  <a:pt x="1060" y="958"/>
                  <a:pt x="1068" y="953"/>
                  <a:pt x="1074" y="948"/>
                </a:cubicBezTo>
                <a:cubicBezTo>
                  <a:pt x="1119" y="909"/>
                  <a:pt x="1156" y="836"/>
                  <a:pt x="1157" y="777"/>
                </a:cubicBezTo>
                <a:cubicBezTo>
                  <a:pt x="1157" y="773"/>
                  <a:pt x="1152" y="773"/>
                  <a:pt x="1151" y="776"/>
                </a:cubicBezTo>
                <a:close/>
                <a:moveTo>
                  <a:pt x="125" y="317"/>
                </a:moveTo>
                <a:cubicBezTo>
                  <a:pt x="145" y="324"/>
                  <a:pt x="139" y="348"/>
                  <a:pt x="123" y="354"/>
                </a:cubicBezTo>
                <a:cubicBezTo>
                  <a:pt x="116" y="356"/>
                  <a:pt x="104" y="353"/>
                  <a:pt x="98" y="349"/>
                </a:cubicBezTo>
                <a:cubicBezTo>
                  <a:pt x="93" y="346"/>
                  <a:pt x="89" y="341"/>
                  <a:pt x="86" y="337"/>
                </a:cubicBezTo>
                <a:cubicBezTo>
                  <a:pt x="95" y="324"/>
                  <a:pt x="109" y="312"/>
                  <a:pt x="125" y="317"/>
                </a:cubicBezTo>
                <a:close/>
                <a:moveTo>
                  <a:pt x="386" y="922"/>
                </a:moveTo>
                <a:cubicBezTo>
                  <a:pt x="386" y="922"/>
                  <a:pt x="386" y="922"/>
                  <a:pt x="386" y="922"/>
                </a:cubicBezTo>
                <a:cubicBezTo>
                  <a:pt x="381" y="914"/>
                  <a:pt x="380" y="905"/>
                  <a:pt x="382" y="895"/>
                </a:cubicBezTo>
                <a:cubicBezTo>
                  <a:pt x="390" y="875"/>
                  <a:pt x="399" y="875"/>
                  <a:pt x="410" y="898"/>
                </a:cubicBezTo>
                <a:cubicBezTo>
                  <a:pt x="409" y="908"/>
                  <a:pt x="397" y="917"/>
                  <a:pt x="389" y="921"/>
                </a:cubicBezTo>
                <a:cubicBezTo>
                  <a:pt x="388" y="922"/>
                  <a:pt x="387" y="922"/>
                  <a:pt x="386" y="922"/>
                </a:cubicBezTo>
                <a:close/>
                <a:moveTo>
                  <a:pt x="1027" y="947"/>
                </a:moveTo>
                <a:cubicBezTo>
                  <a:pt x="1023" y="943"/>
                  <a:pt x="1020" y="939"/>
                  <a:pt x="1020" y="935"/>
                </a:cubicBezTo>
                <a:cubicBezTo>
                  <a:pt x="1020" y="934"/>
                  <a:pt x="1020" y="933"/>
                  <a:pt x="1020" y="932"/>
                </a:cubicBezTo>
                <a:cubicBezTo>
                  <a:pt x="1022" y="928"/>
                  <a:pt x="1024" y="924"/>
                  <a:pt x="1026" y="922"/>
                </a:cubicBezTo>
                <a:cubicBezTo>
                  <a:pt x="1026" y="922"/>
                  <a:pt x="1027" y="922"/>
                  <a:pt x="1027" y="921"/>
                </a:cubicBezTo>
                <a:cubicBezTo>
                  <a:pt x="1034" y="923"/>
                  <a:pt x="1039" y="926"/>
                  <a:pt x="1043" y="931"/>
                </a:cubicBezTo>
                <a:cubicBezTo>
                  <a:pt x="1045" y="934"/>
                  <a:pt x="1047" y="938"/>
                  <a:pt x="1047" y="942"/>
                </a:cubicBezTo>
                <a:cubicBezTo>
                  <a:pt x="1048" y="944"/>
                  <a:pt x="1047" y="947"/>
                  <a:pt x="1047" y="949"/>
                </a:cubicBezTo>
                <a:cubicBezTo>
                  <a:pt x="1046" y="950"/>
                  <a:pt x="1046" y="952"/>
                  <a:pt x="1045" y="953"/>
                </a:cubicBezTo>
                <a:cubicBezTo>
                  <a:pt x="1039" y="954"/>
                  <a:pt x="1034" y="953"/>
                  <a:pt x="1027" y="9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6" name="矩形 1045"/>
          <p:cNvSpPr/>
          <p:nvPr/>
        </p:nvSpPr>
        <p:spPr>
          <a:xfrm>
            <a:off x="1549151" y="154137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敬请老师</a:t>
            </a:r>
            <a:endParaRPr lang="en-US" altLang="zh-CN" sz="36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批评指正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656830" y="2978562"/>
            <a:ext cx="174306" cy="174304"/>
            <a:chOff x="801291" y="3535885"/>
            <a:chExt cx="219347" cy="219347"/>
          </a:xfrm>
        </p:grpSpPr>
        <p:sp>
          <p:nvSpPr>
            <p:cNvPr id="56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1844131" y="2927215"/>
            <a:ext cx="11208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答辩人：刘昌宏 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671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47664" y="1491630"/>
            <a:ext cx="1560292" cy="1520334"/>
            <a:chOff x="2162095" y="1474764"/>
            <a:chExt cx="2054900" cy="2002277"/>
          </a:xfrm>
        </p:grpSpPr>
        <p:sp>
          <p:nvSpPr>
            <p:cNvPr id="9" name="Freeform 44"/>
            <p:cNvSpPr>
              <a:spLocks noEditPoints="1"/>
            </p:cNvSpPr>
            <p:nvPr/>
          </p:nvSpPr>
          <p:spPr bwMode="auto">
            <a:xfrm>
              <a:off x="2162095" y="1875449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4"/>
            <p:cNvSpPr>
              <a:spLocks noEditPoints="1"/>
            </p:cNvSpPr>
            <p:nvPr/>
          </p:nvSpPr>
          <p:spPr bwMode="auto">
            <a:xfrm rot="10800000">
              <a:off x="2476969" y="1474764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94649" y="1829123"/>
            <a:ext cx="286798" cy="845348"/>
            <a:chOff x="2290763" y="2624138"/>
            <a:chExt cx="454025" cy="1338263"/>
          </a:xfrm>
        </p:grpSpPr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455863" y="2957513"/>
              <a:ext cx="115888" cy="112713"/>
            </a:xfrm>
            <a:custGeom>
              <a:avLst/>
              <a:gdLst>
                <a:gd name="T0" fmla="*/ 29 w 31"/>
                <a:gd name="T1" fmla="*/ 11 h 30"/>
                <a:gd name="T2" fmla="*/ 12 w 31"/>
                <a:gd name="T3" fmla="*/ 3 h 30"/>
                <a:gd name="T4" fmla="*/ 1 w 31"/>
                <a:gd name="T5" fmla="*/ 12 h 30"/>
                <a:gd name="T6" fmla="*/ 17 w 31"/>
                <a:gd name="T7" fmla="*/ 29 h 30"/>
                <a:gd name="T8" fmla="*/ 29 w 31"/>
                <a:gd name="T9" fmla="*/ 11 h 30"/>
                <a:gd name="T10" fmla="*/ 21 w 31"/>
                <a:gd name="T11" fmla="*/ 23 h 30"/>
                <a:gd name="T12" fmla="*/ 6 w 31"/>
                <a:gd name="T13" fmla="*/ 17 h 30"/>
                <a:gd name="T14" fmla="*/ 12 w 31"/>
                <a:gd name="T15" fmla="*/ 6 h 30"/>
                <a:gd name="T16" fmla="*/ 12 w 31"/>
                <a:gd name="T17" fmla="*/ 6 h 30"/>
                <a:gd name="T18" fmla="*/ 14 w 31"/>
                <a:gd name="T19" fmla="*/ 6 h 30"/>
                <a:gd name="T20" fmla="*/ 16 w 31"/>
                <a:gd name="T21" fmla="*/ 6 h 30"/>
                <a:gd name="T22" fmla="*/ 16 w 31"/>
                <a:gd name="T23" fmla="*/ 6 h 30"/>
                <a:gd name="T24" fmla="*/ 23 w 31"/>
                <a:gd name="T25" fmla="*/ 10 h 30"/>
                <a:gd name="T26" fmla="*/ 21 w 31"/>
                <a:gd name="T27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0">
                  <a:moveTo>
                    <a:pt x="29" y="11"/>
                  </a:moveTo>
                  <a:cubicBezTo>
                    <a:pt x="27" y="5"/>
                    <a:pt x="19" y="0"/>
                    <a:pt x="12" y="3"/>
                  </a:cubicBezTo>
                  <a:cubicBezTo>
                    <a:pt x="7" y="2"/>
                    <a:pt x="2" y="7"/>
                    <a:pt x="1" y="12"/>
                  </a:cubicBezTo>
                  <a:cubicBezTo>
                    <a:pt x="0" y="21"/>
                    <a:pt x="9" y="30"/>
                    <a:pt x="17" y="29"/>
                  </a:cubicBezTo>
                  <a:cubicBezTo>
                    <a:pt x="25" y="27"/>
                    <a:pt x="31" y="19"/>
                    <a:pt x="29" y="11"/>
                  </a:cubicBezTo>
                  <a:close/>
                  <a:moveTo>
                    <a:pt x="21" y="23"/>
                  </a:moveTo>
                  <a:cubicBezTo>
                    <a:pt x="15" y="27"/>
                    <a:pt x="8" y="23"/>
                    <a:pt x="6" y="17"/>
                  </a:cubicBezTo>
                  <a:cubicBezTo>
                    <a:pt x="3" y="12"/>
                    <a:pt x="7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9" y="7"/>
                    <a:pt x="21" y="8"/>
                    <a:pt x="23" y="10"/>
                  </a:cubicBezTo>
                  <a:cubicBezTo>
                    <a:pt x="27" y="14"/>
                    <a:pt x="25" y="20"/>
                    <a:pt x="21" y="23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2490788" y="2990850"/>
              <a:ext cx="47625" cy="41275"/>
            </a:xfrm>
            <a:custGeom>
              <a:avLst/>
              <a:gdLst>
                <a:gd name="T0" fmla="*/ 12 w 13"/>
                <a:gd name="T1" fmla="*/ 8 h 11"/>
                <a:gd name="T2" fmla="*/ 8 w 13"/>
                <a:gd name="T3" fmla="*/ 5 h 11"/>
                <a:gd name="T4" fmla="*/ 11 w 13"/>
                <a:gd name="T5" fmla="*/ 2 h 11"/>
                <a:gd name="T6" fmla="*/ 9 w 13"/>
                <a:gd name="T7" fmla="*/ 0 h 11"/>
                <a:gd name="T8" fmla="*/ 6 w 13"/>
                <a:gd name="T9" fmla="*/ 3 h 11"/>
                <a:gd name="T10" fmla="*/ 2 w 13"/>
                <a:gd name="T11" fmla="*/ 0 h 11"/>
                <a:gd name="T12" fmla="*/ 1 w 13"/>
                <a:gd name="T13" fmla="*/ 1 h 11"/>
                <a:gd name="T14" fmla="*/ 4 w 13"/>
                <a:gd name="T15" fmla="*/ 5 h 11"/>
                <a:gd name="T16" fmla="*/ 1 w 13"/>
                <a:gd name="T17" fmla="*/ 9 h 11"/>
                <a:gd name="T18" fmla="*/ 2 w 13"/>
                <a:gd name="T19" fmla="*/ 10 h 11"/>
                <a:gd name="T20" fmla="*/ 6 w 13"/>
                <a:gd name="T21" fmla="*/ 7 h 11"/>
                <a:gd name="T22" fmla="*/ 10 w 13"/>
                <a:gd name="T23" fmla="*/ 11 h 11"/>
                <a:gd name="T24" fmla="*/ 12 w 13"/>
                <a:gd name="T2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1">
                  <a:moveTo>
                    <a:pt x="12" y="8"/>
                  </a:moveTo>
                  <a:cubicBezTo>
                    <a:pt x="11" y="7"/>
                    <a:pt x="9" y="6"/>
                    <a:pt x="8" y="5"/>
                  </a:cubicBezTo>
                  <a:cubicBezTo>
                    <a:pt x="9" y="4"/>
                    <a:pt x="10" y="3"/>
                    <a:pt x="11" y="2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5" y="2"/>
                    <a:pt x="3" y="1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3" y="6"/>
                    <a:pt x="2" y="8"/>
                    <a:pt x="1" y="9"/>
                  </a:cubicBezTo>
                  <a:cubicBezTo>
                    <a:pt x="0" y="10"/>
                    <a:pt x="1" y="11"/>
                    <a:pt x="2" y="10"/>
                  </a:cubicBezTo>
                  <a:cubicBezTo>
                    <a:pt x="3" y="9"/>
                    <a:pt x="4" y="8"/>
                    <a:pt x="6" y="7"/>
                  </a:cubicBezTo>
                  <a:cubicBezTo>
                    <a:pt x="7" y="8"/>
                    <a:pt x="8" y="10"/>
                    <a:pt x="10" y="11"/>
                  </a:cubicBezTo>
                  <a:cubicBezTo>
                    <a:pt x="11" y="11"/>
                    <a:pt x="13" y="10"/>
                    <a:pt x="12" y="8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2290763" y="2624138"/>
              <a:ext cx="454025" cy="1338263"/>
            </a:xfrm>
            <a:custGeom>
              <a:avLst/>
              <a:gdLst>
                <a:gd name="T0" fmla="*/ 118 w 121"/>
                <a:gd name="T1" fmla="*/ 307 h 357"/>
                <a:gd name="T2" fmla="*/ 84 w 121"/>
                <a:gd name="T3" fmla="*/ 126 h 357"/>
                <a:gd name="T4" fmla="*/ 88 w 121"/>
                <a:gd name="T5" fmla="*/ 79 h 357"/>
                <a:gd name="T6" fmla="*/ 75 w 121"/>
                <a:gd name="T7" fmla="*/ 7 h 357"/>
                <a:gd name="T8" fmla="*/ 51 w 121"/>
                <a:gd name="T9" fmla="*/ 36 h 357"/>
                <a:gd name="T10" fmla="*/ 33 w 121"/>
                <a:gd name="T11" fmla="*/ 76 h 357"/>
                <a:gd name="T12" fmla="*/ 14 w 121"/>
                <a:gd name="T13" fmla="*/ 220 h 357"/>
                <a:gd name="T14" fmla="*/ 5 w 121"/>
                <a:gd name="T15" fmla="*/ 316 h 357"/>
                <a:gd name="T16" fmla="*/ 15 w 121"/>
                <a:gd name="T17" fmla="*/ 318 h 357"/>
                <a:gd name="T18" fmla="*/ 20 w 121"/>
                <a:gd name="T19" fmla="*/ 317 h 357"/>
                <a:gd name="T20" fmla="*/ 25 w 121"/>
                <a:gd name="T21" fmla="*/ 285 h 357"/>
                <a:gd name="T22" fmla="*/ 54 w 121"/>
                <a:gd name="T23" fmla="*/ 142 h 357"/>
                <a:gd name="T24" fmla="*/ 89 w 121"/>
                <a:gd name="T25" fmla="*/ 293 h 357"/>
                <a:gd name="T26" fmla="*/ 85 w 121"/>
                <a:gd name="T27" fmla="*/ 308 h 357"/>
                <a:gd name="T28" fmla="*/ 94 w 121"/>
                <a:gd name="T29" fmla="*/ 317 h 357"/>
                <a:gd name="T30" fmla="*/ 106 w 121"/>
                <a:gd name="T31" fmla="*/ 348 h 357"/>
                <a:gd name="T32" fmla="*/ 71 w 121"/>
                <a:gd name="T33" fmla="*/ 64 h 357"/>
                <a:gd name="T34" fmla="*/ 53 w 121"/>
                <a:gd name="T35" fmla="*/ 71 h 357"/>
                <a:gd name="T36" fmla="*/ 70 w 121"/>
                <a:gd name="T37" fmla="*/ 65 h 357"/>
                <a:gd name="T38" fmla="*/ 73 w 121"/>
                <a:gd name="T39" fmla="*/ 8 h 357"/>
                <a:gd name="T40" fmla="*/ 73 w 121"/>
                <a:gd name="T41" fmla="*/ 8 h 357"/>
                <a:gd name="T42" fmla="*/ 75 w 121"/>
                <a:gd name="T43" fmla="*/ 20 h 357"/>
                <a:gd name="T44" fmla="*/ 55 w 121"/>
                <a:gd name="T45" fmla="*/ 21 h 357"/>
                <a:gd name="T46" fmla="*/ 56 w 121"/>
                <a:gd name="T47" fmla="*/ 23 h 357"/>
                <a:gd name="T48" fmla="*/ 74 w 121"/>
                <a:gd name="T49" fmla="*/ 29 h 357"/>
                <a:gd name="T50" fmla="*/ 55 w 121"/>
                <a:gd name="T51" fmla="*/ 31 h 357"/>
                <a:gd name="T52" fmla="*/ 55 w 121"/>
                <a:gd name="T53" fmla="*/ 32 h 357"/>
                <a:gd name="T54" fmla="*/ 73 w 121"/>
                <a:gd name="T55" fmla="*/ 40 h 357"/>
                <a:gd name="T56" fmla="*/ 62 w 121"/>
                <a:gd name="T57" fmla="*/ 43 h 357"/>
                <a:gd name="T58" fmla="*/ 54 w 121"/>
                <a:gd name="T59" fmla="*/ 45 h 357"/>
                <a:gd name="T60" fmla="*/ 72 w 121"/>
                <a:gd name="T61" fmla="*/ 44 h 357"/>
                <a:gd name="T62" fmla="*/ 63 w 121"/>
                <a:gd name="T63" fmla="*/ 54 h 357"/>
                <a:gd name="T64" fmla="*/ 54 w 121"/>
                <a:gd name="T65" fmla="*/ 56 h 357"/>
                <a:gd name="T66" fmla="*/ 71 w 121"/>
                <a:gd name="T67" fmla="*/ 63 h 357"/>
                <a:gd name="T68" fmla="*/ 54 w 121"/>
                <a:gd name="T69" fmla="*/ 56 h 357"/>
                <a:gd name="T70" fmla="*/ 6 w 121"/>
                <a:gd name="T71" fmla="*/ 337 h 357"/>
                <a:gd name="T72" fmla="*/ 17 w 121"/>
                <a:gd name="T73" fmla="*/ 314 h 357"/>
                <a:gd name="T74" fmla="*/ 3 w 121"/>
                <a:gd name="T75" fmla="*/ 310 h 357"/>
                <a:gd name="T76" fmla="*/ 21 w 121"/>
                <a:gd name="T77" fmla="*/ 299 h 357"/>
                <a:gd name="T78" fmla="*/ 10 w 121"/>
                <a:gd name="T79" fmla="*/ 289 h 357"/>
                <a:gd name="T80" fmla="*/ 23 w 121"/>
                <a:gd name="T81" fmla="*/ 281 h 357"/>
                <a:gd name="T82" fmla="*/ 8 w 121"/>
                <a:gd name="T83" fmla="*/ 285 h 357"/>
                <a:gd name="T84" fmla="*/ 43 w 121"/>
                <a:gd name="T85" fmla="*/ 137 h 357"/>
                <a:gd name="T86" fmla="*/ 38 w 121"/>
                <a:gd name="T87" fmla="*/ 119 h 357"/>
                <a:gd name="T88" fmla="*/ 58 w 121"/>
                <a:gd name="T89" fmla="*/ 77 h 357"/>
                <a:gd name="T90" fmla="*/ 77 w 121"/>
                <a:gd name="T91" fmla="*/ 126 h 357"/>
                <a:gd name="T92" fmla="*/ 87 w 121"/>
                <a:gd name="T93" fmla="*/ 302 h 357"/>
                <a:gd name="T94" fmla="*/ 91 w 121"/>
                <a:gd name="T95" fmla="*/ 304 h 357"/>
                <a:gd name="T96" fmla="*/ 97 w 121"/>
                <a:gd name="T97" fmla="*/ 315 h 357"/>
                <a:gd name="T98" fmla="*/ 69 w 121"/>
                <a:gd name="T99" fmla="*/ 140 h 357"/>
                <a:gd name="T100" fmla="*/ 95 w 121"/>
                <a:gd name="T101" fmla="*/ 215 h 357"/>
                <a:gd name="T102" fmla="*/ 110 w 121"/>
                <a:gd name="T103" fmla="*/ 318 h 357"/>
                <a:gd name="T104" fmla="*/ 109 w 121"/>
                <a:gd name="T105" fmla="*/ 343 h 357"/>
                <a:gd name="T106" fmla="*/ 109 w 121"/>
                <a:gd name="T107" fmla="*/ 322 h 357"/>
                <a:gd name="T108" fmla="*/ 112 w 121"/>
                <a:gd name="T109" fmla="*/ 33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1" h="357">
                  <a:moveTo>
                    <a:pt x="112" y="321"/>
                  </a:moveTo>
                  <a:cubicBezTo>
                    <a:pt x="112" y="321"/>
                    <a:pt x="112" y="321"/>
                    <a:pt x="112" y="321"/>
                  </a:cubicBezTo>
                  <a:cubicBezTo>
                    <a:pt x="116" y="318"/>
                    <a:pt x="120" y="312"/>
                    <a:pt x="118" y="307"/>
                  </a:cubicBezTo>
                  <a:cubicBezTo>
                    <a:pt x="118" y="306"/>
                    <a:pt x="117" y="306"/>
                    <a:pt x="117" y="306"/>
                  </a:cubicBezTo>
                  <a:cubicBezTo>
                    <a:pt x="112" y="276"/>
                    <a:pt x="105" y="246"/>
                    <a:pt x="100" y="216"/>
                  </a:cubicBezTo>
                  <a:cubicBezTo>
                    <a:pt x="95" y="186"/>
                    <a:pt x="91" y="155"/>
                    <a:pt x="84" y="126"/>
                  </a:cubicBezTo>
                  <a:cubicBezTo>
                    <a:pt x="84" y="125"/>
                    <a:pt x="83" y="125"/>
                    <a:pt x="83" y="125"/>
                  </a:cubicBezTo>
                  <a:cubicBezTo>
                    <a:pt x="87" y="117"/>
                    <a:pt x="88" y="109"/>
                    <a:pt x="90" y="101"/>
                  </a:cubicBezTo>
                  <a:cubicBezTo>
                    <a:pt x="90" y="95"/>
                    <a:pt x="93" y="84"/>
                    <a:pt x="88" y="79"/>
                  </a:cubicBezTo>
                  <a:cubicBezTo>
                    <a:pt x="85" y="75"/>
                    <a:pt x="80" y="74"/>
                    <a:pt x="74" y="73"/>
                  </a:cubicBezTo>
                  <a:cubicBezTo>
                    <a:pt x="76" y="58"/>
                    <a:pt x="77" y="44"/>
                    <a:pt x="78" y="29"/>
                  </a:cubicBezTo>
                  <a:cubicBezTo>
                    <a:pt x="78" y="21"/>
                    <a:pt x="80" y="13"/>
                    <a:pt x="75" y="7"/>
                  </a:cubicBezTo>
                  <a:cubicBezTo>
                    <a:pt x="75" y="6"/>
                    <a:pt x="75" y="6"/>
                    <a:pt x="75" y="5"/>
                  </a:cubicBezTo>
                  <a:cubicBezTo>
                    <a:pt x="66" y="0"/>
                    <a:pt x="55" y="2"/>
                    <a:pt x="51" y="13"/>
                  </a:cubicBezTo>
                  <a:cubicBezTo>
                    <a:pt x="49" y="20"/>
                    <a:pt x="51" y="29"/>
                    <a:pt x="51" y="36"/>
                  </a:cubicBezTo>
                  <a:cubicBezTo>
                    <a:pt x="50" y="48"/>
                    <a:pt x="49" y="59"/>
                    <a:pt x="50" y="71"/>
                  </a:cubicBezTo>
                  <a:cubicBezTo>
                    <a:pt x="44" y="70"/>
                    <a:pt x="38" y="70"/>
                    <a:pt x="34" y="74"/>
                  </a:cubicBezTo>
                  <a:cubicBezTo>
                    <a:pt x="33" y="74"/>
                    <a:pt x="33" y="75"/>
                    <a:pt x="33" y="76"/>
                  </a:cubicBezTo>
                  <a:cubicBezTo>
                    <a:pt x="33" y="76"/>
                    <a:pt x="33" y="76"/>
                    <a:pt x="33" y="77"/>
                  </a:cubicBezTo>
                  <a:cubicBezTo>
                    <a:pt x="31" y="93"/>
                    <a:pt x="27" y="114"/>
                    <a:pt x="36" y="128"/>
                  </a:cubicBezTo>
                  <a:cubicBezTo>
                    <a:pt x="26" y="158"/>
                    <a:pt x="20" y="189"/>
                    <a:pt x="14" y="220"/>
                  </a:cubicBezTo>
                  <a:cubicBezTo>
                    <a:pt x="9" y="249"/>
                    <a:pt x="3" y="279"/>
                    <a:pt x="0" y="309"/>
                  </a:cubicBezTo>
                  <a:cubicBezTo>
                    <a:pt x="0" y="309"/>
                    <a:pt x="0" y="310"/>
                    <a:pt x="0" y="311"/>
                  </a:cubicBezTo>
                  <a:cubicBezTo>
                    <a:pt x="1" y="313"/>
                    <a:pt x="3" y="315"/>
                    <a:pt x="5" y="316"/>
                  </a:cubicBezTo>
                  <a:cubicBezTo>
                    <a:pt x="3" y="329"/>
                    <a:pt x="2" y="341"/>
                    <a:pt x="1" y="354"/>
                  </a:cubicBezTo>
                  <a:cubicBezTo>
                    <a:pt x="1" y="356"/>
                    <a:pt x="4" y="357"/>
                    <a:pt x="4" y="355"/>
                  </a:cubicBezTo>
                  <a:cubicBezTo>
                    <a:pt x="9" y="343"/>
                    <a:pt x="12" y="331"/>
                    <a:pt x="15" y="318"/>
                  </a:cubicBezTo>
                  <a:cubicBezTo>
                    <a:pt x="16" y="318"/>
                    <a:pt x="16" y="318"/>
                    <a:pt x="17" y="318"/>
                  </a:cubicBezTo>
                  <a:cubicBezTo>
                    <a:pt x="17" y="318"/>
                    <a:pt x="17" y="318"/>
                    <a:pt x="17" y="318"/>
                  </a:cubicBezTo>
                  <a:cubicBezTo>
                    <a:pt x="18" y="319"/>
                    <a:pt x="20" y="319"/>
                    <a:pt x="20" y="317"/>
                  </a:cubicBezTo>
                  <a:cubicBezTo>
                    <a:pt x="22" y="310"/>
                    <a:pt x="23" y="303"/>
                    <a:pt x="25" y="296"/>
                  </a:cubicBezTo>
                  <a:cubicBezTo>
                    <a:pt x="26" y="295"/>
                    <a:pt x="26" y="293"/>
                    <a:pt x="26" y="292"/>
                  </a:cubicBezTo>
                  <a:cubicBezTo>
                    <a:pt x="27" y="290"/>
                    <a:pt x="27" y="287"/>
                    <a:pt x="25" y="285"/>
                  </a:cubicBezTo>
                  <a:cubicBezTo>
                    <a:pt x="26" y="284"/>
                    <a:pt x="26" y="284"/>
                    <a:pt x="26" y="283"/>
                  </a:cubicBezTo>
                  <a:cubicBezTo>
                    <a:pt x="31" y="259"/>
                    <a:pt x="35" y="234"/>
                    <a:pt x="40" y="209"/>
                  </a:cubicBezTo>
                  <a:cubicBezTo>
                    <a:pt x="45" y="187"/>
                    <a:pt x="50" y="165"/>
                    <a:pt x="54" y="142"/>
                  </a:cubicBezTo>
                  <a:cubicBezTo>
                    <a:pt x="58" y="143"/>
                    <a:pt x="62" y="143"/>
                    <a:pt x="66" y="142"/>
                  </a:cubicBezTo>
                  <a:cubicBezTo>
                    <a:pt x="69" y="170"/>
                    <a:pt x="74" y="199"/>
                    <a:pt x="78" y="227"/>
                  </a:cubicBezTo>
                  <a:cubicBezTo>
                    <a:pt x="82" y="248"/>
                    <a:pt x="84" y="271"/>
                    <a:pt x="89" y="293"/>
                  </a:cubicBezTo>
                  <a:cubicBezTo>
                    <a:pt x="86" y="292"/>
                    <a:pt x="84" y="294"/>
                    <a:pt x="83" y="296"/>
                  </a:cubicBezTo>
                  <a:cubicBezTo>
                    <a:pt x="82" y="297"/>
                    <a:pt x="82" y="299"/>
                    <a:pt x="83" y="301"/>
                  </a:cubicBezTo>
                  <a:cubicBezTo>
                    <a:pt x="83" y="303"/>
                    <a:pt x="85" y="306"/>
                    <a:pt x="85" y="308"/>
                  </a:cubicBezTo>
                  <a:cubicBezTo>
                    <a:pt x="84" y="309"/>
                    <a:pt x="86" y="311"/>
                    <a:pt x="88" y="309"/>
                  </a:cubicBezTo>
                  <a:cubicBezTo>
                    <a:pt x="89" y="308"/>
                    <a:pt x="90" y="308"/>
                    <a:pt x="92" y="307"/>
                  </a:cubicBezTo>
                  <a:cubicBezTo>
                    <a:pt x="93" y="310"/>
                    <a:pt x="93" y="314"/>
                    <a:pt x="94" y="317"/>
                  </a:cubicBezTo>
                  <a:cubicBezTo>
                    <a:pt x="95" y="318"/>
                    <a:pt x="95" y="318"/>
                    <a:pt x="96" y="318"/>
                  </a:cubicBezTo>
                  <a:cubicBezTo>
                    <a:pt x="98" y="320"/>
                    <a:pt x="99" y="321"/>
                    <a:pt x="101" y="322"/>
                  </a:cubicBezTo>
                  <a:cubicBezTo>
                    <a:pt x="103" y="330"/>
                    <a:pt x="105" y="339"/>
                    <a:pt x="106" y="348"/>
                  </a:cubicBezTo>
                  <a:cubicBezTo>
                    <a:pt x="106" y="348"/>
                    <a:pt x="107" y="349"/>
                    <a:pt x="107" y="349"/>
                  </a:cubicBezTo>
                  <a:cubicBezTo>
                    <a:pt x="121" y="354"/>
                    <a:pt x="113" y="326"/>
                    <a:pt x="112" y="321"/>
                  </a:cubicBezTo>
                  <a:close/>
                  <a:moveTo>
                    <a:pt x="71" y="64"/>
                  </a:moveTo>
                  <a:cubicBezTo>
                    <a:pt x="70" y="67"/>
                    <a:pt x="70" y="70"/>
                    <a:pt x="70" y="73"/>
                  </a:cubicBezTo>
                  <a:cubicBezTo>
                    <a:pt x="66" y="73"/>
                    <a:pt x="63" y="72"/>
                    <a:pt x="60" y="72"/>
                  </a:cubicBezTo>
                  <a:cubicBezTo>
                    <a:pt x="58" y="72"/>
                    <a:pt x="55" y="71"/>
                    <a:pt x="53" y="71"/>
                  </a:cubicBezTo>
                  <a:cubicBezTo>
                    <a:pt x="53" y="69"/>
                    <a:pt x="53" y="68"/>
                    <a:pt x="53" y="67"/>
                  </a:cubicBezTo>
                  <a:cubicBezTo>
                    <a:pt x="56" y="66"/>
                    <a:pt x="59" y="66"/>
                    <a:pt x="62" y="65"/>
                  </a:cubicBezTo>
                  <a:cubicBezTo>
                    <a:pt x="65" y="65"/>
                    <a:pt x="67" y="65"/>
                    <a:pt x="70" y="65"/>
                  </a:cubicBezTo>
                  <a:cubicBezTo>
                    <a:pt x="70" y="65"/>
                    <a:pt x="70" y="65"/>
                    <a:pt x="71" y="64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9"/>
                    <a:pt x="74" y="10"/>
                    <a:pt x="74" y="11"/>
                  </a:cubicBezTo>
                  <a:cubicBezTo>
                    <a:pt x="69" y="11"/>
                    <a:pt x="63" y="12"/>
                    <a:pt x="58" y="12"/>
                  </a:cubicBezTo>
                  <a:cubicBezTo>
                    <a:pt x="61" y="7"/>
                    <a:pt x="65" y="4"/>
                    <a:pt x="73" y="8"/>
                  </a:cubicBezTo>
                  <a:close/>
                  <a:moveTo>
                    <a:pt x="57" y="14"/>
                  </a:moveTo>
                  <a:cubicBezTo>
                    <a:pt x="63" y="14"/>
                    <a:pt x="69" y="15"/>
                    <a:pt x="74" y="14"/>
                  </a:cubicBezTo>
                  <a:cubicBezTo>
                    <a:pt x="75" y="16"/>
                    <a:pt x="75" y="18"/>
                    <a:pt x="75" y="20"/>
                  </a:cubicBezTo>
                  <a:cubicBezTo>
                    <a:pt x="72" y="19"/>
                    <a:pt x="69" y="20"/>
                    <a:pt x="67" y="20"/>
                  </a:cubicBezTo>
                  <a:cubicBezTo>
                    <a:pt x="63" y="20"/>
                    <a:pt x="60" y="20"/>
                    <a:pt x="56" y="20"/>
                  </a:cubicBezTo>
                  <a:cubicBezTo>
                    <a:pt x="56" y="20"/>
                    <a:pt x="56" y="21"/>
                    <a:pt x="55" y="21"/>
                  </a:cubicBezTo>
                  <a:cubicBezTo>
                    <a:pt x="56" y="18"/>
                    <a:pt x="56" y="16"/>
                    <a:pt x="57" y="14"/>
                  </a:cubicBezTo>
                  <a:close/>
                  <a:moveTo>
                    <a:pt x="55" y="22"/>
                  </a:moveTo>
                  <a:cubicBezTo>
                    <a:pt x="55" y="23"/>
                    <a:pt x="56" y="23"/>
                    <a:pt x="56" y="23"/>
                  </a:cubicBezTo>
                  <a:cubicBezTo>
                    <a:pt x="60" y="23"/>
                    <a:pt x="63" y="23"/>
                    <a:pt x="67" y="23"/>
                  </a:cubicBezTo>
                  <a:cubicBezTo>
                    <a:pt x="70" y="23"/>
                    <a:pt x="72" y="23"/>
                    <a:pt x="75" y="22"/>
                  </a:cubicBezTo>
                  <a:cubicBezTo>
                    <a:pt x="75" y="24"/>
                    <a:pt x="74" y="26"/>
                    <a:pt x="74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1" y="28"/>
                    <a:pt x="68" y="29"/>
                    <a:pt x="65" y="30"/>
                  </a:cubicBezTo>
                  <a:cubicBezTo>
                    <a:pt x="61" y="30"/>
                    <a:pt x="58" y="30"/>
                    <a:pt x="55" y="31"/>
                  </a:cubicBezTo>
                  <a:cubicBezTo>
                    <a:pt x="55" y="28"/>
                    <a:pt x="55" y="25"/>
                    <a:pt x="55" y="22"/>
                  </a:cubicBezTo>
                  <a:close/>
                  <a:moveTo>
                    <a:pt x="55" y="41"/>
                  </a:moveTo>
                  <a:cubicBezTo>
                    <a:pt x="55" y="39"/>
                    <a:pt x="55" y="36"/>
                    <a:pt x="55" y="32"/>
                  </a:cubicBezTo>
                  <a:cubicBezTo>
                    <a:pt x="58" y="33"/>
                    <a:pt x="62" y="33"/>
                    <a:pt x="65" y="33"/>
                  </a:cubicBezTo>
                  <a:cubicBezTo>
                    <a:pt x="68" y="32"/>
                    <a:pt x="71" y="32"/>
                    <a:pt x="74" y="31"/>
                  </a:cubicBezTo>
                  <a:cubicBezTo>
                    <a:pt x="73" y="35"/>
                    <a:pt x="73" y="38"/>
                    <a:pt x="73" y="40"/>
                  </a:cubicBezTo>
                  <a:cubicBezTo>
                    <a:pt x="73" y="41"/>
                    <a:pt x="73" y="42"/>
                    <a:pt x="73" y="43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69" y="42"/>
                    <a:pt x="65" y="43"/>
                    <a:pt x="62" y="43"/>
                  </a:cubicBezTo>
                  <a:cubicBezTo>
                    <a:pt x="60" y="43"/>
                    <a:pt x="57" y="43"/>
                    <a:pt x="55" y="43"/>
                  </a:cubicBezTo>
                  <a:cubicBezTo>
                    <a:pt x="55" y="42"/>
                    <a:pt x="55" y="42"/>
                    <a:pt x="55" y="41"/>
                  </a:cubicBezTo>
                  <a:close/>
                  <a:moveTo>
                    <a:pt x="54" y="45"/>
                  </a:moveTo>
                  <a:cubicBezTo>
                    <a:pt x="57" y="45"/>
                    <a:pt x="60" y="45"/>
                    <a:pt x="63" y="45"/>
                  </a:cubicBezTo>
                  <a:cubicBezTo>
                    <a:pt x="66" y="45"/>
                    <a:pt x="69" y="45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7"/>
                    <a:pt x="72" y="50"/>
                    <a:pt x="72" y="53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68" y="52"/>
                    <a:pt x="66" y="53"/>
                    <a:pt x="63" y="54"/>
                  </a:cubicBezTo>
                  <a:cubicBezTo>
                    <a:pt x="60" y="54"/>
                    <a:pt x="57" y="54"/>
                    <a:pt x="54" y="54"/>
                  </a:cubicBezTo>
                  <a:cubicBezTo>
                    <a:pt x="54" y="51"/>
                    <a:pt x="54" y="48"/>
                    <a:pt x="54" y="45"/>
                  </a:cubicBezTo>
                  <a:close/>
                  <a:moveTo>
                    <a:pt x="54" y="56"/>
                  </a:moveTo>
                  <a:cubicBezTo>
                    <a:pt x="59" y="57"/>
                    <a:pt x="66" y="57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1" y="57"/>
                    <a:pt x="71" y="60"/>
                    <a:pt x="71" y="63"/>
                  </a:cubicBezTo>
                  <a:cubicBezTo>
                    <a:pt x="71" y="63"/>
                    <a:pt x="70" y="63"/>
                    <a:pt x="70" y="63"/>
                  </a:cubicBezTo>
                  <a:cubicBezTo>
                    <a:pt x="65" y="62"/>
                    <a:pt x="59" y="63"/>
                    <a:pt x="53" y="64"/>
                  </a:cubicBezTo>
                  <a:cubicBezTo>
                    <a:pt x="53" y="61"/>
                    <a:pt x="54" y="59"/>
                    <a:pt x="54" y="56"/>
                  </a:cubicBezTo>
                  <a:close/>
                  <a:moveTo>
                    <a:pt x="7" y="317"/>
                  </a:moveTo>
                  <a:cubicBezTo>
                    <a:pt x="9" y="318"/>
                    <a:pt x="10" y="318"/>
                    <a:pt x="11" y="318"/>
                  </a:cubicBezTo>
                  <a:cubicBezTo>
                    <a:pt x="10" y="325"/>
                    <a:pt x="8" y="331"/>
                    <a:pt x="6" y="337"/>
                  </a:cubicBezTo>
                  <a:cubicBezTo>
                    <a:pt x="7" y="330"/>
                    <a:pt x="7" y="324"/>
                    <a:pt x="7" y="317"/>
                  </a:cubicBezTo>
                  <a:close/>
                  <a:moveTo>
                    <a:pt x="21" y="299"/>
                  </a:moveTo>
                  <a:cubicBezTo>
                    <a:pt x="20" y="304"/>
                    <a:pt x="18" y="309"/>
                    <a:pt x="17" y="314"/>
                  </a:cubicBezTo>
                  <a:cubicBezTo>
                    <a:pt x="17" y="314"/>
                    <a:pt x="17" y="314"/>
                    <a:pt x="17" y="314"/>
                  </a:cubicBezTo>
                  <a:cubicBezTo>
                    <a:pt x="11" y="314"/>
                    <a:pt x="7" y="313"/>
                    <a:pt x="3" y="310"/>
                  </a:cubicBezTo>
                  <a:cubicBezTo>
                    <a:pt x="3" y="310"/>
                    <a:pt x="3" y="310"/>
                    <a:pt x="3" y="310"/>
                  </a:cubicBezTo>
                  <a:cubicBezTo>
                    <a:pt x="4" y="304"/>
                    <a:pt x="5" y="298"/>
                    <a:pt x="6" y="293"/>
                  </a:cubicBezTo>
                  <a:cubicBezTo>
                    <a:pt x="7" y="297"/>
                    <a:pt x="10" y="300"/>
                    <a:pt x="15" y="300"/>
                  </a:cubicBezTo>
                  <a:cubicBezTo>
                    <a:pt x="17" y="301"/>
                    <a:pt x="19" y="300"/>
                    <a:pt x="21" y="299"/>
                  </a:cubicBezTo>
                  <a:close/>
                  <a:moveTo>
                    <a:pt x="22" y="290"/>
                  </a:moveTo>
                  <a:cubicBezTo>
                    <a:pt x="22" y="294"/>
                    <a:pt x="19" y="296"/>
                    <a:pt x="16" y="296"/>
                  </a:cubicBezTo>
                  <a:cubicBezTo>
                    <a:pt x="12" y="296"/>
                    <a:pt x="10" y="292"/>
                    <a:pt x="10" y="289"/>
                  </a:cubicBezTo>
                  <a:cubicBezTo>
                    <a:pt x="11" y="285"/>
                    <a:pt x="15" y="283"/>
                    <a:pt x="18" y="282"/>
                  </a:cubicBezTo>
                  <a:cubicBezTo>
                    <a:pt x="20" y="284"/>
                    <a:pt x="23" y="286"/>
                    <a:pt x="22" y="290"/>
                  </a:cubicBezTo>
                  <a:close/>
                  <a:moveTo>
                    <a:pt x="23" y="281"/>
                  </a:moveTo>
                  <a:cubicBezTo>
                    <a:pt x="22" y="279"/>
                    <a:pt x="20" y="278"/>
                    <a:pt x="18" y="278"/>
                  </a:cubicBezTo>
                  <a:cubicBezTo>
                    <a:pt x="17" y="278"/>
                    <a:pt x="17" y="278"/>
                    <a:pt x="16" y="279"/>
                  </a:cubicBezTo>
                  <a:cubicBezTo>
                    <a:pt x="13" y="280"/>
                    <a:pt x="10" y="282"/>
                    <a:pt x="8" y="285"/>
                  </a:cubicBezTo>
                  <a:cubicBezTo>
                    <a:pt x="11" y="263"/>
                    <a:pt x="14" y="240"/>
                    <a:pt x="18" y="218"/>
                  </a:cubicBezTo>
                  <a:cubicBezTo>
                    <a:pt x="24" y="189"/>
                    <a:pt x="31" y="160"/>
                    <a:pt x="37" y="131"/>
                  </a:cubicBezTo>
                  <a:cubicBezTo>
                    <a:pt x="39" y="133"/>
                    <a:pt x="41" y="135"/>
                    <a:pt x="43" y="137"/>
                  </a:cubicBezTo>
                  <a:cubicBezTo>
                    <a:pt x="46" y="139"/>
                    <a:pt x="48" y="141"/>
                    <a:pt x="51" y="142"/>
                  </a:cubicBezTo>
                  <a:cubicBezTo>
                    <a:pt x="38" y="186"/>
                    <a:pt x="30" y="235"/>
                    <a:pt x="23" y="281"/>
                  </a:cubicBezTo>
                  <a:close/>
                  <a:moveTo>
                    <a:pt x="38" y="119"/>
                  </a:moveTo>
                  <a:cubicBezTo>
                    <a:pt x="33" y="106"/>
                    <a:pt x="35" y="91"/>
                    <a:pt x="35" y="78"/>
                  </a:cubicBezTo>
                  <a:cubicBezTo>
                    <a:pt x="36" y="78"/>
                    <a:pt x="37" y="78"/>
                    <a:pt x="37" y="77"/>
                  </a:cubicBezTo>
                  <a:cubicBezTo>
                    <a:pt x="42" y="74"/>
                    <a:pt x="53" y="76"/>
                    <a:pt x="58" y="77"/>
                  </a:cubicBezTo>
                  <a:cubicBezTo>
                    <a:pt x="63" y="78"/>
                    <a:pt x="72" y="77"/>
                    <a:pt x="77" y="80"/>
                  </a:cubicBezTo>
                  <a:cubicBezTo>
                    <a:pt x="87" y="84"/>
                    <a:pt x="86" y="89"/>
                    <a:pt x="85" y="98"/>
                  </a:cubicBezTo>
                  <a:cubicBezTo>
                    <a:pt x="84" y="108"/>
                    <a:pt x="82" y="118"/>
                    <a:pt x="77" y="126"/>
                  </a:cubicBezTo>
                  <a:cubicBezTo>
                    <a:pt x="65" y="144"/>
                    <a:pt x="44" y="139"/>
                    <a:pt x="38" y="119"/>
                  </a:cubicBezTo>
                  <a:close/>
                  <a:moveTo>
                    <a:pt x="88" y="305"/>
                  </a:moveTo>
                  <a:cubicBezTo>
                    <a:pt x="88" y="304"/>
                    <a:pt x="87" y="303"/>
                    <a:pt x="87" y="302"/>
                  </a:cubicBezTo>
                  <a:cubicBezTo>
                    <a:pt x="86" y="301"/>
                    <a:pt x="86" y="300"/>
                    <a:pt x="86" y="298"/>
                  </a:cubicBezTo>
                  <a:cubicBezTo>
                    <a:pt x="86" y="296"/>
                    <a:pt x="87" y="295"/>
                    <a:pt x="89" y="295"/>
                  </a:cubicBezTo>
                  <a:cubicBezTo>
                    <a:pt x="90" y="298"/>
                    <a:pt x="90" y="301"/>
                    <a:pt x="91" y="304"/>
                  </a:cubicBezTo>
                  <a:cubicBezTo>
                    <a:pt x="90" y="304"/>
                    <a:pt x="89" y="304"/>
                    <a:pt x="88" y="305"/>
                  </a:cubicBezTo>
                  <a:close/>
                  <a:moveTo>
                    <a:pt x="98" y="316"/>
                  </a:moveTo>
                  <a:cubicBezTo>
                    <a:pt x="98" y="315"/>
                    <a:pt x="98" y="315"/>
                    <a:pt x="97" y="315"/>
                  </a:cubicBezTo>
                  <a:cubicBezTo>
                    <a:pt x="95" y="287"/>
                    <a:pt x="88" y="259"/>
                    <a:pt x="83" y="231"/>
                  </a:cubicBezTo>
                  <a:cubicBezTo>
                    <a:pt x="79" y="201"/>
                    <a:pt x="75" y="171"/>
                    <a:pt x="70" y="141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73" y="138"/>
                    <a:pt x="77" y="135"/>
                    <a:pt x="80" y="131"/>
                  </a:cubicBezTo>
                  <a:cubicBezTo>
                    <a:pt x="81" y="129"/>
                    <a:pt x="82" y="127"/>
                    <a:pt x="83" y="126"/>
                  </a:cubicBezTo>
                  <a:cubicBezTo>
                    <a:pt x="85" y="156"/>
                    <a:pt x="90" y="185"/>
                    <a:pt x="95" y="215"/>
                  </a:cubicBezTo>
                  <a:cubicBezTo>
                    <a:pt x="101" y="246"/>
                    <a:pt x="105" y="277"/>
                    <a:pt x="113" y="308"/>
                  </a:cubicBezTo>
                  <a:cubicBezTo>
                    <a:pt x="113" y="308"/>
                    <a:pt x="114" y="309"/>
                    <a:pt x="115" y="309"/>
                  </a:cubicBezTo>
                  <a:cubicBezTo>
                    <a:pt x="114" y="312"/>
                    <a:pt x="113" y="316"/>
                    <a:pt x="110" y="318"/>
                  </a:cubicBezTo>
                  <a:cubicBezTo>
                    <a:pt x="106" y="320"/>
                    <a:pt x="101" y="318"/>
                    <a:pt x="98" y="316"/>
                  </a:cubicBezTo>
                  <a:close/>
                  <a:moveTo>
                    <a:pt x="111" y="343"/>
                  </a:moveTo>
                  <a:cubicBezTo>
                    <a:pt x="110" y="346"/>
                    <a:pt x="109" y="346"/>
                    <a:pt x="109" y="343"/>
                  </a:cubicBezTo>
                  <a:cubicBezTo>
                    <a:pt x="107" y="340"/>
                    <a:pt x="107" y="335"/>
                    <a:pt x="107" y="332"/>
                  </a:cubicBezTo>
                  <a:cubicBezTo>
                    <a:pt x="106" y="329"/>
                    <a:pt x="105" y="325"/>
                    <a:pt x="103" y="322"/>
                  </a:cubicBezTo>
                  <a:cubicBezTo>
                    <a:pt x="105" y="323"/>
                    <a:pt x="107" y="323"/>
                    <a:pt x="109" y="322"/>
                  </a:cubicBezTo>
                  <a:cubicBezTo>
                    <a:pt x="109" y="322"/>
                    <a:pt x="109" y="322"/>
                    <a:pt x="109" y="322"/>
                  </a:cubicBezTo>
                  <a:cubicBezTo>
                    <a:pt x="110" y="326"/>
                    <a:pt x="110" y="329"/>
                    <a:pt x="111" y="333"/>
                  </a:cubicBezTo>
                  <a:cubicBezTo>
                    <a:pt x="111" y="335"/>
                    <a:pt x="112" y="337"/>
                    <a:pt x="112" y="338"/>
                  </a:cubicBezTo>
                  <a:cubicBezTo>
                    <a:pt x="113" y="340"/>
                    <a:pt x="112" y="341"/>
                    <a:pt x="111" y="343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矩形 1">
            <a:extLst>
              <a:ext uri="{FF2B5EF4-FFF2-40B4-BE49-F238E27FC236}">
                <a16:creationId xmlns:a16="http://schemas.microsoft.com/office/drawing/2014/main" id="{4EF1F108-A1D2-404E-B546-F01D90DFA530}"/>
              </a:ext>
            </a:extLst>
          </p:cNvPr>
          <p:cNvSpPr/>
          <p:nvPr/>
        </p:nvSpPr>
        <p:spPr>
          <a:xfrm>
            <a:off x="3343233" y="2200746"/>
            <a:ext cx="2794355" cy="1219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模块的编写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帖子的前端模板页面（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posts/templates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发帖、删帖的部分实现（</a:t>
            </a:r>
            <a:r>
              <a:rPr lang="en-US" altLang="zh-CN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posts/</a:t>
            </a:r>
            <a:r>
              <a:rPr lang="en-US" altLang="zh-CN" sz="1000" dirty="0" err="1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views.py</a:t>
            </a: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帖子的表单</a:t>
            </a:r>
            <a:r>
              <a:rPr lang="en-US" altLang="zh-CN" sz="1000" dirty="0" err="1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forms.py</a:t>
            </a: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0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00F94C08-7C2C-E442-A097-6E326FBF0546}"/>
              </a:ext>
            </a:extLst>
          </p:cNvPr>
          <p:cNvSpPr/>
          <p:nvPr/>
        </p:nvSpPr>
        <p:spPr>
          <a:xfrm>
            <a:off x="3287264" y="1681569"/>
            <a:ext cx="495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朱宇</a:t>
            </a:r>
          </a:p>
        </p:txBody>
      </p:sp>
    </p:spTree>
    <p:extLst>
      <p:ext uri="{BB962C8B-B14F-4D97-AF65-F5344CB8AC3E}">
        <p14:creationId xmlns:p14="http://schemas.microsoft.com/office/powerpoint/2010/main" val="75696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FC3E7-1096-AB43-9467-A3BB90CDD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74523"/>
            <a:ext cx="5582166" cy="42854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082808-6DE3-EB47-AD2E-E6B2A129F1CF}"/>
              </a:ext>
            </a:extLst>
          </p:cNvPr>
          <p:cNvSpPr/>
          <p:nvPr/>
        </p:nvSpPr>
        <p:spPr>
          <a:xfrm>
            <a:off x="89959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0802C35-57B0-584A-9489-88C16189B6F8}"/>
                  </a:ext>
                </a:extLst>
              </p14:cNvPr>
              <p14:cNvContentPartPr/>
              <p14:nvPr/>
            </p14:nvContentPartPr>
            <p14:xfrm>
              <a:off x="2817990" y="1531370"/>
              <a:ext cx="2135520" cy="208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0802C35-57B0-584A-9489-88C16189B6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9350" y="1522730"/>
                <a:ext cx="2153160" cy="21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825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E9CFA14A-27A2-244F-8EF8-C238800B2083}"/>
              </a:ext>
            </a:extLst>
          </p:cNvPr>
          <p:cNvSpPr/>
          <p:nvPr/>
        </p:nvSpPr>
        <p:spPr>
          <a:xfrm>
            <a:off x="683568" y="267494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0D33A-557D-2849-B07F-7323C801E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604"/>
            <a:ext cx="9144885" cy="438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4DEE9-A27E-7948-8E2E-1D6BBEC129B7}"/>
              </a:ext>
            </a:extLst>
          </p:cNvPr>
          <p:cNvSpPr txBox="1"/>
          <p:nvPr/>
        </p:nvSpPr>
        <p:spPr>
          <a:xfrm>
            <a:off x="2807798" y="4817548"/>
            <a:ext cx="1963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用的是一个简陋的</a:t>
            </a:r>
            <a:r>
              <a:rPr lang="en-US" altLang="zh-CN" sz="800" dirty="0" err="1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Python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大作业的网站</a:t>
            </a:r>
            <a:endParaRPr lang="en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D071A-9FB5-6F4C-B8C8-A28DE89C1778}"/>
              </a:ext>
            </a:extLst>
          </p:cNvPr>
          <p:cNvSpPr txBox="1"/>
          <p:nvPr/>
        </p:nvSpPr>
        <p:spPr>
          <a:xfrm>
            <a:off x="3059832" y="4646748"/>
            <a:ext cx="1415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尝试了几天去部署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，失败了</a:t>
            </a:r>
            <a:endParaRPr lang="en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D5B439-D9FC-384A-9E06-0E496A2697FA}"/>
              </a:ext>
            </a:extLst>
          </p:cNvPr>
          <p:cNvSpPr txBox="1"/>
          <p:nvPr/>
        </p:nvSpPr>
        <p:spPr>
          <a:xfrm>
            <a:off x="2511605" y="4416170"/>
            <a:ext cx="3756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添加评论类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，由于</a:t>
            </a:r>
            <a:r>
              <a:rPr lang="en-US" altLang="zh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Django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和</a:t>
            </a:r>
            <a:r>
              <a:rPr lang="en-US" altLang="zh-CN" sz="800" dirty="0" err="1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Sqlite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的版本问题在数据库迁移上遇到了很大问题</a:t>
            </a:r>
            <a:endParaRPr lang="en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21B82-8A05-8248-BEF1-EC8BE3048231}"/>
              </a:ext>
            </a:extLst>
          </p:cNvPr>
          <p:cNvSpPr txBox="1"/>
          <p:nvPr/>
        </p:nvSpPr>
        <p:spPr>
          <a:xfrm>
            <a:off x="6273859" y="2960913"/>
            <a:ext cx="23887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根据</a:t>
            </a:r>
            <a:r>
              <a:rPr lang="en-US" altLang="zh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so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上的建议</a:t>
            </a:r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删除了数据库和对应的迁移文件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339D8-C06D-3F4A-8FBE-F4F97C808568}"/>
              </a:ext>
            </a:extLst>
          </p:cNvPr>
          <p:cNvSpPr txBox="1"/>
          <p:nvPr/>
        </p:nvSpPr>
        <p:spPr>
          <a:xfrm>
            <a:off x="4904265" y="4050351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由于原来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的用户类的实现拓展性非常差，想要改成更通用的实现，尝试从不同基类继承</a:t>
            </a:r>
            <a:endParaRPr lang="en-US" altLang="zh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  <a:p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这个实现失败了</a:t>
            </a:r>
            <a:endParaRPr lang="en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B2521-BEB0-4D49-B211-831833B67630}"/>
              </a:ext>
            </a:extLst>
          </p:cNvPr>
          <p:cNvSpPr txBox="1"/>
          <p:nvPr/>
        </p:nvSpPr>
        <p:spPr>
          <a:xfrm>
            <a:off x="6058072" y="2657164"/>
            <a:ext cx="29947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找到了合适的重构方法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和基类，这个分支用户类的重写成功了</a:t>
            </a:r>
            <a:endParaRPr lang="en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57B00-0E02-2A48-8727-8B805D82A35A}"/>
              </a:ext>
            </a:extLst>
          </p:cNvPr>
          <p:cNvSpPr txBox="1"/>
          <p:nvPr/>
        </p:nvSpPr>
        <p:spPr>
          <a:xfrm>
            <a:off x="3299857" y="3654945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完成了评论的创建和删除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FD098-9773-F04D-98B2-5E25C9C38316}"/>
              </a:ext>
            </a:extLst>
          </p:cNvPr>
          <p:cNvSpPr txBox="1"/>
          <p:nvPr/>
        </p:nvSpPr>
        <p:spPr>
          <a:xfrm>
            <a:off x="4115207" y="3455845"/>
            <a:ext cx="2486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修改了</a:t>
            </a:r>
            <a:r>
              <a:rPr lang="en-US" altLang="zh-CN" sz="800" dirty="0" err="1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post_detail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的模板，现在能在</a:t>
            </a:r>
            <a:r>
              <a:rPr lang="en-US" altLang="zh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post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下评论了</a:t>
            </a:r>
            <a:endParaRPr lang="en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3986-3605-B64E-9076-AEB11CFED166}"/>
              </a:ext>
            </a:extLst>
          </p:cNvPr>
          <p:cNvSpPr txBox="1"/>
          <p:nvPr/>
        </p:nvSpPr>
        <p:spPr>
          <a:xfrm>
            <a:off x="3392190" y="3268701"/>
            <a:ext cx="2441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修改了项目对静态文件加载方式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，整合了今天文件</a:t>
            </a:r>
            <a:endParaRPr lang="en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111BC-DE6B-3240-9A18-81A57EC6B742}"/>
              </a:ext>
            </a:extLst>
          </p:cNvPr>
          <p:cNvSpPr txBox="1"/>
          <p:nvPr/>
        </p:nvSpPr>
        <p:spPr>
          <a:xfrm>
            <a:off x="5833884" y="3125890"/>
            <a:ext cx="30203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想要继续对模型和数据库进行修改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，很严重的数据库迁移问题</a:t>
            </a:r>
            <a:endParaRPr lang="en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770B7-3FBB-9445-9B46-C95DC1820623}"/>
              </a:ext>
            </a:extLst>
          </p:cNvPr>
          <p:cNvSpPr txBox="1"/>
          <p:nvPr/>
        </p:nvSpPr>
        <p:spPr>
          <a:xfrm>
            <a:off x="3951118" y="2486117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开始做用户的个人资料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2660B-5C11-BC48-9AD4-0F8CD62426AA}"/>
              </a:ext>
            </a:extLst>
          </p:cNvPr>
          <p:cNvSpPr txBox="1"/>
          <p:nvPr/>
        </p:nvSpPr>
        <p:spPr>
          <a:xfrm>
            <a:off x="4298971" y="2281527"/>
            <a:ext cx="18133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解决了中文字符无法成为</a:t>
            </a:r>
            <a:r>
              <a:rPr lang="en-US" altLang="zh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slug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的问题</a:t>
            </a:r>
            <a:endParaRPr lang="en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99B70C-BD18-4D42-B150-C9715E9894C3}"/>
              </a:ext>
            </a:extLst>
          </p:cNvPr>
          <p:cNvSpPr txBox="1"/>
          <p:nvPr/>
        </p:nvSpPr>
        <p:spPr>
          <a:xfrm>
            <a:off x="4491559" y="1907196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合并到主分支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722A15-BEC7-3443-BD8C-6CC928823137}"/>
              </a:ext>
            </a:extLst>
          </p:cNvPr>
          <p:cNvSpPr txBox="1"/>
          <p:nvPr/>
        </p:nvSpPr>
        <p:spPr>
          <a:xfrm>
            <a:off x="5312069" y="1701664"/>
            <a:ext cx="1255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关注</a:t>
            </a:r>
            <a:r>
              <a:rPr lang="en-US" altLang="zh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/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被关注功能的实现</a:t>
            </a:r>
            <a:endParaRPr lang="en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629F3-85A0-744E-9747-7F078AAFF2DE}"/>
              </a:ext>
            </a:extLst>
          </p:cNvPr>
          <p:cNvSpPr txBox="1"/>
          <p:nvPr/>
        </p:nvSpPr>
        <p:spPr>
          <a:xfrm>
            <a:off x="5071559" y="1509372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重写了关注和被关注功能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C0EF47-2375-5B48-B1A3-5EB9397EC768}"/>
              </a:ext>
            </a:extLst>
          </p:cNvPr>
          <p:cNvSpPr txBox="1"/>
          <p:nvPr/>
        </p:nvSpPr>
        <p:spPr>
          <a:xfrm>
            <a:off x="3218167" y="1311140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关注和被关注列表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19E8D7-84D1-C74D-AF0A-C137CE85D5FB}"/>
              </a:ext>
            </a:extLst>
          </p:cNvPr>
          <p:cNvSpPr txBox="1"/>
          <p:nvPr/>
        </p:nvSpPr>
        <p:spPr>
          <a:xfrm>
            <a:off x="3193202" y="1110451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点赞功能的实现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EF58DA-F376-D740-B0AB-8972FBC53968}"/>
              </a:ext>
            </a:extLst>
          </p:cNvPr>
          <p:cNvSpPr txBox="1"/>
          <p:nvPr/>
        </p:nvSpPr>
        <p:spPr>
          <a:xfrm>
            <a:off x="2971946" y="91732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头像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F6BDA1-B2E6-D34F-8D9A-9F120EEF1BCE}"/>
              </a:ext>
            </a:extLst>
          </p:cNvPr>
          <p:cNvSpPr txBox="1"/>
          <p:nvPr/>
        </p:nvSpPr>
        <p:spPr>
          <a:xfrm>
            <a:off x="4028645" y="718769"/>
            <a:ext cx="2133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头像和个人资料的修改</a:t>
            </a:r>
            <a:r>
              <a:rPr lang="zh-CN" altLang="en-US" sz="800" dirty="0">
                <a:solidFill>
                  <a:srgbClr val="F4F6F0"/>
                </a:solidFill>
                <a:latin typeface="Heiti TC Medium" pitchFamily="2" charset="-128"/>
                <a:ea typeface="Heiti TC Medium" pitchFamily="2" charset="-128"/>
              </a:rPr>
              <a:t>，以及界面的的美化</a:t>
            </a:r>
            <a:endParaRPr lang="en-CN" sz="800" dirty="0">
              <a:solidFill>
                <a:srgbClr val="F4F6F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57810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2C55F70F-DBB4-8A46-BFF0-5220ED0E4241}"/>
              </a:ext>
            </a:extLst>
          </p:cNvPr>
          <p:cNvSpPr/>
          <p:nvPr/>
        </p:nvSpPr>
        <p:spPr>
          <a:xfrm>
            <a:off x="89959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08414-6523-CE4F-A57B-DB18A394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69595"/>
            <a:ext cx="6850958" cy="46043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7FF67C-9955-0D49-AD23-E748CCF05D35}"/>
                  </a:ext>
                </a:extLst>
              </p14:cNvPr>
              <p14:cNvContentPartPr/>
              <p14:nvPr/>
            </p14:nvContentPartPr>
            <p14:xfrm>
              <a:off x="2599375" y="205004"/>
              <a:ext cx="4817160" cy="1232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7FF67C-9955-0D49-AD23-E748CCF05D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0375" y="196364"/>
                <a:ext cx="4834800" cy="12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1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BC1D3-F9DC-4D4A-B2E2-6DFC2E19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49871"/>
            <a:ext cx="3990004" cy="26437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91731A-5F75-B942-977A-99DE57893763}"/>
              </a:ext>
            </a:extLst>
          </p:cNvPr>
          <p:cNvCxnSpPr/>
          <p:nvPr/>
        </p:nvCxnSpPr>
        <p:spPr>
          <a:xfrm flipV="1">
            <a:off x="2699792" y="1563638"/>
            <a:ext cx="2664296" cy="667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EAAD3FD-8B31-CB47-971D-7288AD32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87574"/>
            <a:ext cx="3477890" cy="248623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3AAC28-C0EF-874C-AFAC-B79B72AB544F}"/>
              </a:ext>
            </a:extLst>
          </p:cNvPr>
          <p:cNvSpPr/>
          <p:nvPr/>
        </p:nvSpPr>
        <p:spPr>
          <a:xfrm>
            <a:off x="89959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帖子模板继承</a:t>
            </a:r>
          </a:p>
        </p:txBody>
      </p:sp>
      <p:sp>
        <p:nvSpPr>
          <p:cNvPr id="9" name="Rectangle 96">
            <a:extLst>
              <a:ext uri="{FF2B5EF4-FFF2-40B4-BE49-F238E27FC236}">
                <a16:creationId xmlns:a16="http://schemas.microsoft.com/office/drawing/2014/main" id="{414FB820-393B-9D4F-8D96-0409824C5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38" y="4291151"/>
            <a:ext cx="4320480" cy="2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实现代码的复用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D02DD-4829-CE4A-95A4-4B7F22E7B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81" y="2193916"/>
            <a:ext cx="2628647" cy="122567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EFB570-B67D-FC40-80D1-548606A7D0B8}"/>
              </a:ext>
            </a:extLst>
          </p:cNvPr>
          <p:cNvCxnSpPr/>
          <p:nvPr/>
        </p:nvCxnSpPr>
        <p:spPr>
          <a:xfrm flipV="1">
            <a:off x="3563888" y="2427734"/>
            <a:ext cx="134693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88BEBA-3C12-334B-ABB0-BE4D2DDFB990}"/>
              </a:ext>
            </a:extLst>
          </p:cNvPr>
          <p:cNvCxnSpPr/>
          <p:nvPr/>
        </p:nvCxnSpPr>
        <p:spPr>
          <a:xfrm flipH="1">
            <a:off x="2627784" y="2715766"/>
            <a:ext cx="2520280" cy="758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167994E-BACA-E749-A93C-30E9A2A36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668" y="3200843"/>
            <a:ext cx="2559191" cy="16593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D0DFED-5B55-0542-9617-01B74C652BB0}"/>
              </a:ext>
            </a:extLst>
          </p:cNvPr>
          <p:cNvCxnSpPr/>
          <p:nvPr/>
        </p:nvCxnSpPr>
        <p:spPr>
          <a:xfrm>
            <a:off x="4499992" y="3003798"/>
            <a:ext cx="371676" cy="41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3FD631-644E-3040-AFE3-2B88CBEA1B08}"/>
              </a:ext>
            </a:extLst>
          </p:cNvPr>
          <p:cNvCxnSpPr/>
          <p:nvPr/>
        </p:nvCxnSpPr>
        <p:spPr>
          <a:xfrm flipH="1" flipV="1">
            <a:off x="2627784" y="3670850"/>
            <a:ext cx="2664296" cy="707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F1F28CCC-0598-3C45-80AE-052B16156D7A}"/>
              </a:ext>
            </a:extLst>
          </p:cNvPr>
          <p:cNvSpPr/>
          <p:nvPr/>
        </p:nvSpPr>
        <p:spPr>
          <a:xfrm>
            <a:off x="89959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帖子细节页面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72EC0-6A30-1F4D-BA13-AC3C4E97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78858"/>
            <a:ext cx="3403844" cy="4200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26F2A-0283-2140-9027-B22AB4E8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418" y="843558"/>
            <a:ext cx="3273754" cy="4200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41AD73-E010-A54B-BFEF-95E2757E1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473" y="697449"/>
            <a:ext cx="6253671" cy="4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04B6A0-FDAC-1144-B39D-F4650F14D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90" y="1275606"/>
            <a:ext cx="6296303" cy="2892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E0638-717A-8A42-A6B5-E673FE9C9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664611"/>
            <a:ext cx="3827960" cy="4423420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D7534916-E18B-444E-BC63-FD0CEDEA1D1C}"/>
              </a:ext>
            </a:extLst>
          </p:cNvPr>
          <p:cNvSpPr/>
          <p:nvPr/>
        </p:nvSpPr>
        <p:spPr>
          <a:xfrm>
            <a:off x="89959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帖子删除</a:t>
            </a:r>
          </a:p>
        </p:txBody>
      </p:sp>
    </p:spTree>
    <p:extLst>
      <p:ext uri="{BB962C8B-B14F-4D97-AF65-F5344CB8AC3E}">
        <p14:creationId xmlns:p14="http://schemas.microsoft.com/office/powerpoint/2010/main" val="48571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5E8BEFC-A8FE-4B4F-938B-D57F202A6DCA}"/>
              </a:ext>
            </a:extLst>
          </p:cNvPr>
          <p:cNvSpPr/>
          <p:nvPr/>
        </p:nvSpPr>
        <p:spPr>
          <a:xfrm>
            <a:off x="89959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帖子删除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99ED4-7709-244D-BFB7-7F5DF5B7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75606"/>
            <a:ext cx="4962964" cy="9140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9AE9E4-9540-BD4D-899A-CA30307230E6}"/>
                  </a:ext>
                </a:extLst>
              </p14:cNvPr>
              <p14:cNvContentPartPr/>
              <p14:nvPr/>
            </p14:nvContentPartPr>
            <p14:xfrm>
              <a:off x="821522" y="1540416"/>
              <a:ext cx="3542760" cy="30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9AE9E4-9540-BD4D-899A-CA30307230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522" y="1432416"/>
                <a:ext cx="3650400" cy="2462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E2ACA26-6A55-A647-AA6F-ADF141072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19" y="2433893"/>
            <a:ext cx="3996308" cy="218568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F6486-667A-084C-B83C-2EF2F9216A96}"/>
              </a:ext>
            </a:extLst>
          </p:cNvPr>
          <p:cNvCxnSpPr/>
          <p:nvPr/>
        </p:nvCxnSpPr>
        <p:spPr>
          <a:xfrm>
            <a:off x="1907704" y="1635646"/>
            <a:ext cx="1440160" cy="223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4B8CE76-1619-F94C-AB88-07A6D1C4367E}"/>
                  </a:ext>
                </a:extLst>
              </p14:cNvPr>
              <p14:cNvContentPartPr/>
              <p14:nvPr/>
            </p14:nvContentPartPr>
            <p14:xfrm>
              <a:off x="672842" y="3913896"/>
              <a:ext cx="3025080" cy="68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4B8CE76-1619-F94C-AB88-07A6D1C436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842" y="3806256"/>
                <a:ext cx="3132720" cy="2840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554BA0C-68F7-8944-8D9C-EC9FE7294D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322" y="1910176"/>
            <a:ext cx="4707632" cy="161655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BDCD9E-519C-234A-802A-B30699AF243E}"/>
              </a:ext>
            </a:extLst>
          </p:cNvPr>
          <p:cNvCxnSpPr/>
          <p:nvPr/>
        </p:nvCxnSpPr>
        <p:spPr>
          <a:xfrm flipV="1">
            <a:off x="2185382" y="2139702"/>
            <a:ext cx="1593972" cy="172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A2C2098-4735-254D-8F2D-98AF5B1AC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504" y="2953054"/>
            <a:ext cx="4016496" cy="182568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71B7E5-C42D-D54C-B599-AF7C93510686}"/>
              </a:ext>
            </a:extLst>
          </p:cNvPr>
          <p:cNvCxnSpPr/>
          <p:nvPr/>
        </p:nvCxnSpPr>
        <p:spPr>
          <a:xfrm>
            <a:off x="5580112" y="2139702"/>
            <a:ext cx="485707" cy="1020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9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07F7363-7882-CD42-96A9-9CBDE17D38A9}"/>
              </a:ext>
            </a:extLst>
          </p:cNvPr>
          <p:cNvSpPr/>
          <p:nvPr/>
        </p:nvSpPr>
        <p:spPr>
          <a:xfrm>
            <a:off x="467544" y="555526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个人主页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解决中文</a:t>
            </a:r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slug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5D621-3D73-FA4B-B279-0EB1432967FC}"/>
              </a:ext>
            </a:extLst>
          </p:cNvPr>
          <p:cNvSpPr txBox="1"/>
          <p:nvPr/>
        </p:nvSpPr>
        <p:spPr>
          <a:xfrm>
            <a:off x="971600" y="1563638"/>
            <a:ext cx="5080067" cy="212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slug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的用途是使得路由更直观，例如通过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/user/this-is-user-name/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这样的路径，就比使用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/user/&lt;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user:id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&gt;/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 访问一个特定的用户主页可读性就要强很多，最开始使用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slug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时，对于中文或者日文只是没有办法生成完整的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slug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，但是经过一段时间的开发之后（可能是后来修改了数据库对于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Slug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字段的要求限制问题），中文和日文已经无法生成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slug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导致无法导入非英文的用户主页，最后更换所有的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slugify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为一个支持中日文的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uu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-slug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模块解决了问题。</a:t>
            </a:r>
            <a:endParaRPr lang="en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428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">
            <a:extLst>
              <a:ext uri="{FF2B5EF4-FFF2-40B4-BE49-F238E27FC236}">
                <a16:creationId xmlns:a16="http://schemas.microsoft.com/office/drawing/2014/main" id="{D1AD36F9-2BD2-7A43-B054-380D56E7AC29}"/>
              </a:ext>
            </a:extLst>
          </p:cNvPr>
          <p:cNvSpPr/>
          <p:nvPr/>
        </p:nvSpPr>
        <p:spPr>
          <a:xfrm>
            <a:off x="89959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6BA1090F-6C11-2041-8F3D-824F33B215F7}"/>
              </a:ext>
            </a:extLst>
          </p:cNvPr>
          <p:cNvSpPr/>
          <p:nvPr/>
        </p:nvSpPr>
        <p:spPr>
          <a:xfrm>
            <a:off x="894764" y="1203598"/>
            <a:ext cx="2879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</a:p>
        </p:txBody>
      </p:sp>
      <p:sp>
        <p:nvSpPr>
          <p:cNvPr id="10" name="Rectangle 96">
            <a:extLst>
              <a:ext uri="{FF2B5EF4-FFF2-40B4-BE49-F238E27FC236}">
                <a16:creationId xmlns:a16="http://schemas.microsoft.com/office/drawing/2014/main" id="{1D508ECC-3F0E-034D-9162-F15ACE185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851670"/>
            <a:ext cx="4320480" cy="177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框架为单元测试基于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Python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的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unittest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包封装了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test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模块。通过继承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框架提供的测试模板，能够为需要测试的方法或者类构造测试类。对于每一个需要测试的的单元（类或方法）各自构造一个测试类，在每个类中按照被测试单元的功能要求、错误处理要求等分别构造测试样例以及相应的辅助方法。封装置后可以通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Client()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post()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访问要求路由下对应参数的网页。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909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656D2D-39F6-904E-AF0E-7260484D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3549586" cy="395583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52821DA-302D-B14C-87B1-8A7070B8B4F3}"/>
              </a:ext>
            </a:extLst>
          </p:cNvPr>
          <p:cNvSpPr/>
          <p:nvPr/>
        </p:nvSpPr>
        <p:spPr>
          <a:xfrm>
            <a:off x="899592" y="483518"/>
            <a:ext cx="2879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测试示例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6BBD1-BA04-1241-B52C-A8B0D85F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851670"/>
            <a:ext cx="4990258" cy="2577386"/>
          </a:xfrm>
          <a:prstGeom prst="rect">
            <a:avLst/>
          </a:prstGeom>
        </p:spPr>
      </p:pic>
      <p:sp>
        <p:nvSpPr>
          <p:cNvPr id="6" name="Rectangle 96">
            <a:extLst>
              <a:ext uri="{FF2B5EF4-FFF2-40B4-BE49-F238E27FC236}">
                <a16:creationId xmlns:a16="http://schemas.microsoft.com/office/drawing/2014/main" id="{F8EA479E-3117-6B4C-BA18-9C030BAAC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828337"/>
            <a:ext cx="4320480" cy="2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test_login.py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  <p:sp>
        <p:nvSpPr>
          <p:cNvPr id="7" name="Rectangle 96">
            <a:extLst>
              <a:ext uri="{FF2B5EF4-FFF2-40B4-BE49-F238E27FC236}">
                <a16:creationId xmlns:a16="http://schemas.microsoft.com/office/drawing/2014/main" id="{314299DA-9639-A94C-9055-AC1AA0D7B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138" y="1476008"/>
            <a:ext cx="4320480" cy="2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test.py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生成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BSTRunner.py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测试报告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eiti TC Medium" pitchFamily="2" charset="-128"/>
              <a:ea typeface="Heiti TC Medium" pitchFamily="2" charset="-128"/>
              <a:cs typeface="Noto Sans N'Ko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8216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组合 1037"/>
          <p:cNvGrpSpPr/>
          <p:nvPr/>
        </p:nvGrpSpPr>
        <p:grpSpPr>
          <a:xfrm>
            <a:off x="4778693" y="1003300"/>
            <a:ext cx="1116012" cy="1206500"/>
            <a:chOff x="4843463" y="93663"/>
            <a:chExt cx="1116012" cy="1206500"/>
          </a:xfrm>
        </p:grpSpPr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049838" y="331788"/>
              <a:ext cx="798513" cy="968375"/>
            </a:xfrm>
            <a:custGeom>
              <a:avLst/>
              <a:gdLst>
                <a:gd name="T0" fmla="*/ 63 w 251"/>
                <a:gd name="T1" fmla="*/ 30 h 304"/>
                <a:gd name="T2" fmla="*/ 121 w 251"/>
                <a:gd name="T3" fmla="*/ 222 h 304"/>
                <a:gd name="T4" fmla="*/ 128 w 251"/>
                <a:gd name="T5" fmla="*/ 246 h 304"/>
                <a:gd name="T6" fmla="*/ 130 w 251"/>
                <a:gd name="T7" fmla="*/ 263 h 304"/>
                <a:gd name="T8" fmla="*/ 145 w 251"/>
                <a:gd name="T9" fmla="*/ 273 h 304"/>
                <a:gd name="T10" fmla="*/ 156 w 251"/>
                <a:gd name="T11" fmla="*/ 292 h 304"/>
                <a:gd name="T12" fmla="*/ 166 w 251"/>
                <a:gd name="T13" fmla="*/ 296 h 304"/>
                <a:gd name="T14" fmla="*/ 241 w 251"/>
                <a:gd name="T15" fmla="*/ 256 h 304"/>
                <a:gd name="T16" fmla="*/ 231 w 251"/>
                <a:gd name="T17" fmla="*/ 224 h 304"/>
                <a:gd name="T18" fmla="*/ 220 w 251"/>
                <a:gd name="T19" fmla="*/ 203 h 304"/>
                <a:gd name="T20" fmla="*/ 220 w 251"/>
                <a:gd name="T21" fmla="*/ 201 h 304"/>
                <a:gd name="T22" fmla="*/ 203 w 251"/>
                <a:gd name="T23" fmla="*/ 97 h 304"/>
                <a:gd name="T24" fmla="*/ 236 w 251"/>
                <a:gd name="T25" fmla="*/ 259 h 304"/>
                <a:gd name="T26" fmla="*/ 173 w 251"/>
                <a:gd name="T27" fmla="*/ 294 h 304"/>
                <a:gd name="T28" fmla="*/ 236 w 251"/>
                <a:gd name="T29" fmla="*/ 258 h 304"/>
                <a:gd name="T30" fmla="*/ 231 w 251"/>
                <a:gd name="T31" fmla="*/ 257 h 304"/>
                <a:gd name="T32" fmla="*/ 160 w 251"/>
                <a:gd name="T33" fmla="*/ 288 h 304"/>
                <a:gd name="T34" fmla="*/ 152 w 251"/>
                <a:gd name="T35" fmla="*/ 282 h 304"/>
                <a:gd name="T36" fmla="*/ 150 w 251"/>
                <a:gd name="T37" fmla="*/ 275 h 304"/>
                <a:gd name="T38" fmla="*/ 152 w 251"/>
                <a:gd name="T39" fmla="*/ 273 h 304"/>
                <a:gd name="T40" fmla="*/ 208 w 251"/>
                <a:gd name="T41" fmla="*/ 249 h 304"/>
                <a:gd name="T42" fmla="*/ 231 w 251"/>
                <a:gd name="T43" fmla="*/ 257 h 304"/>
                <a:gd name="T44" fmla="*/ 145 w 251"/>
                <a:gd name="T45" fmla="*/ 266 h 304"/>
                <a:gd name="T46" fmla="*/ 140 w 251"/>
                <a:gd name="T47" fmla="*/ 264 h 304"/>
                <a:gd name="T48" fmla="*/ 131 w 251"/>
                <a:gd name="T49" fmla="*/ 247 h 304"/>
                <a:gd name="T50" fmla="*/ 166 w 251"/>
                <a:gd name="T51" fmla="*/ 240 h 304"/>
                <a:gd name="T52" fmla="*/ 219 w 251"/>
                <a:gd name="T53" fmla="*/ 207 h 304"/>
                <a:gd name="T54" fmla="*/ 216 w 251"/>
                <a:gd name="T55" fmla="*/ 199 h 304"/>
                <a:gd name="T56" fmla="*/ 178 w 251"/>
                <a:gd name="T57" fmla="*/ 228 h 304"/>
                <a:gd name="T58" fmla="*/ 123 w 251"/>
                <a:gd name="T59" fmla="*/ 234 h 304"/>
                <a:gd name="T60" fmla="*/ 124 w 251"/>
                <a:gd name="T61" fmla="*/ 223 h 304"/>
                <a:gd name="T62" fmla="*/ 198 w 251"/>
                <a:gd name="T63" fmla="*/ 186 h 304"/>
                <a:gd name="T64" fmla="*/ 199 w 251"/>
                <a:gd name="T65" fmla="*/ 184 h 304"/>
                <a:gd name="T66" fmla="*/ 93 w 251"/>
                <a:gd name="T67" fmla="*/ 138 h 304"/>
                <a:gd name="T68" fmla="*/ 134 w 251"/>
                <a:gd name="T69" fmla="*/ 111 h 304"/>
                <a:gd name="T70" fmla="*/ 171 w 251"/>
                <a:gd name="T71" fmla="*/ 199 h 304"/>
                <a:gd name="T72" fmla="*/ 93 w 251"/>
                <a:gd name="T73" fmla="*/ 138 h 304"/>
                <a:gd name="T74" fmla="*/ 193 w 251"/>
                <a:gd name="T75" fmla="*/ 182 h 304"/>
                <a:gd name="T76" fmla="*/ 150 w 251"/>
                <a:gd name="T77" fmla="*/ 144 h 304"/>
                <a:gd name="T78" fmla="*/ 146 w 251"/>
                <a:gd name="T79" fmla="*/ 109 h 304"/>
                <a:gd name="T80" fmla="*/ 156 w 251"/>
                <a:gd name="T81" fmla="*/ 88 h 304"/>
                <a:gd name="T82" fmla="*/ 137 w 251"/>
                <a:gd name="T83" fmla="*/ 78 h 304"/>
                <a:gd name="T84" fmla="*/ 133 w 251"/>
                <a:gd name="T85" fmla="*/ 103 h 304"/>
                <a:gd name="T86" fmla="*/ 95 w 251"/>
                <a:gd name="T87" fmla="*/ 123 h 304"/>
                <a:gd name="T88" fmla="*/ 75 w 251"/>
                <a:gd name="T89" fmla="*/ 127 h 304"/>
                <a:gd name="T90" fmla="*/ 86 w 251"/>
                <a:gd name="T91" fmla="*/ 141 h 304"/>
                <a:gd name="T92" fmla="*/ 91 w 251"/>
                <a:gd name="T93" fmla="*/ 166 h 304"/>
                <a:gd name="T94" fmla="*/ 143 w 251"/>
                <a:gd name="T95" fmla="*/ 213 h 304"/>
                <a:gd name="T96" fmla="*/ 125 w 251"/>
                <a:gd name="T97" fmla="*/ 218 h 304"/>
                <a:gd name="T98" fmla="*/ 58 w 251"/>
                <a:gd name="T99" fmla="*/ 43 h 304"/>
                <a:gd name="T100" fmla="*/ 192 w 251"/>
                <a:gd name="T101" fmla="*/ 18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" h="304">
                  <a:moveTo>
                    <a:pt x="177" y="32"/>
                  </a:moveTo>
                  <a:cubicBezTo>
                    <a:pt x="144" y="0"/>
                    <a:pt x="99" y="8"/>
                    <a:pt x="63" y="30"/>
                  </a:cubicBezTo>
                  <a:cubicBezTo>
                    <a:pt x="27" y="52"/>
                    <a:pt x="0" y="93"/>
                    <a:pt x="15" y="136"/>
                  </a:cubicBezTo>
                  <a:cubicBezTo>
                    <a:pt x="32" y="188"/>
                    <a:pt x="89" y="186"/>
                    <a:pt x="121" y="222"/>
                  </a:cubicBezTo>
                  <a:cubicBezTo>
                    <a:pt x="118" y="226"/>
                    <a:pt x="117" y="230"/>
                    <a:pt x="118" y="235"/>
                  </a:cubicBezTo>
                  <a:cubicBezTo>
                    <a:pt x="120" y="240"/>
                    <a:pt x="123" y="246"/>
                    <a:pt x="128" y="246"/>
                  </a:cubicBezTo>
                  <a:cubicBezTo>
                    <a:pt x="128" y="247"/>
                    <a:pt x="128" y="247"/>
                    <a:pt x="128" y="247"/>
                  </a:cubicBezTo>
                  <a:cubicBezTo>
                    <a:pt x="126" y="252"/>
                    <a:pt x="127" y="258"/>
                    <a:pt x="130" y="263"/>
                  </a:cubicBezTo>
                  <a:cubicBezTo>
                    <a:pt x="132" y="265"/>
                    <a:pt x="136" y="269"/>
                    <a:pt x="140" y="270"/>
                  </a:cubicBezTo>
                  <a:cubicBezTo>
                    <a:pt x="141" y="271"/>
                    <a:pt x="143" y="272"/>
                    <a:pt x="145" y="273"/>
                  </a:cubicBezTo>
                  <a:cubicBezTo>
                    <a:pt x="144" y="275"/>
                    <a:pt x="145" y="278"/>
                    <a:pt x="145" y="281"/>
                  </a:cubicBezTo>
                  <a:cubicBezTo>
                    <a:pt x="147" y="285"/>
                    <a:pt x="151" y="293"/>
                    <a:pt x="156" y="292"/>
                  </a:cubicBezTo>
                  <a:cubicBezTo>
                    <a:pt x="159" y="294"/>
                    <a:pt x="162" y="295"/>
                    <a:pt x="165" y="295"/>
                  </a:cubicBezTo>
                  <a:cubicBezTo>
                    <a:pt x="165" y="295"/>
                    <a:pt x="166" y="296"/>
                    <a:pt x="166" y="296"/>
                  </a:cubicBezTo>
                  <a:cubicBezTo>
                    <a:pt x="184" y="304"/>
                    <a:pt x="204" y="303"/>
                    <a:pt x="220" y="293"/>
                  </a:cubicBezTo>
                  <a:cubicBezTo>
                    <a:pt x="230" y="287"/>
                    <a:pt x="251" y="268"/>
                    <a:pt x="241" y="256"/>
                  </a:cubicBezTo>
                  <a:cubicBezTo>
                    <a:pt x="241" y="255"/>
                    <a:pt x="240" y="255"/>
                    <a:pt x="239" y="255"/>
                  </a:cubicBezTo>
                  <a:cubicBezTo>
                    <a:pt x="245" y="246"/>
                    <a:pt x="244" y="236"/>
                    <a:pt x="231" y="224"/>
                  </a:cubicBezTo>
                  <a:cubicBezTo>
                    <a:pt x="233" y="217"/>
                    <a:pt x="232" y="209"/>
                    <a:pt x="223" y="203"/>
                  </a:cubicBezTo>
                  <a:cubicBezTo>
                    <a:pt x="222" y="202"/>
                    <a:pt x="221" y="202"/>
                    <a:pt x="220" y="203"/>
                  </a:cubicBezTo>
                  <a:cubicBezTo>
                    <a:pt x="220" y="202"/>
                    <a:pt x="220" y="202"/>
                    <a:pt x="220" y="202"/>
                  </a:cubicBezTo>
                  <a:cubicBezTo>
                    <a:pt x="220" y="202"/>
                    <a:pt x="220" y="201"/>
                    <a:pt x="220" y="201"/>
                  </a:cubicBezTo>
                  <a:cubicBezTo>
                    <a:pt x="225" y="188"/>
                    <a:pt x="213" y="176"/>
                    <a:pt x="200" y="178"/>
                  </a:cubicBezTo>
                  <a:cubicBezTo>
                    <a:pt x="195" y="151"/>
                    <a:pt x="203" y="124"/>
                    <a:pt x="203" y="97"/>
                  </a:cubicBezTo>
                  <a:cubicBezTo>
                    <a:pt x="202" y="73"/>
                    <a:pt x="194" y="49"/>
                    <a:pt x="177" y="32"/>
                  </a:cubicBezTo>
                  <a:close/>
                  <a:moveTo>
                    <a:pt x="236" y="259"/>
                  </a:moveTo>
                  <a:cubicBezTo>
                    <a:pt x="242" y="271"/>
                    <a:pt x="217" y="288"/>
                    <a:pt x="208" y="292"/>
                  </a:cubicBezTo>
                  <a:cubicBezTo>
                    <a:pt x="197" y="297"/>
                    <a:pt x="185" y="297"/>
                    <a:pt x="173" y="294"/>
                  </a:cubicBezTo>
                  <a:cubicBezTo>
                    <a:pt x="191" y="291"/>
                    <a:pt x="212" y="276"/>
                    <a:pt x="221" y="270"/>
                  </a:cubicBezTo>
                  <a:cubicBezTo>
                    <a:pt x="227" y="266"/>
                    <a:pt x="232" y="262"/>
                    <a:pt x="236" y="258"/>
                  </a:cubicBezTo>
                  <a:cubicBezTo>
                    <a:pt x="236" y="258"/>
                    <a:pt x="236" y="259"/>
                    <a:pt x="236" y="259"/>
                  </a:cubicBezTo>
                  <a:close/>
                  <a:moveTo>
                    <a:pt x="231" y="257"/>
                  </a:moveTo>
                  <a:cubicBezTo>
                    <a:pt x="227" y="262"/>
                    <a:pt x="213" y="268"/>
                    <a:pt x="207" y="272"/>
                  </a:cubicBezTo>
                  <a:cubicBezTo>
                    <a:pt x="197" y="278"/>
                    <a:pt x="174" y="293"/>
                    <a:pt x="160" y="288"/>
                  </a:cubicBezTo>
                  <a:cubicBezTo>
                    <a:pt x="160" y="288"/>
                    <a:pt x="159" y="288"/>
                    <a:pt x="159" y="287"/>
                  </a:cubicBezTo>
                  <a:cubicBezTo>
                    <a:pt x="156" y="286"/>
                    <a:pt x="154" y="285"/>
                    <a:pt x="152" y="282"/>
                  </a:cubicBezTo>
                  <a:cubicBezTo>
                    <a:pt x="152" y="280"/>
                    <a:pt x="151" y="279"/>
                    <a:pt x="151" y="278"/>
                  </a:cubicBezTo>
                  <a:cubicBezTo>
                    <a:pt x="150" y="277"/>
                    <a:pt x="150" y="276"/>
                    <a:pt x="150" y="275"/>
                  </a:cubicBezTo>
                  <a:cubicBezTo>
                    <a:pt x="150" y="274"/>
                    <a:pt x="150" y="274"/>
                    <a:pt x="150" y="274"/>
                  </a:cubicBezTo>
                  <a:cubicBezTo>
                    <a:pt x="151" y="275"/>
                    <a:pt x="152" y="274"/>
                    <a:pt x="152" y="273"/>
                  </a:cubicBezTo>
                  <a:cubicBezTo>
                    <a:pt x="153" y="273"/>
                    <a:pt x="154" y="273"/>
                    <a:pt x="155" y="272"/>
                  </a:cubicBezTo>
                  <a:cubicBezTo>
                    <a:pt x="172" y="268"/>
                    <a:pt x="192" y="257"/>
                    <a:pt x="208" y="249"/>
                  </a:cubicBezTo>
                  <a:cubicBezTo>
                    <a:pt x="216" y="245"/>
                    <a:pt x="224" y="238"/>
                    <a:pt x="229" y="230"/>
                  </a:cubicBezTo>
                  <a:cubicBezTo>
                    <a:pt x="236" y="237"/>
                    <a:pt x="238" y="247"/>
                    <a:pt x="231" y="257"/>
                  </a:cubicBezTo>
                  <a:close/>
                  <a:moveTo>
                    <a:pt x="190" y="250"/>
                  </a:moveTo>
                  <a:cubicBezTo>
                    <a:pt x="181" y="254"/>
                    <a:pt x="158" y="268"/>
                    <a:pt x="145" y="266"/>
                  </a:cubicBezTo>
                  <a:cubicBezTo>
                    <a:pt x="145" y="266"/>
                    <a:pt x="145" y="266"/>
                    <a:pt x="144" y="266"/>
                  </a:cubicBezTo>
                  <a:cubicBezTo>
                    <a:pt x="143" y="265"/>
                    <a:pt x="142" y="265"/>
                    <a:pt x="140" y="264"/>
                  </a:cubicBezTo>
                  <a:cubicBezTo>
                    <a:pt x="138" y="263"/>
                    <a:pt x="136" y="261"/>
                    <a:pt x="135" y="260"/>
                  </a:cubicBezTo>
                  <a:cubicBezTo>
                    <a:pt x="132" y="256"/>
                    <a:pt x="130" y="252"/>
                    <a:pt x="131" y="247"/>
                  </a:cubicBezTo>
                  <a:cubicBezTo>
                    <a:pt x="131" y="247"/>
                    <a:pt x="131" y="247"/>
                    <a:pt x="131" y="247"/>
                  </a:cubicBezTo>
                  <a:cubicBezTo>
                    <a:pt x="141" y="252"/>
                    <a:pt x="157" y="243"/>
                    <a:pt x="166" y="240"/>
                  </a:cubicBezTo>
                  <a:cubicBezTo>
                    <a:pt x="182" y="233"/>
                    <a:pt x="210" y="224"/>
                    <a:pt x="219" y="206"/>
                  </a:cubicBezTo>
                  <a:cubicBezTo>
                    <a:pt x="219" y="207"/>
                    <a:pt x="219" y="207"/>
                    <a:pt x="219" y="207"/>
                  </a:cubicBezTo>
                  <a:cubicBezTo>
                    <a:pt x="243" y="226"/>
                    <a:pt x="203" y="244"/>
                    <a:pt x="190" y="250"/>
                  </a:cubicBezTo>
                  <a:close/>
                  <a:moveTo>
                    <a:pt x="216" y="199"/>
                  </a:moveTo>
                  <a:cubicBezTo>
                    <a:pt x="216" y="199"/>
                    <a:pt x="216" y="199"/>
                    <a:pt x="216" y="200"/>
                  </a:cubicBezTo>
                  <a:cubicBezTo>
                    <a:pt x="208" y="214"/>
                    <a:pt x="192" y="221"/>
                    <a:pt x="178" y="228"/>
                  </a:cubicBezTo>
                  <a:cubicBezTo>
                    <a:pt x="167" y="233"/>
                    <a:pt x="141" y="247"/>
                    <a:pt x="129" y="242"/>
                  </a:cubicBezTo>
                  <a:cubicBezTo>
                    <a:pt x="127" y="239"/>
                    <a:pt x="124" y="237"/>
                    <a:pt x="123" y="234"/>
                  </a:cubicBezTo>
                  <a:cubicBezTo>
                    <a:pt x="123" y="231"/>
                    <a:pt x="122" y="226"/>
                    <a:pt x="123" y="223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125" y="223"/>
                    <a:pt x="125" y="223"/>
                    <a:pt x="126" y="223"/>
                  </a:cubicBezTo>
                  <a:cubicBezTo>
                    <a:pt x="153" y="220"/>
                    <a:pt x="180" y="207"/>
                    <a:pt x="198" y="186"/>
                  </a:cubicBezTo>
                  <a:cubicBezTo>
                    <a:pt x="198" y="185"/>
                    <a:pt x="199" y="185"/>
                    <a:pt x="199" y="184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9" y="182"/>
                    <a:pt x="217" y="189"/>
                    <a:pt x="216" y="199"/>
                  </a:cubicBezTo>
                  <a:close/>
                  <a:moveTo>
                    <a:pt x="93" y="138"/>
                  </a:moveTo>
                  <a:cubicBezTo>
                    <a:pt x="97" y="129"/>
                    <a:pt x="103" y="122"/>
                    <a:pt x="110" y="117"/>
                  </a:cubicBezTo>
                  <a:cubicBezTo>
                    <a:pt x="118" y="111"/>
                    <a:pt x="126" y="111"/>
                    <a:pt x="134" y="111"/>
                  </a:cubicBezTo>
                  <a:cubicBezTo>
                    <a:pt x="135" y="120"/>
                    <a:pt x="138" y="129"/>
                    <a:pt x="141" y="137"/>
                  </a:cubicBezTo>
                  <a:cubicBezTo>
                    <a:pt x="148" y="159"/>
                    <a:pt x="162" y="178"/>
                    <a:pt x="171" y="199"/>
                  </a:cubicBezTo>
                  <a:cubicBezTo>
                    <a:pt x="163" y="204"/>
                    <a:pt x="156" y="208"/>
                    <a:pt x="147" y="211"/>
                  </a:cubicBezTo>
                  <a:cubicBezTo>
                    <a:pt x="144" y="183"/>
                    <a:pt x="118" y="155"/>
                    <a:pt x="93" y="138"/>
                  </a:cubicBezTo>
                  <a:close/>
                  <a:moveTo>
                    <a:pt x="192" y="180"/>
                  </a:moveTo>
                  <a:cubicBezTo>
                    <a:pt x="193" y="181"/>
                    <a:pt x="193" y="182"/>
                    <a:pt x="193" y="182"/>
                  </a:cubicBezTo>
                  <a:cubicBezTo>
                    <a:pt x="187" y="187"/>
                    <a:pt x="181" y="192"/>
                    <a:pt x="175" y="196"/>
                  </a:cubicBezTo>
                  <a:cubicBezTo>
                    <a:pt x="169" y="178"/>
                    <a:pt x="157" y="162"/>
                    <a:pt x="150" y="144"/>
                  </a:cubicBezTo>
                  <a:cubicBezTo>
                    <a:pt x="146" y="133"/>
                    <a:pt x="143" y="121"/>
                    <a:pt x="142" y="110"/>
                  </a:cubicBezTo>
                  <a:cubicBezTo>
                    <a:pt x="143" y="109"/>
                    <a:pt x="144" y="109"/>
                    <a:pt x="146" y="109"/>
                  </a:cubicBezTo>
                  <a:cubicBezTo>
                    <a:pt x="155" y="106"/>
                    <a:pt x="164" y="99"/>
                    <a:pt x="162" y="88"/>
                  </a:cubicBezTo>
                  <a:cubicBezTo>
                    <a:pt x="161" y="85"/>
                    <a:pt x="156" y="85"/>
                    <a:pt x="156" y="88"/>
                  </a:cubicBezTo>
                  <a:cubicBezTo>
                    <a:pt x="154" y="98"/>
                    <a:pt x="148" y="101"/>
                    <a:pt x="140" y="102"/>
                  </a:cubicBezTo>
                  <a:cubicBezTo>
                    <a:pt x="139" y="94"/>
                    <a:pt x="138" y="86"/>
                    <a:pt x="137" y="78"/>
                  </a:cubicBezTo>
                  <a:cubicBezTo>
                    <a:pt x="137" y="75"/>
                    <a:pt x="132" y="75"/>
                    <a:pt x="132" y="78"/>
                  </a:cubicBezTo>
                  <a:cubicBezTo>
                    <a:pt x="131" y="86"/>
                    <a:pt x="131" y="95"/>
                    <a:pt x="133" y="103"/>
                  </a:cubicBezTo>
                  <a:cubicBezTo>
                    <a:pt x="127" y="104"/>
                    <a:pt x="122" y="104"/>
                    <a:pt x="118" y="105"/>
                  </a:cubicBezTo>
                  <a:cubicBezTo>
                    <a:pt x="108" y="108"/>
                    <a:pt x="101" y="115"/>
                    <a:pt x="95" y="123"/>
                  </a:cubicBezTo>
                  <a:cubicBezTo>
                    <a:pt x="92" y="127"/>
                    <a:pt x="90" y="131"/>
                    <a:pt x="88" y="134"/>
                  </a:cubicBezTo>
                  <a:cubicBezTo>
                    <a:pt x="84" y="132"/>
                    <a:pt x="79" y="129"/>
                    <a:pt x="75" y="127"/>
                  </a:cubicBezTo>
                  <a:cubicBezTo>
                    <a:pt x="73" y="125"/>
                    <a:pt x="71" y="130"/>
                    <a:pt x="73" y="131"/>
                  </a:cubicBezTo>
                  <a:cubicBezTo>
                    <a:pt x="77" y="134"/>
                    <a:pt x="81" y="137"/>
                    <a:pt x="86" y="141"/>
                  </a:cubicBezTo>
                  <a:cubicBezTo>
                    <a:pt x="83" y="150"/>
                    <a:pt x="83" y="159"/>
                    <a:pt x="88" y="167"/>
                  </a:cubicBezTo>
                  <a:cubicBezTo>
                    <a:pt x="89" y="169"/>
                    <a:pt x="92" y="168"/>
                    <a:pt x="91" y="166"/>
                  </a:cubicBezTo>
                  <a:cubicBezTo>
                    <a:pt x="88" y="159"/>
                    <a:pt x="88" y="151"/>
                    <a:pt x="90" y="144"/>
                  </a:cubicBezTo>
                  <a:cubicBezTo>
                    <a:pt x="114" y="163"/>
                    <a:pt x="139" y="186"/>
                    <a:pt x="143" y="213"/>
                  </a:cubicBezTo>
                  <a:cubicBezTo>
                    <a:pt x="138" y="215"/>
                    <a:pt x="132" y="217"/>
                    <a:pt x="125" y="219"/>
                  </a:cubicBezTo>
                  <a:cubicBezTo>
                    <a:pt x="125" y="219"/>
                    <a:pt x="125" y="219"/>
                    <a:pt x="125" y="218"/>
                  </a:cubicBezTo>
                  <a:cubicBezTo>
                    <a:pt x="103" y="190"/>
                    <a:pt x="65" y="187"/>
                    <a:pt x="40" y="163"/>
                  </a:cubicBezTo>
                  <a:cubicBezTo>
                    <a:pt x="2" y="125"/>
                    <a:pt x="20" y="71"/>
                    <a:pt x="58" y="43"/>
                  </a:cubicBezTo>
                  <a:cubicBezTo>
                    <a:pt x="98" y="14"/>
                    <a:pt x="155" y="5"/>
                    <a:pt x="183" y="54"/>
                  </a:cubicBezTo>
                  <a:cubicBezTo>
                    <a:pt x="206" y="95"/>
                    <a:pt x="182" y="138"/>
                    <a:pt x="192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246688" y="1035050"/>
              <a:ext cx="104775" cy="161925"/>
            </a:xfrm>
            <a:custGeom>
              <a:avLst/>
              <a:gdLst>
                <a:gd name="T0" fmla="*/ 27 w 33"/>
                <a:gd name="T1" fmla="*/ 2 h 51"/>
                <a:gd name="T2" fmla="*/ 13 w 33"/>
                <a:gd name="T3" fmla="*/ 25 h 51"/>
                <a:gd name="T4" fmla="*/ 1 w 33"/>
                <a:gd name="T5" fmla="*/ 46 h 51"/>
                <a:gd name="T6" fmla="*/ 6 w 33"/>
                <a:gd name="T7" fmla="*/ 49 h 51"/>
                <a:gd name="T8" fmla="*/ 20 w 33"/>
                <a:gd name="T9" fmla="*/ 26 h 51"/>
                <a:gd name="T10" fmla="*/ 32 w 33"/>
                <a:gd name="T11" fmla="*/ 5 h 51"/>
                <a:gd name="T12" fmla="*/ 27 w 33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1">
                  <a:moveTo>
                    <a:pt x="27" y="2"/>
                  </a:moveTo>
                  <a:cubicBezTo>
                    <a:pt x="22" y="9"/>
                    <a:pt x="17" y="17"/>
                    <a:pt x="13" y="25"/>
                  </a:cubicBezTo>
                  <a:cubicBezTo>
                    <a:pt x="8" y="31"/>
                    <a:pt x="3" y="38"/>
                    <a:pt x="1" y="46"/>
                  </a:cubicBezTo>
                  <a:cubicBezTo>
                    <a:pt x="0" y="49"/>
                    <a:pt x="4" y="51"/>
                    <a:pt x="6" y="49"/>
                  </a:cubicBezTo>
                  <a:cubicBezTo>
                    <a:pt x="12" y="42"/>
                    <a:pt x="16" y="33"/>
                    <a:pt x="20" y="26"/>
                  </a:cubicBezTo>
                  <a:cubicBezTo>
                    <a:pt x="24" y="19"/>
                    <a:pt x="28" y="12"/>
                    <a:pt x="32" y="5"/>
                  </a:cubicBezTo>
                  <a:cubicBezTo>
                    <a:pt x="33" y="2"/>
                    <a:pt x="29" y="0"/>
                    <a:pt x="2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024438" y="923925"/>
              <a:ext cx="165100" cy="161925"/>
            </a:xfrm>
            <a:custGeom>
              <a:avLst/>
              <a:gdLst>
                <a:gd name="T0" fmla="*/ 46 w 52"/>
                <a:gd name="T1" fmla="*/ 2 h 51"/>
                <a:gd name="T2" fmla="*/ 22 w 52"/>
                <a:gd name="T3" fmla="*/ 25 h 51"/>
                <a:gd name="T4" fmla="*/ 2 w 52"/>
                <a:gd name="T5" fmla="*/ 46 h 51"/>
                <a:gd name="T6" fmla="*/ 5 w 52"/>
                <a:gd name="T7" fmla="*/ 50 h 51"/>
                <a:gd name="T8" fmla="*/ 29 w 52"/>
                <a:gd name="T9" fmla="*/ 27 h 51"/>
                <a:gd name="T10" fmla="*/ 50 w 52"/>
                <a:gd name="T11" fmla="*/ 6 h 51"/>
                <a:gd name="T12" fmla="*/ 46 w 52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1">
                  <a:moveTo>
                    <a:pt x="46" y="2"/>
                  </a:moveTo>
                  <a:cubicBezTo>
                    <a:pt x="38" y="10"/>
                    <a:pt x="30" y="17"/>
                    <a:pt x="22" y="25"/>
                  </a:cubicBezTo>
                  <a:cubicBezTo>
                    <a:pt x="15" y="32"/>
                    <a:pt x="7" y="38"/>
                    <a:pt x="2" y="46"/>
                  </a:cubicBezTo>
                  <a:cubicBezTo>
                    <a:pt x="0" y="49"/>
                    <a:pt x="3" y="51"/>
                    <a:pt x="5" y="50"/>
                  </a:cubicBezTo>
                  <a:cubicBezTo>
                    <a:pt x="14" y="44"/>
                    <a:pt x="22" y="35"/>
                    <a:pt x="29" y="27"/>
                  </a:cubicBezTo>
                  <a:cubicBezTo>
                    <a:pt x="36" y="20"/>
                    <a:pt x="43" y="13"/>
                    <a:pt x="50" y="6"/>
                  </a:cubicBezTo>
                  <a:cubicBezTo>
                    <a:pt x="52" y="4"/>
                    <a:pt x="48" y="0"/>
                    <a:pt x="4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843463" y="708025"/>
              <a:ext cx="196850" cy="60325"/>
            </a:xfrm>
            <a:custGeom>
              <a:avLst/>
              <a:gdLst>
                <a:gd name="T0" fmla="*/ 60 w 62"/>
                <a:gd name="T1" fmla="*/ 1 h 19"/>
                <a:gd name="T2" fmla="*/ 31 w 62"/>
                <a:gd name="T3" fmla="*/ 6 h 19"/>
                <a:gd name="T4" fmla="*/ 4 w 62"/>
                <a:gd name="T5" fmla="*/ 10 h 19"/>
                <a:gd name="T6" fmla="*/ 0 w 62"/>
                <a:gd name="T7" fmla="*/ 11 h 19"/>
                <a:gd name="T8" fmla="*/ 0 w 62"/>
                <a:gd name="T9" fmla="*/ 13 h 19"/>
                <a:gd name="T10" fmla="*/ 2 w 62"/>
                <a:gd name="T11" fmla="*/ 16 h 19"/>
                <a:gd name="T12" fmla="*/ 28 w 62"/>
                <a:gd name="T13" fmla="*/ 12 h 19"/>
                <a:gd name="T14" fmla="*/ 61 w 62"/>
                <a:gd name="T15" fmla="*/ 3 h 19"/>
                <a:gd name="T16" fmla="*/ 60 w 62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9">
                  <a:moveTo>
                    <a:pt x="60" y="1"/>
                  </a:moveTo>
                  <a:cubicBezTo>
                    <a:pt x="50" y="2"/>
                    <a:pt x="41" y="4"/>
                    <a:pt x="31" y="6"/>
                  </a:cubicBezTo>
                  <a:cubicBezTo>
                    <a:pt x="28" y="7"/>
                    <a:pt x="6" y="13"/>
                    <a:pt x="4" y="10"/>
                  </a:cubicBezTo>
                  <a:cubicBezTo>
                    <a:pt x="3" y="9"/>
                    <a:pt x="0" y="9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9" y="19"/>
                    <a:pt x="20" y="14"/>
                    <a:pt x="28" y="12"/>
                  </a:cubicBezTo>
                  <a:cubicBezTo>
                    <a:pt x="39" y="10"/>
                    <a:pt x="50" y="7"/>
                    <a:pt x="61" y="3"/>
                  </a:cubicBezTo>
                  <a:cubicBezTo>
                    <a:pt x="62" y="3"/>
                    <a:pt x="61" y="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932363" y="373063"/>
              <a:ext cx="149225" cy="74613"/>
            </a:xfrm>
            <a:custGeom>
              <a:avLst/>
              <a:gdLst>
                <a:gd name="T0" fmla="*/ 29 w 47"/>
                <a:gd name="T1" fmla="*/ 9 h 23"/>
                <a:gd name="T2" fmla="*/ 4 w 47"/>
                <a:gd name="T3" fmla="*/ 0 h 23"/>
                <a:gd name="T4" fmla="*/ 2 w 47"/>
                <a:gd name="T5" fmla="*/ 5 h 23"/>
                <a:gd name="T6" fmla="*/ 22 w 47"/>
                <a:gd name="T7" fmla="*/ 13 h 23"/>
                <a:gd name="T8" fmla="*/ 42 w 47"/>
                <a:gd name="T9" fmla="*/ 21 h 23"/>
                <a:gd name="T10" fmla="*/ 46 w 47"/>
                <a:gd name="T11" fmla="*/ 19 h 23"/>
                <a:gd name="T12" fmla="*/ 29 w 47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">
                  <a:moveTo>
                    <a:pt x="29" y="9"/>
                  </a:moveTo>
                  <a:cubicBezTo>
                    <a:pt x="21" y="6"/>
                    <a:pt x="13" y="2"/>
                    <a:pt x="4" y="0"/>
                  </a:cubicBezTo>
                  <a:cubicBezTo>
                    <a:pt x="1" y="0"/>
                    <a:pt x="0" y="4"/>
                    <a:pt x="2" y="5"/>
                  </a:cubicBezTo>
                  <a:cubicBezTo>
                    <a:pt x="8" y="9"/>
                    <a:pt x="15" y="11"/>
                    <a:pt x="22" y="13"/>
                  </a:cubicBezTo>
                  <a:cubicBezTo>
                    <a:pt x="28" y="15"/>
                    <a:pt x="38" y="16"/>
                    <a:pt x="42" y="21"/>
                  </a:cubicBezTo>
                  <a:cubicBezTo>
                    <a:pt x="44" y="23"/>
                    <a:pt x="47" y="21"/>
                    <a:pt x="46" y="19"/>
                  </a:cubicBezTo>
                  <a:cubicBezTo>
                    <a:pt x="43" y="13"/>
                    <a:pt x="36" y="11"/>
                    <a:pt x="2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224463" y="176213"/>
              <a:ext cx="79375" cy="161925"/>
            </a:xfrm>
            <a:custGeom>
              <a:avLst/>
              <a:gdLst>
                <a:gd name="T0" fmla="*/ 6 w 25"/>
                <a:gd name="T1" fmla="*/ 3 h 51"/>
                <a:gd name="T2" fmla="*/ 2 w 25"/>
                <a:gd name="T3" fmla="*/ 5 h 51"/>
                <a:gd name="T4" fmla="*/ 20 w 25"/>
                <a:gd name="T5" fmla="*/ 48 h 51"/>
                <a:gd name="T6" fmla="*/ 24 w 25"/>
                <a:gd name="T7" fmla="*/ 46 h 51"/>
                <a:gd name="T8" fmla="*/ 6 w 25"/>
                <a:gd name="T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1">
                  <a:moveTo>
                    <a:pt x="6" y="3"/>
                  </a:moveTo>
                  <a:cubicBezTo>
                    <a:pt x="5" y="0"/>
                    <a:pt x="0" y="2"/>
                    <a:pt x="2" y="5"/>
                  </a:cubicBezTo>
                  <a:cubicBezTo>
                    <a:pt x="7" y="20"/>
                    <a:pt x="14" y="34"/>
                    <a:pt x="20" y="48"/>
                  </a:cubicBezTo>
                  <a:cubicBezTo>
                    <a:pt x="21" y="51"/>
                    <a:pt x="25" y="49"/>
                    <a:pt x="24" y="46"/>
                  </a:cubicBezTo>
                  <a:cubicBezTo>
                    <a:pt x="20" y="31"/>
                    <a:pt x="14" y="16"/>
                    <a:pt x="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484813" y="93663"/>
              <a:ext cx="77788" cy="193675"/>
            </a:xfrm>
            <a:custGeom>
              <a:avLst/>
              <a:gdLst>
                <a:gd name="T0" fmla="*/ 18 w 24"/>
                <a:gd name="T1" fmla="*/ 3 h 61"/>
                <a:gd name="T2" fmla="*/ 12 w 24"/>
                <a:gd name="T3" fmla="*/ 29 h 61"/>
                <a:gd name="T4" fmla="*/ 2 w 24"/>
                <a:gd name="T5" fmla="*/ 56 h 61"/>
                <a:gd name="T6" fmla="*/ 2 w 24"/>
                <a:gd name="T7" fmla="*/ 60 h 61"/>
                <a:gd name="T8" fmla="*/ 14 w 24"/>
                <a:gd name="T9" fmla="*/ 42 h 61"/>
                <a:gd name="T10" fmla="*/ 24 w 24"/>
                <a:gd name="T11" fmla="*/ 4 h 61"/>
                <a:gd name="T12" fmla="*/ 18 w 24"/>
                <a:gd name="T1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1">
                  <a:moveTo>
                    <a:pt x="18" y="3"/>
                  </a:moveTo>
                  <a:cubicBezTo>
                    <a:pt x="15" y="12"/>
                    <a:pt x="14" y="21"/>
                    <a:pt x="12" y="29"/>
                  </a:cubicBezTo>
                  <a:cubicBezTo>
                    <a:pt x="10" y="34"/>
                    <a:pt x="7" y="56"/>
                    <a:pt x="2" y="56"/>
                  </a:cubicBezTo>
                  <a:cubicBezTo>
                    <a:pt x="0" y="56"/>
                    <a:pt x="0" y="60"/>
                    <a:pt x="2" y="60"/>
                  </a:cubicBezTo>
                  <a:cubicBezTo>
                    <a:pt x="10" y="61"/>
                    <a:pt x="12" y="47"/>
                    <a:pt x="14" y="42"/>
                  </a:cubicBezTo>
                  <a:cubicBezTo>
                    <a:pt x="18" y="29"/>
                    <a:pt x="22" y="17"/>
                    <a:pt x="24" y="4"/>
                  </a:cubicBezTo>
                  <a:cubicBezTo>
                    <a:pt x="24" y="1"/>
                    <a:pt x="19" y="0"/>
                    <a:pt x="1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753100" y="290513"/>
              <a:ext cx="161925" cy="147638"/>
            </a:xfrm>
            <a:custGeom>
              <a:avLst/>
              <a:gdLst>
                <a:gd name="T0" fmla="*/ 45 w 51"/>
                <a:gd name="T1" fmla="*/ 2 h 46"/>
                <a:gd name="T2" fmla="*/ 14 w 51"/>
                <a:gd name="T3" fmla="*/ 28 h 46"/>
                <a:gd name="T4" fmla="*/ 0 w 51"/>
                <a:gd name="T5" fmla="*/ 44 h 46"/>
                <a:gd name="T6" fmla="*/ 2 w 51"/>
                <a:gd name="T7" fmla="*/ 46 h 46"/>
                <a:gd name="T8" fmla="*/ 3 w 51"/>
                <a:gd name="T9" fmla="*/ 46 h 46"/>
                <a:gd name="T10" fmla="*/ 5 w 51"/>
                <a:gd name="T11" fmla="*/ 44 h 46"/>
                <a:gd name="T12" fmla="*/ 5 w 51"/>
                <a:gd name="T13" fmla="*/ 44 h 46"/>
                <a:gd name="T14" fmla="*/ 8 w 51"/>
                <a:gd name="T15" fmla="*/ 41 h 46"/>
                <a:gd name="T16" fmla="*/ 15 w 51"/>
                <a:gd name="T17" fmla="*/ 36 h 46"/>
                <a:gd name="T18" fmla="*/ 25 w 51"/>
                <a:gd name="T19" fmla="*/ 27 h 46"/>
                <a:gd name="T20" fmla="*/ 49 w 51"/>
                <a:gd name="T21" fmla="*/ 7 h 46"/>
                <a:gd name="T22" fmla="*/ 45 w 51"/>
                <a:gd name="T2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46">
                  <a:moveTo>
                    <a:pt x="45" y="2"/>
                  </a:moveTo>
                  <a:cubicBezTo>
                    <a:pt x="34" y="10"/>
                    <a:pt x="24" y="19"/>
                    <a:pt x="14" y="28"/>
                  </a:cubicBezTo>
                  <a:cubicBezTo>
                    <a:pt x="11" y="32"/>
                    <a:pt x="0" y="38"/>
                    <a:pt x="0" y="44"/>
                  </a:cubicBezTo>
                  <a:cubicBezTo>
                    <a:pt x="0" y="45"/>
                    <a:pt x="0" y="46"/>
                    <a:pt x="2" y="46"/>
                  </a:cubicBezTo>
                  <a:cubicBezTo>
                    <a:pt x="2" y="46"/>
                    <a:pt x="2" y="46"/>
                    <a:pt x="3" y="46"/>
                  </a:cubicBezTo>
                  <a:cubicBezTo>
                    <a:pt x="4" y="46"/>
                    <a:pt x="5" y="46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7" y="43"/>
                    <a:pt x="8" y="41"/>
                  </a:cubicBezTo>
                  <a:cubicBezTo>
                    <a:pt x="10" y="40"/>
                    <a:pt x="13" y="38"/>
                    <a:pt x="15" y="36"/>
                  </a:cubicBezTo>
                  <a:cubicBezTo>
                    <a:pt x="18" y="33"/>
                    <a:pt x="22" y="30"/>
                    <a:pt x="25" y="27"/>
                  </a:cubicBezTo>
                  <a:cubicBezTo>
                    <a:pt x="33" y="21"/>
                    <a:pt x="41" y="14"/>
                    <a:pt x="49" y="7"/>
                  </a:cubicBezTo>
                  <a:cubicBezTo>
                    <a:pt x="51" y="4"/>
                    <a:pt x="48" y="0"/>
                    <a:pt x="4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765800" y="692150"/>
              <a:ext cx="193675" cy="28575"/>
            </a:xfrm>
            <a:custGeom>
              <a:avLst/>
              <a:gdLst>
                <a:gd name="T0" fmla="*/ 58 w 61"/>
                <a:gd name="T1" fmla="*/ 1 h 9"/>
                <a:gd name="T2" fmla="*/ 2 w 61"/>
                <a:gd name="T3" fmla="*/ 4 h 9"/>
                <a:gd name="T4" fmla="*/ 2 w 61"/>
                <a:gd name="T5" fmla="*/ 9 h 9"/>
                <a:gd name="T6" fmla="*/ 58 w 61"/>
                <a:gd name="T7" fmla="*/ 6 h 9"/>
                <a:gd name="T8" fmla="*/ 58 w 6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9">
                  <a:moveTo>
                    <a:pt x="58" y="1"/>
                  </a:moveTo>
                  <a:cubicBezTo>
                    <a:pt x="40" y="0"/>
                    <a:pt x="21" y="3"/>
                    <a:pt x="2" y="4"/>
                  </a:cubicBezTo>
                  <a:cubicBezTo>
                    <a:pt x="0" y="4"/>
                    <a:pt x="0" y="9"/>
                    <a:pt x="2" y="9"/>
                  </a:cubicBezTo>
                  <a:cubicBezTo>
                    <a:pt x="21" y="9"/>
                    <a:pt x="40" y="9"/>
                    <a:pt x="58" y="6"/>
                  </a:cubicBezTo>
                  <a:cubicBezTo>
                    <a:pt x="61" y="5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2" name="组合 1041"/>
          <p:cNvGrpSpPr/>
          <p:nvPr/>
        </p:nvGrpSpPr>
        <p:grpSpPr>
          <a:xfrm>
            <a:off x="6577330" y="2555875"/>
            <a:ext cx="361950" cy="1262063"/>
            <a:chOff x="6642100" y="1646238"/>
            <a:chExt cx="361950" cy="1262063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642100" y="1646238"/>
              <a:ext cx="361950" cy="1262063"/>
            </a:xfrm>
            <a:custGeom>
              <a:avLst/>
              <a:gdLst>
                <a:gd name="T0" fmla="*/ 13 w 114"/>
                <a:gd name="T1" fmla="*/ 17 h 397"/>
                <a:gd name="T2" fmla="*/ 12 w 114"/>
                <a:gd name="T3" fmla="*/ 17 h 397"/>
                <a:gd name="T4" fmla="*/ 3 w 114"/>
                <a:gd name="T5" fmla="*/ 37 h 397"/>
                <a:gd name="T6" fmla="*/ 18 w 114"/>
                <a:gd name="T7" fmla="*/ 46 h 397"/>
                <a:gd name="T8" fmla="*/ 8 w 114"/>
                <a:gd name="T9" fmla="*/ 266 h 397"/>
                <a:gd name="T10" fmla="*/ 8 w 114"/>
                <a:gd name="T11" fmla="*/ 364 h 397"/>
                <a:gd name="T12" fmla="*/ 43 w 114"/>
                <a:gd name="T13" fmla="*/ 397 h 397"/>
                <a:gd name="T14" fmla="*/ 81 w 114"/>
                <a:gd name="T15" fmla="*/ 368 h 397"/>
                <a:gd name="T16" fmla="*/ 86 w 114"/>
                <a:gd name="T17" fmla="*/ 267 h 397"/>
                <a:gd name="T18" fmla="*/ 95 w 114"/>
                <a:gd name="T19" fmla="*/ 45 h 397"/>
                <a:gd name="T20" fmla="*/ 95 w 114"/>
                <a:gd name="T21" fmla="*/ 45 h 397"/>
                <a:gd name="T22" fmla="*/ 103 w 114"/>
                <a:gd name="T23" fmla="*/ 40 h 397"/>
                <a:gd name="T24" fmla="*/ 107 w 114"/>
                <a:gd name="T25" fmla="*/ 30 h 397"/>
                <a:gd name="T26" fmla="*/ 13 w 114"/>
                <a:gd name="T27" fmla="*/ 17 h 397"/>
                <a:gd name="T28" fmla="*/ 99 w 114"/>
                <a:gd name="T29" fmla="*/ 37 h 397"/>
                <a:gd name="T30" fmla="*/ 88 w 114"/>
                <a:gd name="T31" fmla="*/ 39 h 397"/>
                <a:gd name="T32" fmla="*/ 87 w 114"/>
                <a:gd name="T33" fmla="*/ 43 h 397"/>
                <a:gd name="T34" fmla="*/ 90 w 114"/>
                <a:gd name="T35" fmla="*/ 45 h 397"/>
                <a:gd name="T36" fmla="*/ 82 w 114"/>
                <a:gd name="T37" fmla="*/ 220 h 397"/>
                <a:gd name="T38" fmla="*/ 78 w 114"/>
                <a:gd name="T39" fmla="*/ 303 h 397"/>
                <a:gd name="T40" fmla="*/ 43 w 114"/>
                <a:gd name="T41" fmla="*/ 391 h 397"/>
                <a:gd name="T42" fmla="*/ 12 w 114"/>
                <a:gd name="T43" fmla="*/ 306 h 397"/>
                <a:gd name="T44" fmla="*/ 15 w 114"/>
                <a:gd name="T45" fmla="*/ 219 h 397"/>
                <a:gd name="T46" fmla="*/ 21 w 114"/>
                <a:gd name="T47" fmla="*/ 46 h 397"/>
                <a:gd name="T48" fmla="*/ 28 w 114"/>
                <a:gd name="T49" fmla="*/ 44 h 397"/>
                <a:gd name="T50" fmla="*/ 27 w 114"/>
                <a:gd name="T51" fmla="*/ 41 h 397"/>
                <a:gd name="T52" fmla="*/ 8 w 114"/>
                <a:gd name="T53" fmla="*/ 36 h 397"/>
                <a:gd name="T54" fmla="*/ 10 w 114"/>
                <a:gd name="T55" fmla="*/ 22 h 397"/>
                <a:gd name="T56" fmla="*/ 104 w 114"/>
                <a:gd name="T57" fmla="*/ 29 h 397"/>
                <a:gd name="T58" fmla="*/ 99 w 114"/>
                <a:gd name="T59" fmla="*/ 3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397">
                  <a:moveTo>
                    <a:pt x="13" y="17"/>
                  </a:moveTo>
                  <a:cubicBezTo>
                    <a:pt x="13" y="17"/>
                    <a:pt x="12" y="17"/>
                    <a:pt x="12" y="17"/>
                  </a:cubicBezTo>
                  <a:cubicBezTo>
                    <a:pt x="3" y="17"/>
                    <a:pt x="0" y="30"/>
                    <a:pt x="3" y="37"/>
                  </a:cubicBezTo>
                  <a:cubicBezTo>
                    <a:pt x="5" y="43"/>
                    <a:pt x="11" y="46"/>
                    <a:pt x="18" y="46"/>
                  </a:cubicBezTo>
                  <a:cubicBezTo>
                    <a:pt x="9" y="119"/>
                    <a:pt x="11" y="193"/>
                    <a:pt x="8" y="266"/>
                  </a:cubicBezTo>
                  <a:cubicBezTo>
                    <a:pt x="6" y="298"/>
                    <a:pt x="1" y="333"/>
                    <a:pt x="8" y="364"/>
                  </a:cubicBezTo>
                  <a:cubicBezTo>
                    <a:pt x="12" y="384"/>
                    <a:pt x="22" y="397"/>
                    <a:pt x="43" y="397"/>
                  </a:cubicBezTo>
                  <a:cubicBezTo>
                    <a:pt x="63" y="396"/>
                    <a:pt x="77" y="387"/>
                    <a:pt x="81" y="368"/>
                  </a:cubicBezTo>
                  <a:cubicBezTo>
                    <a:pt x="87" y="336"/>
                    <a:pt x="84" y="300"/>
                    <a:pt x="86" y="267"/>
                  </a:cubicBezTo>
                  <a:cubicBezTo>
                    <a:pt x="89" y="193"/>
                    <a:pt x="93" y="119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8" y="44"/>
                    <a:pt x="101" y="42"/>
                    <a:pt x="103" y="40"/>
                  </a:cubicBezTo>
                  <a:cubicBezTo>
                    <a:pt x="106" y="37"/>
                    <a:pt x="107" y="34"/>
                    <a:pt x="107" y="30"/>
                  </a:cubicBezTo>
                  <a:cubicBezTo>
                    <a:pt x="114" y="0"/>
                    <a:pt x="40" y="6"/>
                    <a:pt x="13" y="17"/>
                  </a:cubicBezTo>
                  <a:close/>
                  <a:moveTo>
                    <a:pt x="99" y="37"/>
                  </a:moveTo>
                  <a:cubicBezTo>
                    <a:pt x="96" y="39"/>
                    <a:pt x="92" y="39"/>
                    <a:pt x="88" y="39"/>
                  </a:cubicBezTo>
                  <a:cubicBezTo>
                    <a:pt x="86" y="39"/>
                    <a:pt x="85" y="42"/>
                    <a:pt x="87" y="43"/>
                  </a:cubicBezTo>
                  <a:cubicBezTo>
                    <a:pt x="88" y="44"/>
                    <a:pt x="89" y="44"/>
                    <a:pt x="90" y="45"/>
                  </a:cubicBezTo>
                  <a:cubicBezTo>
                    <a:pt x="86" y="103"/>
                    <a:pt x="85" y="161"/>
                    <a:pt x="82" y="220"/>
                  </a:cubicBezTo>
                  <a:cubicBezTo>
                    <a:pt x="81" y="247"/>
                    <a:pt x="80" y="275"/>
                    <a:pt x="78" y="303"/>
                  </a:cubicBezTo>
                  <a:cubicBezTo>
                    <a:pt x="77" y="330"/>
                    <a:pt x="85" y="393"/>
                    <a:pt x="43" y="391"/>
                  </a:cubicBezTo>
                  <a:cubicBezTo>
                    <a:pt x="3" y="389"/>
                    <a:pt x="11" y="333"/>
                    <a:pt x="12" y="306"/>
                  </a:cubicBezTo>
                  <a:cubicBezTo>
                    <a:pt x="13" y="277"/>
                    <a:pt x="14" y="248"/>
                    <a:pt x="15" y="219"/>
                  </a:cubicBezTo>
                  <a:cubicBezTo>
                    <a:pt x="18" y="161"/>
                    <a:pt x="23" y="103"/>
                    <a:pt x="21" y="46"/>
                  </a:cubicBezTo>
                  <a:cubicBezTo>
                    <a:pt x="24" y="46"/>
                    <a:pt x="26" y="45"/>
                    <a:pt x="28" y="44"/>
                  </a:cubicBezTo>
                  <a:cubicBezTo>
                    <a:pt x="30" y="43"/>
                    <a:pt x="28" y="41"/>
                    <a:pt x="27" y="41"/>
                  </a:cubicBezTo>
                  <a:cubicBezTo>
                    <a:pt x="20" y="43"/>
                    <a:pt x="12" y="41"/>
                    <a:pt x="8" y="36"/>
                  </a:cubicBezTo>
                  <a:cubicBezTo>
                    <a:pt x="5" y="31"/>
                    <a:pt x="7" y="26"/>
                    <a:pt x="10" y="22"/>
                  </a:cubicBezTo>
                  <a:cubicBezTo>
                    <a:pt x="29" y="15"/>
                    <a:pt x="101" y="6"/>
                    <a:pt x="104" y="29"/>
                  </a:cubicBezTo>
                  <a:cubicBezTo>
                    <a:pt x="103" y="32"/>
                    <a:pt x="101" y="35"/>
                    <a:pt x="9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686550" y="1722438"/>
              <a:ext cx="269875" cy="38100"/>
            </a:xfrm>
            <a:custGeom>
              <a:avLst/>
              <a:gdLst>
                <a:gd name="T0" fmla="*/ 81 w 85"/>
                <a:gd name="T1" fmla="*/ 1 h 12"/>
                <a:gd name="T2" fmla="*/ 44 w 85"/>
                <a:gd name="T3" fmla="*/ 6 h 12"/>
                <a:gd name="T4" fmla="*/ 3 w 85"/>
                <a:gd name="T5" fmla="*/ 1 h 12"/>
                <a:gd name="T6" fmla="*/ 2 w 85"/>
                <a:gd name="T7" fmla="*/ 3 h 12"/>
                <a:gd name="T8" fmla="*/ 41 w 85"/>
                <a:gd name="T9" fmla="*/ 10 h 12"/>
                <a:gd name="T10" fmla="*/ 82 w 85"/>
                <a:gd name="T11" fmla="*/ 5 h 12"/>
                <a:gd name="T12" fmla="*/ 81 w 85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2">
                  <a:moveTo>
                    <a:pt x="81" y="1"/>
                  </a:moveTo>
                  <a:cubicBezTo>
                    <a:pt x="69" y="5"/>
                    <a:pt x="57" y="5"/>
                    <a:pt x="44" y="6"/>
                  </a:cubicBezTo>
                  <a:cubicBezTo>
                    <a:pt x="31" y="6"/>
                    <a:pt x="15" y="8"/>
                    <a:pt x="3" y="1"/>
                  </a:cubicBezTo>
                  <a:cubicBezTo>
                    <a:pt x="2" y="0"/>
                    <a:pt x="0" y="2"/>
                    <a:pt x="2" y="3"/>
                  </a:cubicBezTo>
                  <a:cubicBezTo>
                    <a:pt x="13" y="12"/>
                    <a:pt x="28" y="10"/>
                    <a:pt x="41" y="10"/>
                  </a:cubicBezTo>
                  <a:cubicBezTo>
                    <a:pt x="55" y="10"/>
                    <a:pt x="70" y="12"/>
                    <a:pt x="82" y="5"/>
                  </a:cubicBezTo>
                  <a:cubicBezTo>
                    <a:pt x="85" y="4"/>
                    <a:pt x="83" y="0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680200" y="2279650"/>
              <a:ext cx="209550" cy="590550"/>
            </a:xfrm>
            <a:custGeom>
              <a:avLst/>
              <a:gdLst>
                <a:gd name="T0" fmla="*/ 64 w 66"/>
                <a:gd name="T1" fmla="*/ 19 h 186"/>
                <a:gd name="T2" fmla="*/ 62 w 66"/>
                <a:gd name="T3" fmla="*/ 17 h 186"/>
                <a:gd name="T4" fmla="*/ 60 w 66"/>
                <a:gd name="T5" fmla="*/ 14 h 186"/>
                <a:gd name="T6" fmla="*/ 11 w 66"/>
                <a:gd name="T7" fmla="*/ 10 h 186"/>
                <a:gd name="T8" fmla="*/ 10 w 66"/>
                <a:gd name="T9" fmla="*/ 10 h 186"/>
                <a:gd name="T10" fmla="*/ 4 w 66"/>
                <a:gd name="T11" fmla="*/ 124 h 186"/>
                <a:gd name="T12" fmla="*/ 31 w 66"/>
                <a:gd name="T13" fmla="*/ 185 h 186"/>
                <a:gd name="T14" fmla="*/ 62 w 66"/>
                <a:gd name="T15" fmla="*/ 143 h 186"/>
                <a:gd name="T16" fmla="*/ 64 w 66"/>
                <a:gd name="T17" fmla="*/ 19 h 186"/>
                <a:gd name="T18" fmla="*/ 57 w 66"/>
                <a:gd name="T19" fmla="*/ 18 h 186"/>
                <a:gd name="T20" fmla="*/ 36 w 66"/>
                <a:gd name="T21" fmla="*/ 23 h 186"/>
                <a:gd name="T22" fmla="*/ 14 w 66"/>
                <a:gd name="T23" fmla="*/ 13 h 186"/>
                <a:gd name="T24" fmla="*/ 57 w 66"/>
                <a:gd name="T25" fmla="*/ 18 h 186"/>
                <a:gd name="T26" fmla="*/ 60 w 66"/>
                <a:gd name="T27" fmla="*/ 95 h 186"/>
                <a:gd name="T28" fmla="*/ 59 w 66"/>
                <a:gd name="T29" fmla="*/ 133 h 186"/>
                <a:gd name="T30" fmla="*/ 57 w 66"/>
                <a:gd name="T31" fmla="*/ 152 h 186"/>
                <a:gd name="T32" fmla="*/ 54 w 66"/>
                <a:gd name="T33" fmla="*/ 162 h 186"/>
                <a:gd name="T34" fmla="*/ 18 w 66"/>
                <a:gd name="T35" fmla="*/ 175 h 186"/>
                <a:gd name="T36" fmla="*/ 7 w 66"/>
                <a:gd name="T37" fmla="*/ 90 h 186"/>
                <a:gd name="T38" fmla="*/ 12 w 66"/>
                <a:gd name="T39" fmla="*/ 19 h 186"/>
                <a:gd name="T40" fmla="*/ 32 w 66"/>
                <a:gd name="T41" fmla="*/ 28 h 186"/>
                <a:gd name="T42" fmla="*/ 60 w 66"/>
                <a:gd name="T43" fmla="*/ 22 h 186"/>
                <a:gd name="T44" fmla="*/ 60 w 66"/>
                <a:gd name="T45" fmla="*/ 9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86">
                  <a:moveTo>
                    <a:pt x="64" y="19"/>
                  </a:moveTo>
                  <a:cubicBezTo>
                    <a:pt x="64" y="17"/>
                    <a:pt x="63" y="17"/>
                    <a:pt x="62" y="17"/>
                  </a:cubicBezTo>
                  <a:cubicBezTo>
                    <a:pt x="62" y="15"/>
                    <a:pt x="61" y="14"/>
                    <a:pt x="60" y="14"/>
                  </a:cubicBezTo>
                  <a:cubicBezTo>
                    <a:pt x="55" y="11"/>
                    <a:pt x="16" y="0"/>
                    <a:pt x="11" y="10"/>
                  </a:cubicBezTo>
                  <a:cubicBezTo>
                    <a:pt x="11" y="10"/>
                    <a:pt x="11" y="10"/>
                    <a:pt x="10" y="10"/>
                  </a:cubicBezTo>
                  <a:cubicBezTo>
                    <a:pt x="3" y="47"/>
                    <a:pt x="4" y="86"/>
                    <a:pt x="4" y="124"/>
                  </a:cubicBezTo>
                  <a:cubicBezTo>
                    <a:pt x="4" y="143"/>
                    <a:pt x="2" y="184"/>
                    <a:pt x="31" y="185"/>
                  </a:cubicBezTo>
                  <a:cubicBezTo>
                    <a:pt x="53" y="186"/>
                    <a:pt x="60" y="161"/>
                    <a:pt x="62" y="143"/>
                  </a:cubicBezTo>
                  <a:cubicBezTo>
                    <a:pt x="66" y="102"/>
                    <a:pt x="65" y="60"/>
                    <a:pt x="64" y="19"/>
                  </a:cubicBezTo>
                  <a:close/>
                  <a:moveTo>
                    <a:pt x="57" y="18"/>
                  </a:moveTo>
                  <a:cubicBezTo>
                    <a:pt x="51" y="23"/>
                    <a:pt x="44" y="24"/>
                    <a:pt x="36" y="23"/>
                  </a:cubicBezTo>
                  <a:cubicBezTo>
                    <a:pt x="30" y="22"/>
                    <a:pt x="15" y="21"/>
                    <a:pt x="14" y="13"/>
                  </a:cubicBezTo>
                  <a:cubicBezTo>
                    <a:pt x="18" y="6"/>
                    <a:pt x="50" y="16"/>
                    <a:pt x="57" y="18"/>
                  </a:cubicBezTo>
                  <a:close/>
                  <a:moveTo>
                    <a:pt x="60" y="95"/>
                  </a:moveTo>
                  <a:cubicBezTo>
                    <a:pt x="60" y="107"/>
                    <a:pt x="59" y="120"/>
                    <a:pt x="59" y="133"/>
                  </a:cubicBezTo>
                  <a:cubicBezTo>
                    <a:pt x="58" y="139"/>
                    <a:pt x="58" y="145"/>
                    <a:pt x="57" y="152"/>
                  </a:cubicBezTo>
                  <a:cubicBezTo>
                    <a:pt x="57" y="155"/>
                    <a:pt x="56" y="159"/>
                    <a:pt x="54" y="162"/>
                  </a:cubicBezTo>
                  <a:cubicBezTo>
                    <a:pt x="51" y="176"/>
                    <a:pt x="39" y="180"/>
                    <a:pt x="18" y="175"/>
                  </a:cubicBezTo>
                  <a:cubicBezTo>
                    <a:pt x="0" y="155"/>
                    <a:pt x="7" y="115"/>
                    <a:pt x="7" y="90"/>
                  </a:cubicBezTo>
                  <a:cubicBezTo>
                    <a:pt x="8" y="66"/>
                    <a:pt x="11" y="43"/>
                    <a:pt x="12" y="19"/>
                  </a:cubicBezTo>
                  <a:cubicBezTo>
                    <a:pt x="16" y="25"/>
                    <a:pt x="25" y="26"/>
                    <a:pt x="32" y="28"/>
                  </a:cubicBezTo>
                  <a:cubicBezTo>
                    <a:pt x="42" y="29"/>
                    <a:pt x="53" y="29"/>
                    <a:pt x="60" y="22"/>
                  </a:cubicBezTo>
                  <a:cubicBezTo>
                    <a:pt x="60" y="46"/>
                    <a:pt x="61" y="70"/>
                    <a:pt x="60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6794500" y="2174875"/>
              <a:ext cx="66675" cy="66675"/>
            </a:xfrm>
            <a:custGeom>
              <a:avLst/>
              <a:gdLst>
                <a:gd name="T0" fmla="*/ 18 w 21"/>
                <a:gd name="T1" fmla="*/ 7 h 21"/>
                <a:gd name="T2" fmla="*/ 5 w 21"/>
                <a:gd name="T3" fmla="*/ 3 h 21"/>
                <a:gd name="T4" fmla="*/ 5 w 21"/>
                <a:gd name="T5" fmla="*/ 3 h 21"/>
                <a:gd name="T6" fmla="*/ 1 w 21"/>
                <a:gd name="T7" fmla="*/ 14 h 21"/>
                <a:gd name="T8" fmla="*/ 13 w 21"/>
                <a:gd name="T9" fmla="*/ 19 h 21"/>
                <a:gd name="T10" fmla="*/ 18 w 21"/>
                <a:gd name="T11" fmla="*/ 7 h 21"/>
                <a:gd name="T12" fmla="*/ 11 w 21"/>
                <a:gd name="T13" fmla="*/ 15 h 21"/>
                <a:gd name="T14" fmla="*/ 4 w 21"/>
                <a:gd name="T15" fmla="*/ 12 h 21"/>
                <a:gd name="T16" fmla="*/ 6 w 21"/>
                <a:gd name="T17" fmla="*/ 6 h 21"/>
                <a:gd name="T18" fmla="*/ 6 w 21"/>
                <a:gd name="T19" fmla="*/ 6 h 21"/>
                <a:gd name="T20" fmla="*/ 14 w 21"/>
                <a:gd name="T21" fmla="*/ 9 h 21"/>
                <a:gd name="T22" fmla="*/ 11 w 21"/>
                <a:gd name="T2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18" y="7"/>
                  </a:moveTo>
                  <a:cubicBezTo>
                    <a:pt x="16" y="2"/>
                    <a:pt x="10" y="0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0" y="10"/>
                    <a:pt x="1" y="14"/>
                  </a:cubicBezTo>
                  <a:cubicBezTo>
                    <a:pt x="3" y="19"/>
                    <a:pt x="8" y="21"/>
                    <a:pt x="13" y="19"/>
                  </a:cubicBezTo>
                  <a:cubicBezTo>
                    <a:pt x="18" y="17"/>
                    <a:pt x="21" y="12"/>
                    <a:pt x="18" y="7"/>
                  </a:cubicBezTo>
                  <a:close/>
                  <a:moveTo>
                    <a:pt x="11" y="15"/>
                  </a:moveTo>
                  <a:cubicBezTo>
                    <a:pt x="8" y="16"/>
                    <a:pt x="5" y="15"/>
                    <a:pt x="4" y="12"/>
                  </a:cubicBezTo>
                  <a:cubicBezTo>
                    <a:pt x="4" y="10"/>
                    <a:pt x="4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5"/>
                    <a:pt x="12" y="6"/>
                    <a:pt x="14" y="9"/>
                  </a:cubicBezTo>
                  <a:cubicBezTo>
                    <a:pt x="15" y="11"/>
                    <a:pt x="13" y="14"/>
                    <a:pt x="1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6746875" y="2125663"/>
              <a:ext cx="41275" cy="42863"/>
            </a:xfrm>
            <a:custGeom>
              <a:avLst/>
              <a:gdLst>
                <a:gd name="T0" fmla="*/ 10 w 13"/>
                <a:gd name="T1" fmla="*/ 2 h 13"/>
                <a:gd name="T2" fmla="*/ 4 w 13"/>
                <a:gd name="T3" fmla="*/ 1 h 13"/>
                <a:gd name="T4" fmla="*/ 4 w 13"/>
                <a:gd name="T5" fmla="*/ 1 h 13"/>
                <a:gd name="T6" fmla="*/ 1 w 13"/>
                <a:gd name="T7" fmla="*/ 8 h 13"/>
                <a:gd name="T8" fmla="*/ 10 w 13"/>
                <a:gd name="T9" fmla="*/ 10 h 13"/>
                <a:gd name="T10" fmla="*/ 10 w 13"/>
                <a:gd name="T11" fmla="*/ 2 h 13"/>
                <a:gd name="T12" fmla="*/ 7 w 13"/>
                <a:gd name="T13" fmla="*/ 8 h 13"/>
                <a:gd name="T14" fmla="*/ 4 w 13"/>
                <a:gd name="T15" fmla="*/ 4 h 13"/>
                <a:gd name="T16" fmla="*/ 7 w 13"/>
                <a:gd name="T1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" y="12"/>
                    <a:pt x="7" y="13"/>
                    <a:pt x="10" y="10"/>
                  </a:cubicBezTo>
                  <a:cubicBezTo>
                    <a:pt x="12" y="8"/>
                    <a:pt x="13" y="4"/>
                    <a:pt x="10" y="2"/>
                  </a:cubicBezTo>
                  <a:close/>
                  <a:moveTo>
                    <a:pt x="7" y="8"/>
                  </a:moveTo>
                  <a:cubicBezTo>
                    <a:pt x="5" y="9"/>
                    <a:pt x="3" y="6"/>
                    <a:pt x="4" y="4"/>
                  </a:cubicBezTo>
                  <a:cubicBezTo>
                    <a:pt x="6" y="2"/>
                    <a:pt x="11" y="5"/>
                    <a:pt x="7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6794500" y="1963738"/>
              <a:ext cx="88900" cy="95250"/>
            </a:xfrm>
            <a:custGeom>
              <a:avLst/>
              <a:gdLst>
                <a:gd name="T0" fmla="*/ 21 w 28"/>
                <a:gd name="T1" fmla="*/ 4 h 30"/>
                <a:gd name="T2" fmla="*/ 4 w 28"/>
                <a:gd name="T3" fmla="*/ 6 h 30"/>
                <a:gd name="T4" fmla="*/ 4 w 28"/>
                <a:gd name="T5" fmla="*/ 7 h 30"/>
                <a:gd name="T6" fmla="*/ 6 w 28"/>
                <a:gd name="T7" fmla="*/ 26 h 30"/>
                <a:gd name="T8" fmla="*/ 24 w 28"/>
                <a:gd name="T9" fmla="*/ 23 h 30"/>
                <a:gd name="T10" fmla="*/ 21 w 28"/>
                <a:gd name="T11" fmla="*/ 4 h 30"/>
                <a:gd name="T12" fmla="*/ 21 w 28"/>
                <a:gd name="T13" fmla="*/ 20 h 30"/>
                <a:gd name="T14" fmla="*/ 8 w 28"/>
                <a:gd name="T15" fmla="*/ 22 h 30"/>
                <a:gd name="T16" fmla="*/ 7 w 28"/>
                <a:gd name="T17" fmla="*/ 6 h 30"/>
                <a:gd name="T18" fmla="*/ 19 w 28"/>
                <a:gd name="T19" fmla="*/ 7 h 30"/>
                <a:gd name="T20" fmla="*/ 21 w 28"/>
                <a:gd name="T2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0">
                  <a:moveTo>
                    <a:pt x="21" y="4"/>
                  </a:moveTo>
                  <a:cubicBezTo>
                    <a:pt x="17" y="0"/>
                    <a:pt x="7" y="0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" y="13"/>
                    <a:pt x="0" y="21"/>
                    <a:pt x="6" y="26"/>
                  </a:cubicBezTo>
                  <a:cubicBezTo>
                    <a:pt x="12" y="30"/>
                    <a:pt x="21" y="28"/>
                    <a:pt x="24" y="23"/>
                  </a:cubicBezTo>
                  <a:cubicBezTo>
                    <a:pt x="28" y="17"/>
                    <a:pt x="27" y="8"/>
                    <a:pt x="21" y="4"/>
                  </a:cubicBezTo>
                  <a:close/>
                  <a:moveTo>
                    <a:pt x="21" y="20"/>
                  </a:moveTo>
                  <a:cubicBezTo>
                    <a:pt x="18" y="24"/>
                    <a:pt x="12" y="25"/>
                    <a:pt x="8" y="22"/>
                  </a:cubicBezTo>
                  <a:cubicBezTo>
                    <a:pt x="3" y="18"/>
                    <a:pt x="5" y="11"/>
                    <a:pt x="7" y="6"/>
                  </a:cubicBezTo>
                  <a:cubicBezTo>
                    <a:pt x="11" y="4"/>
                    <a:pt x="15" y="3"/>
                    <a:pt x="19" y="7"/>
                  </a:cubicBezTo>
                  <a:cubicBezTo>
                    <a:pt x="23" y="10"/>
                    <a:pt x="24" y="16"/>
                    <a:pt x="2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1" name="组合 1040"/>
          <p:cNvGrpSpPr/>
          <p:nvPr/>
        </p:nvGrpSpPr>
        <p:grpSpPr>
          <a:xfrm>
            <a:off x="5197793" y="3567112"/>
            <a:ext cx="1138238" cy="741363"/>
            <a:chOff x="5262563" y="2657475"/>
            <a:chExt cx="1138238" cy="741363"/>
          </a:xfrm>
        </p:grpSpPr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5262563" y="2657475"/>
              <a:ext cx="1138238" cy="741363"/>
            </a:xfrm>
            <a:custGeom>
              <a:avLst/>
              <a:gdLst>
                <a:gd name="T0" fmla="*/ 332 w 358"/>
                <a:gd name="T1" fmla="*/ 40 h 233"/>
                <a:gd name="T2" fmla="*/ 283 w 358"/>
                <a:gd name="T3" fmla="*/ 37 h 233"/>
                <a:gd name="T4" fmla="*/ 233 w 358"/>
                <a:gd name="T5" fmla="*/ 38 h 233"/>
                <a:gd name="T6" fmla="*/ 128 w 358"/>
                <a:gd name="T7" fmla="*/ 48 h 233"/>
                <a:gd name="T8" fmla="*/ 52 w 358"/>
                <a:gd name="T9" fmla="*/ 27 h 233"/>
                <a:gd name="T10" fmla="*/ 43 w 358"/>
                <a:gd name="T11" fmla="*/ 3 h 233"/>
                <a:gd name="T12" fmla="*/ 19 w 358"/>
                <a:gd name="T13" fmla="*/ 22 h 233"/>
                <a:gd name="T14" fmla="*/ 19 w 358"/>
                <a:gd name="T15" fmla="*/ 22 h 233"/>
                <a:gd name="T16" fmla="*/ 4 w 358"/>
                <a:gd name="T17" fmla="*/ 64 h 233"/>
                <a:gd name="T18" fmla="*/ 4 w 358"/>
                <a:gd name="T19" fmla="*/ 87 h 233"/>
                <a:gd name="T20" fmla="*/ 29 w 358"/>
                <a:gd name="T21" fmla="*/ 82 h 233"/>
                <a:gd name="T22" fmla="*/ 81 w 358"/>
                <a:gd name="T23" fmla="*/ 102 h 233"/>
                <a:gd name="T24" fmla="*/ 132 w 358"/>
                <a:gd name="T25" fmla="*/ 134 h 233"/>
                <a:gd name="T26" fmla="*/ 216 w 358"/>
                <a:gd name="T27" fmla="*/ 203 h 233"/>
                <a:gd name="T28" fmla="*/ 283 w 358"/>
                <a:gd name="T29" fmla="*/ 233 h 233"/>
                <a:gd name="T30" fmla="*/ 322 w 358"/>
                <a:gd name="T31" fmla="*/ 184 h 233"/>
                <a:gd name="T32" fmla="*/ 354 w 358"/>
                <a:gd name="T33" fmla="*/ 90 h 233"/>
                <a:gd name="T34" fmla="*/ 332 w 358"/>
                <a:gd name="T35" fmla="*/ 40 h 233"/>
                <a:gd name="T36" fmla="*/ 350 w 358"/>
                <a:gd name="T37" fmla="*/ 73 h 233"/>
                <a:gd name="T38" fmla="*/ 344 w 358"/>
                <a:gd name="T39" fmla="*/ 115 h 233"/>
                <a:gd name="T40" fmla="*/ 313 w 358"/>
                <a:gd name="T41" fmla="*/ 195 h 233"/>
                <a:gd name="T42" fmla="*/ 268 w 358"/>
                <a:gd name="T43" fmla="*/ 225 h 233"/>
                <a:gd name="T44" fmla="*/ 234 w 358"/>
                <a:gd name="T45" fmla="*/ 208 h 233"/>
                <a:gd name="T46" fmla="*/ 167 w 358"/>
                <a:gd name="T47" fmla="*/ 158 h 233"/>
                <a:gd name="T48" fmla="*/ 106 w 358"/>
                <a:gd name="T49" fmla="*/ 106 h 233"/>
                <a:gd name="T50" fmla="*/ 29 w 358"/>
                <a:gd name="T51" fmla="*/ 79 h 233"/>
                <a:gd name="T52" fmla="*/ 25 w 358"/>
                <a:gd name="T53" fmla="*/ 79 h 233"/>
                <a:gd name="T54" fmla="*/ 7 w 358"/>
                <a:gd name="T55" fmla="*/ 72 h 233"/>
                <a:gd name="T56" fmla="*/ 12 w 358"/>
                <a:gd name="T57" fmla="*/ 54 h 233"/>
                <a:gd name="T58" fmla="*/ 23 w 358"/>
                <a:gd name="T59" fmla="*/ 25 h 233"/>
                <a:gd name="T60" fmla="*/ 24 w 358"/>
                <a:gd name="T61" fmla="*/ 23 h 233"/>
                <a:gd name="T62" fmla="*/ 40 w 358"/>
                <a:gd name="T63" fmla="*/ 9 h 233"/>
                <a:gd name="T64" fmla="*/ 48 w 358"/>
                <a:gd name="T65" fmla="*/ 27 h 233"/>
                <a:gd name="T66" fmla="*/ 49 w 358"/>
                <a:gd name="T67" fmla="*/ 30 h 233"/>
                <a:gd name="T68" fmla="*/ 50 w 358"/>
                <a:gd name="T69" fmla="*/ 30 h 233"/>
                <a:gd name="T70" fmla="*/ 122 w 358"/>
                <a:gd name="T71" fmla="*/ 51 h 233"/>
                <a:gd name="T72" fmla="*/ 124 w 358"/>
                <a:gd name="T73" fmla="*/ 52 h 233"/>
                <a:gd name="T74" fmla="*/ 130 w 358"/>
                <a:gd name="T75" fmla="*/ 52 h 233"/>
                <a:gd name="T76" fmla="*/ 130 w 358"/>
                <a:gd name="T77" fmla="*/ 52 h 233"/>
                <a:gd name="T78" fmla="*/ 131 w 358"/>
                <a:gd name="T79" fmla="*/ 51 h 233"/>
                <a:gd name="T80" fmla="*/ 301 w 358"/>
                <a:gd name="T81" fmla="*/ 43 h 233"/>
                <a:gd name="T82" fmla="*/ 350 w 358"/>
                <a:gd name="T83" fmla="*/ 7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8" h="233">
                  <a:moveTo>
                    <a:pt x="332" y="40"/>
                  </a:moveTo>
                  <a:cubicBezTo>
                    <a:pt x="317" y="35"/>
                    <a:pt x="299" y="37"/>
                    <a:pt x="283" y="37"/>
                  </a:cubicBezTo>
                  <a:cubicBezTo>
                    <a:pt x="267" y="37"/>
                    <a:pt x="250" y="37"/>
                    <a:pt x="233" y="38"/>
                  </a:cubicBezTo>
                  <a:cubicBezTo>
                    <a:pt x="198" y="40"/>
                    <a:pt x="163" y="43"/>
                    <a:pt x="128" y="48"/>
                  </a:cubicBezTo>
                  <a:cubicBezTo>
                    <a:pt x="103" y="41"/>
                    <a:pt x="77" y="37"/>
                    <a:pt x="52" y="27"/>
                  </a:cubicBezTo>
                  <a:cubicBezTo>
                    <a:pt x="58" y="18"/>
                    <a:pt x="53" y="6"/>
                    <a:pt x="43" y="3"/>
                  </a:cubicBezTo>
                  <a:cubicBezTo>
                    <a:pt x="31" y="0"/>
                    <a:pt x="20" y="10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3" y="36"/>
                    <a:pt x="8" y="50"/>
                    <a:pt x="4" y="64"/>
                  </a:cubicBezTo>
                  <a:cubicBezTo>
                    <a:pt x="2" y="71"/>
                    <a:pt x="0" y="80"/>
                    <a:pt x="4" y="87"/>
                  </a:cubicBezTo>
                  <a:cubicBezTo>
                    <a:pt x="11" y="98"/>
                    <a:pt x="27" y="94"/>
                    <a:pt x="29" y="82"/>
                  </a:cubicBezTo>
                  <a:cubicBezTo>
                    <a:pt x="46" y="90"/>
                    <a:pt x="63" y="95"/>
                    <a:pt x="81" y="102"/>
                  </a:cubicBezTo>
                  <a:cubicBezTo>
                    <a:pt x="101" y="109"/>
                    <a:pt x="116" y="119"/>
                    <a:pt x="132" y="134"/>
                  </a:cubicBezTo>
                  <a:cubicBezTo>
                    <a:pt x="159" y="158"/>
                    <a:pt x="186" y="182"/>
                    <a:pt x="216" y="203"/>
                  </a:cubicBezTo>
                  <a:cubicBezTo>
                    <a:pt x="235" y="215"/>
                    <a:pt x="259" y="233"/>
                    <a:pt x="283" y="233"/>
                  </a:cubicBezTo>
                  <a:cubicBezTo>
                    <a:pt x="310" y="232"/>
                    <a:pt x="314" y="205"/>
                    <a:pt x="322" y="184"/>
                  </a:cubicBezTo>
                  <a:cubicBezTo>
                    <a:pt x="334" y="152"/>
                    <a:pt x="349" y="124"/>
                    <a:pt x="354" y="90"/>
                  </a:cubicBezTo>
                  <a:cubicBezTo>
                    <a:pt x="358" y="68"/>
                    <a:pt x="357" y="47"/>
                    <a:pt x="332" y="40"/>
                  </a:cubicBezTo>
                  <a:close/>
                  <a:moveTo>
                    <a:pt x="350" y="73"/>
                  </a:moveTo>
                  <a:cubicBezTo>
                    <a:pt x="351" y="86"/>
                    <a:pt x="347" y="102"/>
                    <a:pt x="344" y="115"/>
                  </a:cubicBezTo>
                  <a:cubicBezTo>
                    <a:pt x="337" y="143"/>
                    <a:pt x="322" y="168"/>
                    <a:pt x="313" y="195"/>
                  </a:cubicBezTo>
                  <a:cubicBezTo>
                    <a:pt x="306" y="218"/>
                    <a:pt x="293" y="232"/>
                    <a:pt x="268" y="225"/>
                  </a:cubicBezTo>
                  <a:cubicBezTo>
                    <a:pt x="256" y="222"/>
                    <a:pt x="245" y="215"/>
                    <a:pt x="234" y="208"/>
                  </a:cubicBezTo>
                  <a:cubicBezTo>
                    <a:pt x="210" y="194"/>
                    <a:pt x="189" y="176"/>
                    <a:pt x="167" y="158"/>
                  </a:cubicBezTo>
                  <a:cubicBezTo>
                    <a:pt x="148" y="142"/>
                    <a:pt x="129" y="119"/>
                    <a:pt x="106" y="106"/>
                  </a:cubicBezTo>
                  <a:cubicBezTo>
                    <a:pt x="83" y="94"/>
                    <a:pt x="54" y="85"/>
                    <a:pt x="29" y="79"/>
                  </a:cubicBezTo>
                  <a:cubicBezTo>
                    <a:pt x="28" y="77"/>
                    <a:pt x="26" y="77"/>
                    <a:pt x="25" y="79"/>
                  </a:cubicBezTo>
                  <a:cubicBezTo>
                    <a:pt x="22" y="91"/>
                    <a:pt x="7" y="82"/>
                    <a:pt x="7" y="72"/>
                  </a:cubicBezTo>
                  <a:cubicBezTo>
                    <a:pt x="8" y="66"/>
                    <a:pt x="10" y="60"/>
                    <a:pt x="12" y="54"/>
                  </a:cubicBezTo>
                  <a:cubicBezTo>
                    <a:pt x="15" y="44"/>
                    <a:pt x="19" y="35"/>
                    <a:pt x="23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5" y="15"/>
                    <a:pt x="31" y="7"/>
                    <a:pt x="40" y="9"/>
                  </a:cubicBezTo>
                  <a:cubicBezTo>
                    <a:pt x="49" y="10"/>
                    <a:pt x="52" y="20"/>
                    <a:pt x="48" y="27"/>
                  </a:cubicBezTo>
                  <a:cubicBezTo>
                    <a:pt x="47" y="28"/>
                    <a:pt x="48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73" y="40"/>
                    <a:pt x="97" y="50"/>
                    <a:pt x="122" y="51"/>
                  </a:cubicBezTo>
                  <a:cubicBezTo>
                    <a:pt x="123" y="52"/>
                    <a:pt x="123" y="52"/>
                    <a:pt x="124" y="52"/>
                  </a:cubicBezTo>
                  <a:cubicBezTo>
                    <a:pt x="126" y="52"/>
                    <a:pt x="128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1" y="52"/>
                    <a:pt x="131" y="52"/>
                    <a:pt x="131" y="51"/>
                  </a:cubicBezTo>
                  <a:cubicBezTo>
                    <a:pt x="187" y="44"/>
                    <a:pt x="244" y="41"/>
                    <a:pt x="301" y="43"/>
                  </a:cubicBezTo>
                  <a:cubicBezTo>
                    <a:pt x="323" y="43"/>
                    <a:pt x="349" y="43"/>
                    <a:pt x="350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297488" y="2692400"/>
              <a:ext cx="114300" cy="212725"/>
            </a:xfrm>
            <a:custGeom>
              <a:avLst/>
              <a:gdLst>
                <a:gd name="T0" fmla="*/ 24 w 36"/>
                <a:gd name="T1" fmla="*/ 4 h 67"/>
                <a:gd name="T2" fmla="*/ 20 w 36"/>
                <a:gd name="T3" fmla="*/ 36 h 67"/>
                <a:gd name="T4" fmla="*/ 2 w 36"/>
                <a:gd name="T5" fmla="*/ 64 h 67"/>
                <a:gd name="T6" fmla="*/ 3 w 36"/>
                <a:gd name="T7" fmla="*/ 67 h 67"/>
                <a:gd name="T8" fmla="*/ 24 w 36"/>
                <a:gd name="T9" fmla="*/ 37 h 67"/>
                <a:gd name="T10" fmla="*/ 28 w 36"/>
                <a:gd name="T11" fmla="*/ 2 h 67"/>
                <a:gd name="T12" fmla="*/ 24 w 36"/>
                <a:gd name="T13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7">
                  <a:moveTo>
                    <a:pt x="24" y="4"/>
                  </a:moveTo>
                  <a:cubicBezTo>
                    <a:pt x="30" y="13"/>
                    <a:pt x="23" y="27"/>
                    <a:pt x="20" y="36"/>
                  </a:cubicBezTo>
                  <a:cubicBezTo>
                    <a:pt x="16" y="44"/>
                    <a:pt x="11" y="60"/>
                    <a:pt x="2" y="64"/>
                  </a:cubicBezTo>
                  <a:cubicBezTo>
                    <a:pt x="0" y="64"/>
                    <a:pt x="1" y="67"/>
                    <a:pt x="3" y="67"/>
                  </a:cubicBezTo>
                  <a:cubicBezTo>
                    <a:pt x="14" y="64"/>
                    <a:pt x="20" y="47"/>
                    <a:pt x="24" y="37"/>
                  </a:cubicBezTo>
                  <a:cubicBezTo>
                    <a:pt x="28" y="27"/>
                    <a:pt x="36" y="12"/>
                    <a:pt x="28" y="2"/>
                  </a:cubicBezTo>
                  <a:cubicBezTo>
                    <a:pt x="26" y="0"/>
                    <a:pt x="23" y="2"/>
                    <a:pt x="2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5797550" y="2809875"/>
              <a:ext cx="571500" cy="573088"/>
            </a:xfrm>
            <a:custGeom>
              <a:avLst/>
              <a:gdLst>
                <a:gd name="T0" fmla="*/ 126 w 180"/>
                <a:gd name="T1" fmla="*/ 1 h 180"/>
                <a:gd name="T2" fmla="*/ 40 w 180"/>
                <a:gd name="T3" fmla="*/ 5 h 180"/>
                <a:gd name="T4" fmla="*/ 39 w 180"/>
                <a:gd name="T5" fmla="*/ 5 h 180"/>
                <a:gd name="T6" fmla="*/ 36 w 180"/>
                <a:gd name="T7" fmla="*/ 6 h 180"/>
                <a:gd name="T8" fmla="*/ 6 w 180"/>
                <a:gd name="T9" fmla="*/ 69 h 180"/>
                <a:gd name="T10" fmla="*/ 9 w 180"/>
                <a:gd name="T11" fmla="*/ 108 h 180"/>
                <a:gd name="T12" fmla="*/ 10 w 180"/>
                <a:gd name="T13" fmla="*/ 108 h 180"/>
                <a:gd name="T14" fmla="*/ 73 w 180"/>
                <a:gd name="T15" fmla="*/ 157 h 180"/>
                <a:gd name="T16" fmla="*/ 125 w 180"/>
                <a:gd name="T17" fmla="*/ 165 h 180"/>
                <a:gd name="T18" fmla="*/ 141 w 180"/>
                <a:gd name="T19" fmla="*/ 137 h 180"/>
                <a:gd name="T20" fmla="*/ 161 w 180"/>
                <a:gd name="T21" fmla="*/ 89 h 180"/>
                <a:gd name="T22" fmla="*/ 171 w 180"/>
                <a:gd name="T23" fmla="*/ 20 h 180"/>
                <a:gd name="T24" fmla="*/ 169 w 180"/>
                <a:gd name="T25" fmla="*/ 19 h 180"/>
                <a:gd name="T26" fmla="*/ 126 w 180"/>
                <a:gd name="T27" fmla="*/ 1 h 180"/>
                <a:gd name="T28" fmla="*/ 16 w 180"/>
                <a:gd name="T29" fmla="*/ 56 h 180"/>
                <a:gd name="T30" fmla="*/ 40 w 180"/>
                <a:gd name="T31" fmla="*/ 10 h 180"/>
                <a:gd name="T32" fmla="*/ 36 w 180"/>
                <a:gd name="T33" fmla="*/ 60 h 180"/>
                <a:gd name="T34" fmla="*/ 10 w 180"/>
                <a:gd name="T35" fmla="*/ 103 h 180"/>
                <a:gd name="T36" fmla="*/ 16 w 180"/>
                <a:gd name="T37" fmla="*/ 56 h 180"/>
                <a:gd name="T38" fmla="*/ 167 w 180"/>
                <a:gd name="T39" fmla="*/ 25 h 180"/>
                <a:gd name="T40" fmla="*/ 155 w 180"/>
                <a:gd name="T41" fmla="*/ 90 h 180"/>
                <a:gd name="T42" fmla="*/ 127 w 180"/>
                <a:gd name="T43" fmla="*/ 154 h 180"/>
                <a:gd name="T44" fmla="*/ 82 w 180"/>
                <a:gd name="T45" fmla="*/ 157 h 180"/>
                <a:gd name="T46" fmla="*/ 56 w 180"/>
                <a:gd name="T47" fmla="*/ 140 h 180"/>
                <a:gd name="T48" fmla="*/ 12 w 180"/>
                <a:gd name="T49" fmla="*/ 107 h 180"/>
                <a:gd name="T50" fmla="*/ 36 w 180"/>
                <a:gd name="T51" fmla="*/ 72 h 180"/>
                <a:gd name="T52" fmla="*/ 44 w 180"/>
                <a:gd name="T53" fmla="*/ 8 h 180"/>
                <a:gd name="T54" fmla="*/ 107 w 180"/>
                <a:gd name="T55" fmla="*/ 6 h 180"/>
                <a:gd name="T56" fmla="*/ 167 w 180"/>
                <a:gd name="T57" fmla="*/ 2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0" h="180">
                  <a:moveTo>
                    <a:pt x="126" y="1"/>
                  </a:moveTo>
                  <a:cubicBezTo>
                    <a:pt x="97" y="0"/>
                    <a:pt x="69" y="1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38" y="5"/>
                    <a:pt x="37" y="5"/>
                    <a:pt x="36" y="6"/>
                  </a:cubicBezTo>
                  <a:cubicBezTo>
                    <a:pt x="24" y="26"/>
                    <a:pt x="11" y="46"/>
                    <a:pt x="6" y="69"/>
                  </a:cubicBezTo>
                  <a:cubicBezTo>
                    <a:pt x="4" y="80"/>
                    <a:pt x="0" y="99"/>
                    <a:pt x="9" y="108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24" y="129"/>
                    <a:pt x="53" y="145"/>
                    <a:pt x="73" y="157"/>
                  </a:cubicBezTo>
                  <a:cubicBezTo>
                    <a:pt x="89" y="166"/>
                    <a:pt x="108" y="180"/>
                    <a:pt x="125" y="165"/>
                  </a:cubicBezTo>
                  <a:cubicBezTo>
                    <a:pt x="132" y="158"/>
                    <a:pt x="137" y="146"/>
                    <a:pt x="141" y="137"/>
                  </a:cubicBezTo>
                  <a:cubicBezTo>
                    <a:pt x="148" y="121"/>
                    <a:pt x="155" y="105"/>
                    <a:pt x="161" y="89"/>
                  </a:cubicBezTo>
                  <a:cubicBezTo>
                    <a:pt x="169" y="67"/>
                    <a:pt x="180" y="43"/>
                    <a:pt x="171" y="20"/>
                  </a:cubicBezTo>
                  <a:cubicBezTo>
                    <a:pt x="170" y="20"/>
                    <a:pt x="170" y="19"/>
                    <a:pt x="169" y="19"/>
                  </a:cubicBezTo>
                  <a:cubicBezTo>
                    <a:pt x="161" y="4"/>
                    <a:pt x="143" y="2"/>
                    <a:pt x="126" y="1"/>
                  </a:cubicBezTo>
                  <a:close/>
                  <a:moveTo>
                    <a:pt x="16" y="56"/>
                  </a:moveTo>
                  <a:cubicBezTo>
                    <a:pt x="22" y="40"/>
                    <a:pt x="31" y="25"/>
                    <a:pt x="40" y="10"/>
                  </a:cubicBezTo>
                  <a:cubicBezTo>
                    <a:pt x="47" y="27"/>
                    <a:pt x="41" y="43"/>
                    <a:pt x="36" y="60"/>
                  </a:cubicBezTo>
                  <a:cubicBezTo>
                    <a:pt x="32" y="71"/>
                    <a:pt x="24" y="99"/>
                    <a:pt x="10" y="103"/>
                  </a:cubicBezTo>
                  <a:cubicBezTo>
                    <a:pt x="5" y="89"/>
                    <a:pt x="12" y="67"/>
                    <a:pt x="16" y="56"/>
                  </a:cubicBezTo>
                  <a:close/>
                  <a:moveTo>
                    <a:pt x="167" y="25"/>
                  </a:moveTo>
                  <a:cubicBezTo>
                    <a:pt x="175" y="46"/>
                    <a:pt x="162" y="71"/>
                    <a:pt x="155" y="90"/>
                  </a:cubicBezTo>
                  <a:cubicBezTo>
                    <a:pt x="148" y="110"/>
                    <a:pt x="141" y="138"/>
                    <a:pt x="127" y="154"/>
                  </a:cubicBezTo>
                  <a:cubicBezTo>
                    <a:pt x="115" y="169"/>
                    <a:pt x="96" y="165"/>
                    <a:pt x="82" y="157"/>
                  </a:cubicBezTo>
                  <a:cubicBezTo>
                    <a:pt x="73" y="151"/>
                    <a:pt x="64" y="146"/>
                    <a:pt x="56" y="140"/>
                  </a:cubicBezTo>
                  <a:cubicBezTo>
                    <a:pt x="41" y="130"/>
                    <a:pt x="27" y="115"/>
                    <a:pt x="12" y="107"/>
                  </a:cubicBezTo>
                  <a:cubicBezTo>
                    <a:pt x="25" y="106"/>
                    <a:pt x="33" y="81"/>
                    <a:pt x="36" y="72"/>
                  </a:cubicBezTo>
                  <a:cubicBezTo>
                    <a:pt x="44" y="52"/>
                    <a:pt x="54" y="29"/>
                    <a:pt x="44" y="8"/>
                  </a:cubicBezTo>
                  <a:cubicBezTo>
                    <a:pt x="65" y="7"/>
                    <a:pt x="86" y="5"/>
                    <a:pt x="107" y="6"/>
                  </a:cubicBezTo>
                  <a:cubicBezTo>
                    <a:pt x="129" y="6"/>
                    <a:pt x="154" y="5"/>
                    <a:pt x="16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5737225" y="2895600"/>
              <a:ext cx="53975" cy="50800"/>
            </a:xfrm>
            <a:custGeom>
              <a:avLst/>
              <a:gdLst>
                <a:gd name="T0" fmla="*/ 10 w 17"/>
                <a:gd name="T1" fmla="*/ 0 h 16"/>
                <a:gd name="T2" fmla="*/ 3 w 17"/>
                <a:gd name="T3" fmla="*/ 4 h 16"/>
                <a:gd name="T4" fmla="*/ 2 w 17"/>
                <a:gd name="T5" fmla="*/ 4 h 16"/>
                <a:gd name="T6" fmla="*/ 6 w 17"/>
                <a:gd name="T7" fmla="*/ 14 h 16"/>
                <a:gd name="T8" fmla="*/ 16 w 17"/>
                <a:gd name="T9" fmla="*/ 9 h 16"/>
                <a:gd name="T10" fmla="*/ 10 w 17"/>
                <a:gd name="T11" fmla="*/ 0 h 16"/>
                <a:gd name="T12" fmla="*/ 12 w 17"/>
                <a:gd name="T13" fmla="*/ 8 h 16"/>
                <a:gd name="T14" fmla="*/ 8 w 17"/>
                <a:gd name="T15" fmla="*/ 11 h 16"/>
                <a:gd name="T16" fmla="*/ 4 w 17"/>
                <a:gd name="T17" fmla="*/ 6 h 16"/>
                <a:gd name="T18" fmla="*/ 10 w 17"/>
                <a:gd name="T19" fmla="*/ 3 h 16"/>
                <a:gd name="T20" fmla="*/ 12 w 17"/>
                <a:gd name="T2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0" y="0"/>
                  </a:moveTo>
                  <a:cubicBezTo>
                    <a:pt x="7" y="0"/>
                    <a:pt x="4" y="1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8"/>
                    <a:pt x="2" y="13"/>
                    <a:pt x="6" y="14"/>
                  </a:cubicBezTo>
                  <a:cubicBezTo>
                    <a:pt x="10" y="16"/>
                    <a:pt x="15" y="13"/>
                    <a:pt x="16" y="9"/>
                  </a:cubicBezTo>
                  <a:cubicBezTo>
                    <a:pt x="17" y="5"/>
                    <a:pt x="15" y="1"/>
                    <a:pt x="10" y="0"/>
                  </a:cubicBezTo>
                  <a:close/>
                  <a:moveTo>
                    <a:pt x="12" y="8"/>
                  </a:moveTo>
                  <a:cubicBezTo>
                    <a:pt x="11" y="10"/>
                    <a:pt x="10" y="12"/>
                    <a:pt x="8" y="11"/>
                  </a:cubicBezTo>
                  <a:cubicBezTo>
                    <a:pt x="6" y="10"/>
                    <a:pt x="4" y="8"/>
                    <a:pt x="4" y="6"/>
                  </a:cubicBezTo>
                  <a:cubicBezTo>
                    <a:pt x="5" y="4"/>
                    <a:pt x="7" y="2"/>
                    <a:pt x="10" y="3"/>
                  </a:cubicBezTo>
                  <a:cubicBezTo>
                    <a:pt x="12" y="4"/>
                    <a:pt x="13" y="6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5619750" y="2889250"/>
              <a:ext cx="88900" cy="95250"/>
            </a:xfrm>
            <a:custGeom>
              <a:avLst/>
              <a:gdLst>
                <a:gd name="T0" fmla="*/ 7 w 28"/>
                <a:gd name="T1" fmla="*/ 4 h 30"/>
                <a:gd name="T2" fmla="*/ 2 w 28"/>
                <a:gd name="T3" fmla="*/ 19 h 30"/>
                <a:gd name="T4" fmla="*/ 2 w 28"/>
                <a:gd name="T5" fmla="*/ 19 h 30"/>
                <a:gd name="T6" fmla="*/ 19 w 28"/>
                <a:gd name="T7" fmla="*/ 26 h 30"/>
                <a:gd name="T8" fmla="*/ 25 w 28"/>
                <a:gd name="T9" fmla="*/ 9 h 30"/>
                <a:gd name="T10" fmla="*/ 7 w 28"/>
                <a:gd name="T11" fmla="*/ 4 h 30"/>
                <a:gd name="T12" fmla="*/ 21 w 28"/>
                <a:gd name="T13" fmla="*/ 11 h 30"/>
                <a:gd name="T14" fmla="*/ 17 w 28"/>
                <a:gd name="T15" fmla="*/ 23 h 30"/>
                <a:gd name="T16" fmla="*/ 5 w 28"/>
                <a:gd name="T17" fmla="*/ 21 h 30"/>
                <a:gd name="T18" fmla="*/ 5 w 28"/>
                <a:gd name="T19" fmla="*/ 20 h 30"/>
                <a:gd name="T20" fmla="*/ 8 w 28"/>
                <a:gd name="T21" fmla="*/ 7 h 30"/>
                <a:gd name="T22" fmla="*/ 21 w 28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30">
                  <a:moveTo>
                    <a:pt x="7" y="4"/>
                  </a:moveTo>
                  <a:cubicBezTo>
                    <a:pt x="2" y="7"/>
                    <a:pt x="0" y="14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6"/>
                    <a:pt x="12" y="30"/>
                    <a:pt x="19" y="26"/>
                  </a:cubicBezTo>
                  <a:cubicBezTo>
                    <a:pt x="25" y="23"/>
                    <a:pt x="28" y="15"/>
                    <a:pt x="25" y="9"/>
                  </a:cubicBezTo>
                  <a:cubicBezTo>
                    <a:pt x="21" y="3"/>
                    <a:pt x="13" y="0"/>
                    <a:pt x="7" y="4"/>
                  </a:cubicBezTo>
                  <a:close/>
                  <a:moveTo>
                    <a:pt x="21" y="11"/>
                  </a:moveTo>
                  <a:cubicBezTo>
                    <a:pt x="23" y="15"/>
                    <a:pt x="21" y="21"/>
                    <a:pt x="17" y="23"/>
                  </a:cubicBezTo>
                  <a:cubicBezTo>
                    <a:pt x="13" y="25"/>
                    <a:pt x="8" y="24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4" y="16"/>
                    <a:pt x="4" y="10"/>
                    <a:pt x="8" y="7"/>
                  </a:cubicBezTo>
                  <a:cubicBezTo>
                    <a:pt x="12" y="4"/>
                    <a:pt x="19" y="6"/>
                    <a:pt x="21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5537200" y="2835275"/>
              <a:ext cx="57150" cy="57150"/>
            </a:xfrm>
            <a:custGeom>
              <a:avLst/>
              <a:gdLst>
                <a:gd name="T0" fmla="*/ 5 w 18"/>
                <a:gd name="T1" fmla="*/ 3 h 18"/>
                <a:gd name="T2" fmla="*/ 2 w 18"/>
                <a:gd name="T3" fmla="*/ 14 h 18"/>
                <a:gd name="T4" fmla="*/ 3 w 18"/>
                <a:gd name="T5" fmla="*/ 14 h 18"/>
                <a:gd name="T6" fmla="*/ 11 w 18"/>
                <a:gd name="T7" fmla="*/ 17 h 18"/>
                <a:gd name="T8" fmla="*/ 16 w 18"/>
                <a:gd name="T9" fmla="*/ 7 h 18"/>
                <a:gd name="T10" fmla="*/ 5 w 18"/>
                <a:gd name="T11" fmla="*/ 3 h 18"/>
                <a:gd name="T12" fmla="*/ 13 w 18"/>
                <a:gd name="T13" fmla="*/ 8 h 18"/>
                <a:gd name="T14" fmla="*/ 3 w 18"/>
                <a:gd name="T15" fmla="*/ 11 h 18"/>
                <a:gd name="T16" fmla="*/ 3 w 18"/>
                <a:gd name="T17" fmla="*/ 11 h 18"/>
                <a:gd name="T18" fmla="*/ 6 w 18"/>
                <a:gd name="T19" fmla="*/ 6 h 18"/>
                <a:gd name="T20" fmla="*/ 13 w 18"/>
                <a:gd name="T2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5" y="3"/>
                  </a:moveTo>
                  <a:cubicBezTo>
                    <a:pt x="2" y="6"/>
                    <a:pt x="0" y="11"/>
                    <a:pt x="2" y="14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5" y="16"/>
                    <a:pt x="8" y="18"/>
                    <a:pt x="11" y="17"/>
                  </a:cubicBezTo>
                  <a:cubicBezTo>
                    <a:pt x="15" y="16"/>
                    <a:pt x="18" y="11"/>
                    <a:pt x="16" y="7"/>
                  </a:cubicBezTo>
                  <a:cubicBezTo>
                    <a:pt x="14" y="3"/>
                    <a:pt x="9" y="0"/>
                    <a:pt x="5" y="3"/>
                  </a:cubicBezTo>
                  <a:close/>
                  <a:moveTo>
                    <a:pt x="13" y="8"/>
                  </a:moveTo>
                  <a:cubicBezTo>
                    <a:pt x="15" y="15"/>
                    <a:pt x="5" y="16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4" y="7"/>
                    <a:pt x="6" y="6"/>
                  </a:cubicBezTo>
                  <a:cubicBezTo>
                    <a:pt x="8" y="4"/>
                    <a:pt x="12" y="5"/>
                    <a:pt x="13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0" name="组合 1039"/>
          <p:cNvGrpSpPr/>
          <p:nvPr/>
        </p:nvGrpSpPr>
        <p:grpSpPr>
          <a:xfrm>
            <a:off x="5523230" y="2397125"/>
            <a:ext cx="784225" cy="1160463"/>
            <a:chOff x="5588000" y="1487488"/>
            <a:chExt cx="784225" cy="1160463"/>
          </a:xfrm>
        </p:grpSpPr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5588000" y="1487488"/>
              <a:ext cx="784225" cy="1160463"/>
            </a:xfrm>
            <a:custGeom>
              <a:avLst/>
              <a:gdLst>
                <a:gd name="T0" fmla="*/ 241 w 247"/>
                <a:gd name="T1" fmla="*/ 231 h 365"/>
                <a:gd name="T2" fmla="*/ 150 w 247"/>
                <a:gd name="T3" fmla="*/ 112 h 365"/>
                <a:gd name="T4" fmla="*/ 149 w 247"/>
                <a:gd name="T5" fmla="*/ 112 h 365"/>
                <a:gd name="T6" fmla="*/ 144 w 247"/>
                <a:gd name="T7" fmla="*/ 34 h 365"/>
                <a:gd name="T8" fmla="*/ 161 w 247"/>
                <a:gd name="T9" fmla="*/ 25 h 365"/>
                <a:gd name="T10" fmla="*/ 157 w 247"/>
                <a:gd name="T11" fmla="*/ 7 h 365"/>
                <a:gd name="T12" fmla="*/ 155 w 247"/>
                <a:gd name="T13" fmla="*/ 5 h 365"/>
                <a:gd name="T14" fmla="*/ 89 w 247"/>
                <a:gd name="T15" fmla="*/ 3 h 365"/>
                <a:gd name="T16" fmla="*/ 72 w 247"/>
                <a:gd name="T17" fmla="*/ 9 h 365"/>
                <a:gd name="T18" fmla="*/ 68 w 247"/>
                <a:gd name="T19" fmla="*/ 25 h 365"/>
                <a:gd name="T20" fmla="*/ 87 w 247"/>
                <a:gd name="T21" fmla="*/ 32 h 365"/>
                <a:gd name="T22" fmla="*/ 88 w 247"/>
                <a:gd name="T23" fmla="*/ 115 h 365"/>
                <a:gd name="T24" fmla="*/ 6 w 247"/>
                <a:gd name="T25" fmla="*/ 220 h 365"/>
                <a:gd name="T26" fmla="*/ 48 w 247"/>
                <a:gd name="T27" fmla="*/ 338 h 365"/>
                <a:gd name="T28" fmla="*/ 184 w 247"/>
                <a:gd name="T29" fmla="*/ 345 h 365"/>
                <a:gd name="T30" fmla="*/ 241 w 247"/>
                <a:gd name="T31" fmla="*/ 231 h 365"/>
                <a:gd name="T32" fmla="*/ 206 w 247"/>
                <a:gd name="T33" fmla="*/ 324 h 365"/>
                <a:gd name="T34" fmla="*/ 126 w 247"/>
                <a:gd name="T35" fmla="*/ 352 h 365"/>
                <a:gd name="T36" fmla="*/ 12 w 247"/>
                <a:gd name="T37" fmla="*/ 266 h 365"/>
                <a:gd name="T38" fmla="*/ 90 w 247"/>
                <a:gd name="T39" fmla="*/ 120 h 365"/>
                <a:gd name="T40" fmla="*/ 91 w 247"/>
                <a:gd name="T41" fmla="*/ 118 h 365"/>
                <a:gd name="T42" fmla="*/ 92 w 247"/>
                <a:gd name="T43" fmla="*/ 117 h 365"/>
                <a:gd name="T44" fmla="*/ 90 w 247"/>
                <a:gd name="T45" fmla="*/ 32 h 365"/>
                <a:gd name="T46" fmla="*/ 89 w 247"/>
                <a:gd name="T47" fmla="*/ 31 h 365"/>
                <a:gd name="T48" fmla="*/ 88 w 247"/>
                <a:gd name="T49" fmla="*/ 29 h 365"/>
                <a:gd name="T50" fmla="*/ 73 w 247"/>
                <a:gd name="T51" fmla="*/ 24 h 365"/>
                <a:gd name="T52" fmla="*/ 74 w 247"/>
                <a:gd name="T53" fmla="*/ 12 h 365"/>
                <a:gd name="T54" fmla="*/ 114 w 247"/>
                <a:gd name="T55" fmla="*/ 7 h 365"/>
                <a:gd name="T56" fmla="*/ 153 w 247"/>
                <a:gd name="T57" fmla="*/ 9 h 365"/>
                <a:gd name="T58" fmla="*/ 156 w 247"/>
                <a:gd name="T59" fmla="*/ 22 h 365"/>
                <a:gd name="T60" fmla="*/ 143 w 247"/>
                <a:gd name="T61" fmla="*/ 30 h 365"/>
                <a:gd name="T62" fmla="*/ 141 w 247"/>
                <a:gd name="T63" fmla="*/ 32 h 365"/>
                <a:gd name="T64" fmla="*/ 140 w 247"/>
                <a:gd name="T65" fmla="*/ 34 h 365"/>
                <a:gd name="T66" fmla="*/ 145 w 247"/>
                <a:gd name="T67" fmla="*/ 118 h 365"/>
                <a:gd name="T68" fmla="*/ 150 w 247"/>
                <a:gd name="T69" fmla="*/ 118 h 365"/>
                <a:gd name="T70" fmla="*/ 149 w 247"/>
                <a:gd name="T71" fmla="*/ 116 h 365"/>
                <a:gd name="T72" fmla="*/ 236 w 247"/>
                <a:gd name="T73" fmla="*/ 247 h 365"/>
                <a:gd name="T74" fmla="*/ 206 w 247"/>
                <a:gd name="T75" fmla="*/ 324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" h="365">
                  <a:moveTo>
                    <a:pt x="241" y="231"/>
                  </a:moveTo>
                  <a:cubicBezTo>
                    <a:pt x="235" y="183"/>
                    <a:pt x="199" y="124"/>
                    <a:pt x="150" y="112"/>
                  </a:cubicBezTo>
                  <a:cubicBezTo>
                    <a:pt x="150" y="112"/>
                    <a:pt x="149" y="112"/>
                    <a:pt x="149" y="112"/>
                  </a:cubicBezTo>
                  <a:cubicBezTo>
                    <a:pt x="149" y="86"/>
                    <a:pt x="147" y="59"/>
                    <a:pt x="144" y="34"/>
                  </a:cubicBezTo>
                  <a:cubicBezTo>
                    <a:pt x="151" y="35"/>
                    <a:pt x="158" y="32"/>
                    <a:pt x="161" y="25"/>
                  </a:cubicBezTo>
                  <a:cubicBezTo>
                    <a:pt x="164" y="19"/>
                    <a:pt x="162" y="11"/>
                    <a:pt x="157" y="7"/>
                  </a:cubicBezTo>
                  <a:cubicBezTo>
                    <a:pt x="157" y="6"/>
                    <a:pt x="156" y="5"/>
                    <a:pt x="155" y="5"/>
                  </a:cubicBezTo>
                  <a:cubicBezTo>
                    <a:pt x="133" y="2"/>
                    <a:pt x="111" y="0"/>
                    <a:pt x="89" y="3"/>
                  </a:cubicBezTo>
                  <a:cubicBezTo>
                    <a:pt x="82" y="3"/>
                    <a:pt x="75" y="4"/>
                    <a:pt x="72" y="9"/>
                  </a:cubicBezTo>
                  <a:cubicBezTo>
                    <a:pt x="66" y="11"/>
                    <a:pt x="65" y="20"/>
                    <a:pt x="68" y="25"/>
                  </a:cubicBezTo>
                  <a:cubicBezTo>
                    <a:pt x="71" y="33"/>
                    <a:pt x="80" y="34"/>
                    <a:pt x="87" y="32"/>
                  </a:cubicBezTo>
                  <a:cubicBezTo>
                    <a:pt x="85" y="59"/>
                    <a:pt x="85" y="88"/>
                    <a:pt x="88" y="115"/>
                  </a:cubicBezTo>
                  <a:cubicBezTo>
                    <a:pt x="38" y="123"/>
                    <a:pt x="12" y="175"/>
                    <a:pt x="6" y="220"/>
                  </a:cubicBezTo>
                  <a:cubicBezTo>
                    <a:pt x="0" y="263"/>
                    <a:pt x="12" y="311"/>
                    <a:pt x="48" y="338"/>
                  </a:cubicBezTo>
                  <a:cubicBezTo>
                    <a:pt x="86" y="365"/>
                    <a:pt x="143" y="362"/>
                    <a:pt x="184" y="345"/>
                  </a:cubicBezTo>
                  <a:cubicBezTo>
                    <a:pt x="228" y="327"/>
                    <a:pt x="247" y="275"/>
                    <a:pt x="241" y="231"/>
                  </a:cubicBezTo>
                  <a:close/>
                  <a:moveTo>
                    <a:pt x="206" y="324"/>
                  </a:moveTo>
                  <a:cubicBezTo>
                    <a:pt x="186" y="344"/>
                    <a:pt x="154" y="350"/>
                    <a:pt x="126" y="352"/>
                  </a:cubicBezTo>
                  <a:cubicBezTo>
                    <a:pt x="70" y="355"/>
                    <a:pt x="22" y="323"/>
                    <a:pt x="12" y="266"/>
                  </a:cubicBezTo>
                  <a:cubicBezTo>
                    <a:pt x="1" y="208"/>
                    <a:pt x="28" y="136"/>
                    <a:pt x="90" y="120"/>
                  </a:cubicBezTo>
                  <a:cubicBezTo>
                    <a:pt x="91" y="120"/>
                    <a:pt x="91" y="119"/>
                    <a:pt x="91" y="118"/>
                  </a:cubicBezTo>
                  <a:cubicBezTo>
                    <a:pt x="92" y="118"/>
                    <a:pt x="92" y="117"/>
                    <a:pt x="92" y="117"/>
                  </a:cubicBezTo>
                  <a:cubicBezTo>
                    <a:pt x="95" y="90"/>
                    <a:pt x="93" y="59"/>
                    <a:pt x="90" y="32"/>
                  </a:cubicBezTo>
                  <a:cubicBezTo>
                    <a:pt x="90" y="31"/>
                    <a:pt x="90" y="31"/>
                    <a:pt x="89" y="31"/>
                  </a:cubicBezTo>
                  <a:cubicBezTo>
                    <a:pt x="89" y="30"/>
                    <a:pt x="89" y="29"/>
                    <a:pt x="88" y="29"/>
                  </a:cubicBezTo>
                  <a:cubicBezTo>
                    <a:pt x="83" y="29"/>
                    <a:pt x="77" y="28"/>
                    <a:pt x="73" y="24"/>
                  </a:cubicBezTo>
                  <a:cubicBezTo>
                    <a:pt x="70" y="20"/>
                    <a:pt x="71" y="16"/>
                    <a:pt x="74" y="12"/>
                  </a:cubicBezTo>
                  <a:cubicBezTo>
                    <a:pt x="84" y="5"/>
                    <a:pt x="103" y="7"/>
                    <a:pt x="114" y="7"/>
                  </a:cubicBezTo>
                  <a:cubicBezTo>
                    <a:pt x="127" y="7"/>
                    <a:pt x="140" y="8"/>
                    <a:pt x="153" y="9"/>
                  </a:cubicBezTo>
                  <a:cubicBezTo>
                    <a:pt x="155" y="13"/>
                    <a:pt x="158" y="17"/>
                    <a:pt x="156" y="22"/>
                  </a:cubicBezTo>
                  <a:cubicBezTo>
                    <a:pt x="154" y="28"/>
                    <a:pt x="148" y="31"/>
                    <a:pt x="143" y="30"/>
                  </a:cubicBezTo>
                  <a:cubicBezTo>
                    <a:pt x="141" y="30"/>
                    <a:pt x="141" y="31"/>
                    <a:pt x="141" y="32"/>
                  </a:cubicBezTo>
                  <a:cubicBezTo>
                    <a:pt x="141" y="33"/>
                    <a:pt x="141" y="33"/>
                    <a:pt x="140" y="34"/>
                  </a:cubicBezTo>
                  <a:cubicBezTo>
                    <a:pt x="140" y="62"/>
                    <a:pt x="140" y="91"/>
                    <a:pt x="145" y="118"/>
                  </a:cubicBezTo>
                  <a:cubicBezTo>
                    <a:pt x="146" y="121"/>
                    <a:pt x="150" y="120"/>
                    <a:pt x="150" y="118"/>
                  </a:cubicBezTo>
                  <a:cubicBezTo>
                    <a:pt x="150" y="117"/>
                    <a:pt x="149" y="117"/>
                    <a:pt x="149" y="116"/>
                  </a:cubicBezTo>
                  <a:cubicBezTo>
                    <a:pt x="202" y="131"/>
                    <a:pt x="236" y="195"/>
                    <a:pt x="236" y="247"/>
                  </a:cubicBezTo>
                  <a:cubicBezTo>
                    <a:pt x="236" y="275"/>
                    <a:pt x="226" y="304"/>
                    <a:pt x="206" y="3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829300" y="1525588"/>
              <a:ext cx="250825" cy="50800"/>
            </a:xfrm>
            <a:custGeom>
              <a:avLst/>
              <a:gdLst>
                <a:gd name="T0" fmla="*/ 74 w 79"/>
                <a:gd name="T1" fmla="*/ 2 h 16"/>
                <a:gd name="T2" fmla="*/ 36 w 79"/>
                <a:gd name="T3" fmla="*/ 6 h 16"/>
                <a:gd name="T4" fmla="*/ 2 w 79"/>
                <a:gd name="T5" fmla="*/ 2 h 16"/>
                <a:gd name="T6" fmla="*/ 1 w 79"/>
                <a:gd name="T7" fmla="*/ 4 h 16"/>
                <a:gd name="T8" fmla="*/ 38 w 79"/>
                <a:gd name="T9" fmla="*/ 11 h 16"/>
                <a:gd name="T10" fmla="*/ 77 w 79"/>
                <a:gd name="T11" fmla="*/ 6 h 16"/>
                <a:gd name="T12" fmla="*/ 74 w 7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4" y="2"/>
                  </a:moveTo>
                  <a:cubicBezTo>
                    <a:pt x="66" y="10"/>
                    <a:pt x="46" y="6"/>
                    <a:pt x="36" y="6"/>
                  </a:cubicBezTo>
                  <a:cubicBezTo>
                    <a:pt x="24" y="6"/>
                    <a:pt x="13" y="8"/>
                    <a:pt x="2" y="2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1" y="13"/>
                    <a:pt x="26" y="11"/>
                    <a:pt x="38" y="11"/>
                  </a:cubicBezTo>
                  <a:cubicBezTo>
                    <a:pt x="50" y="12"/>
                    <a:pt x="69" y="16"/>
                    <a:pt x="77" y="6"/>
                  </a:cubicBezTo>
                  <a:cubicBezTo>
                    <a:pt x="79" y="3"/>
                    <a:pt x="76" y="0"/>
                    <a:pt x="7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5607050" y="2106613"/>
              <a:ext cx="717550" cy="471488"/>
            </a:xfrm>
            <a:custGeom>
              <a:avLst/>
              <a:gdLst>
                <a:gd name="T0" fmla="*/ 218 w 226"/>
                <a:gd name="T1" fmla="*/ 18 h 148"/>
                <a:gd name="T2" fmla="*/ 218 w 226"/>
                <a:gd name="T3" fmla="*/ 18 h 148"/>
                <a:gd name="T4" fmla="*/ 217 w 226"/>
                <a:gd name="T5" fmla="*/ 14 h 148"/>
                <a:gd name="T6" fmla="*/ 119 w 226"/>
                <a:gd name="T7" fmla="*/ 2 h 148"/>
                <a:gd name="T8" fmla="*/ 12 w 226"/>
                <a:gd name="T9" fmla="*/ 15 h 148"/>
                <a:gd name="T10" fmla="*/ 11 w 226"/>
                <a:gd name="T11" fmla="*/ 15 h 148"/>
                <a:gd name="T12" fmla="*/ 11 w 226"/>
                <a:gd name="T13" fmla="*/ 15 h 148"/>
                <a:gd name="T14" fmla="*/ 10 w 226"/>
                <a:gd name="T15" fmla="*/ 18 h 148"/>
                <a:gd name="T16" fmla="*/ 111 w 226"/>
                <a:gd name="T17" fmla="*/ 147 h 148"/>
                <a:gd name="T18" fmla="*/ 204 w 226"/>
                <a:gd name="T19" fmla="*/ 111 h 148"/>
                <a:gd name="T20" fmla="*/ 218 w 226"/>
                <a:gd name="T21" fmla="*/ 18 h 148"/>
                <a:gd name="T22" fmla="*/ 111 w 226"/>
                <a:gd name="T23" fmla="*/ 8 h 148"/>
                <a:gd name="T24" fmla="*/ 212 w 226"/>
                <a:gd name="T25" fmla="*/ 18 h 148"/>
                <a:gd name="T26" fmla="*/ 111 w 226"/>
                <a:gd name="T27" fmla="*/ 43 h 148"/>
                <a:gd name="T28" fmla="*/ 14 w 226"/>
                <a:gd name="T29" fmla="*/ 18 h 148"/>
                <a:gd name="T30" fmla="*/ 111 w 226"/>
                <a:gd name="T31" fmla="*/ 8 h 148"/>
                <a:gd name="T32" fmla="*/ 197 w 226"/>
                <a:gd name="T33" fmla="*/ 113 h 148"/>
                <a:gd name="T34" fmla="*/ 107 w 226"/>
                <a:gd name="T35" fmla="*/ 141 h 148"/>
                <a:gd name="T36" fmla="*/ 29 w 226"/>
                <a:gd name="T37" fmla="*/ 98 h 148"/>
                <a:gd name="T38" fmla="*/ 13 w 226"/>
                <a:gd name="T39" fmla="*/ 22 h 148"/>
                <a:gd name="T40" fmla="*/ 111 w 226"/>
                <a:gd name="T41" fmla="*/ 48 h 148"/>
                <a:gd name="T42" fmla="*/ 214 w 226"/>
                <a:gd name="T43" fmla="*/ 23 h 148"/>
                <a:gd name="T44" fmla="*/ 197 w 226"/>
                <a:gd name="T45" fmla="*/ 11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6" h="148">
                  <a:moveTo>
                    <a:pt x="218" y="18"/>
                  </a:moveTo>
                  <a:cubicBezTo>
                    <a:pt x="218" y="18"/>
                    <a:pt x="218" y="18"/>
                    <a:pt x="218" y="18"/>
                  </a:cubicBezTo>
                  <a:cubicBezTo>
                    <a:pt x="219" y="16"/>
                    <a:pt x="219" y="14"/>
                    <a:pt x="217" y="14"/>
                  </a:cubicBezTo>
                  <a:cubicBezTo>
                    <a:pt x="187" y="0"/>
                    <a:pt x="151" y="3"/>
                    <a:pt x="119" y="2"/>
                  </a:cubicBezTo>
                  <a:cubicBezTo>
                    <a:pt x="83" y="2"/>
                    <a:pt x="45" y="2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6"/>
                    <a:pt x="9" y="18"/>
                    <a:pt x="10" y="18"/>
                  </a:cubicBezTo>
                  <a:cubicBezTo>
                    <a:pt x="0" y="84"/>
                    <a:pt x="43" y="144"/>
                    <a:pt x="111" y="147"/>
                  </a:cubicBezTo>
                  <a:cubicBezTo>
                    <a:pt x="143" y="148"/>
                    <a:pt x="183" y="138"/>
                    <a:pt x="204" y="111"/>
                  </a:cubicBezTo>
                  <a:cubicBezTo>
                    <a:pt x="226" y="84"/>
                    <a:pt x="225" y="50"/>
                    <a:pt x="218" y="18"/>
                  </a:cubicBezTo>
                  <a:close/>
                  <a:moveTo>
                    <a:pt x="111" y="8"/>
                  </a:moveTo>
                  <a:cubicBezTo>
                    <a:pt x="143" y="8"/>
                    <a:pt x="182" y="5"/>
                    <a:pt x="212" y="18"/>
                  </a:cubicBezTo>
                  <a:cubicBezTo>
                    <a:pt x="187" y="43"/>
                    <a:pt x="144" y="43"/>
                    <a:pt x="111" y="43"/>
                  </a:cubicBezTo>
                  <a:cubicBezTo>
                    <a:pt x="81" y="43"/>
                    <a:pt x="35" y="44"/>
                    <a:pt x="14" y="18"/>
                  </a:cubicBezTo>
                  <a:cubicBezTo>
                    <a:pt x="46" y="12"/>
                    <a:pt x="78" y="8"/>
                    <a:pt x="111" y="8"/>
                  </a:cubicBezTo>
                  <a:close/>
                  <a:moveTo>
                    <a:pt x="197" y="113"/>
                  </a:moveTo>
                  <a:cubicBezTo>
                    <a:pt x="175" y="135"/>
                    <a:pt x="137" y="143"/>
                    <a:pt x="107" y="141"/>
                  </a:cubicBezTo>
                  <a:cubicBezTo>
                    <a:pt x="76" y="139"/>
                    <a:pt x="46" y="124"/>
                    <a:pt x="29" y="98"/>
                  </a:cubicBezTo>
                  <a:cubicBezTo>
                    <a:pt x="14" y="74"/>
                    <a:pt x="14" y="48"/>
                    <a:pt x="13" y="22"/>
                  </a:cubicBezTo>
                  <a:cubicBezTo>
                    <a:pt x="30" y="50"/>
                    <a:pt x="83" y="48"/>
                    <a:pt x="111" y="48"/>
                  </a:cubicBezTo>
                  <a:cubicBezTo>
                    <a:pt x="142" y="48"/>
                    <a:pt x="192" y="49"/>
                    <a:pt x="214" y="23"/>
                  </a:cubicBezTo>
                  <a:cubicBezTo>
                    <a:pt x="222" y="54"/>
                    <a:pt x="220" y="89"/>
                    <a:pt x="19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6029325" y="1992313"/>
              <a:ext cx="92075" cy="98425"/>
            </a:xfrm>
            <a:custGeom>
              <a:avLst/>
              <a:gdLst>
                <a:gd name="T0" fmla="*/ 26 w 29"/>
                <a:gd name="T1" fmla="*/ 11 h 31"/>
                <a:gd name="T2" fmla="*/ 10 w 29"/>
                <a:gd name="T3" fmla="*/ 4 h 31"/>
                <a:gd name="T4" fmla="*/ 10 w 29"/>
                <a:gd name="T5" fmla="*/ 4 h 31"/>
                <a:gd name="T6" fmla="*/ 1 w 29"/>
                <a:gd name="T7" fmla="*/ 18 h 31"/>
                <a:gd name="T8" fmla="*/ 18 w 29"/>
                <a:gd name="T9" fmla="*/ 28 h 31"/>
                <a:gd name="T10" fmla="*/ 26 w 29"/>
                <a:gd name="T11" fmla="*/ 11 h 31"/>
                <a:gd name="T12" fmla="*/ 18 w 29"/>
                <a:gd name="T13" fmla="*/ 24 h 31"/>
                <a:gd name="T14" fmla="*/ 5 w 29"/>
                <a:gd name="T15" fmla="*/ 19 h 31"/>
                <a:gd name="T16" fmla="*/ 11 w 29"/>
                <a:gd name="T17" fmla="*/ 6 h 31"/>
                <a:gd name="T18" fmla="*/ 22 w 29"/>
                <a:gd name="T19" fmla="*/ 11 h 31"/>
                <a:gd name="T20" fmla="*/ 18 w 29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1">
                  <a:moveTo>
                    <a:pt x="26" y="11"/>
                  </a:moveTo>
                  <a:cubicBezTo>
                    <a:pt x="24" y="6"/>
                    <a:pt x="16" y="0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6"/>
                    <a:pt x="0" y="11"/>
                    <a:pt x="1" y="18"/>
                  </a:cubicBezTo>
                  <a:cubicBezTo>
                    <a:pt x="2" y="25"/>
                    <a:pt x="10" y="31"/>
                    <a:pt x="18" y="28"/>
                  </a:cubicBezTo>
                  <a:cubicBezTo>
                    <a:pt x="24" y="26"/>
                    <a:pt x="29" y="18"/>
                    <a:pt x="26" y="11"/>
                  </a:cubicBezTo>
                  <a:close/>
                  <a:moveTo>
                    <a:pt x="18" y="24"/>
                  </a:moveTo>
                  <a:cubicBezTo>
                    <a:pt x="13" y="26"/>
                    <a:pt x="7" y="23"/>
                    <a:pt x="5" y="19"/>
                  </a:cubicBezTo>
                  <a:cubicBezTo>
                    <a:pt x="4" y="14"/>
                    <a:pt x="7" y="9"/>
                    <a:pt x="11" y="6"/>
                  </a:cubicBezTo>
                  <a:cubicBezTo>
                    <a:pt x="15" y="7"/>
                    <a:pt x="19" y="7"/>
                    <a:pt x="22" y="11"/>
                  </a:cubicBezTo>
                  <a:cubicBezTo>
                    <a:pt x="24" y="15"/>
                    <a:pt x="22" y="21"/>
                    <a:pt x="1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32"/>
            <p:cNvSpPr>
              <a:spLocks noEditPoints="1"/>
            </p:cNvSpPr>
            <p:nvPr/>
          </p:nvSpPr>
          <p:spPr bwMode="auto">
            <a:xfrm>
              <a:off x="5959475" y="1931988"/>
              <a:ext cx="73025" cy="69850"/>
            </a:xfrm>
            <a:custGeom>
              <a:avLst/>
              <a:gdLst>
                <a:gd name="T0" fmla="*/ 20 w 23"/>
                <a:gd name="T1" fmla="*/ 5 h 22"/>
                <a:gd name="T2" fmla="*/ 8 w 23"/>
                <a:gd name="T3" fmla="*/ 4 h 22"/>
                <a:gd name="T4" fmla="*/ 2 w 23"/>
                <a:gd name="T5" fmla="*/ 15 h 22"/>
                <a:gd name="T6" fmla="*/ 16 w 23"/>
                <a:gd name="T7" fmla="*/ 19 h 22"/>
                <a:gd name="T8" fmla="*/ 20 w 23"/>
                <a:gd name="T9" fmla="*/ 5 h 22"/>
                <a:gd name="T10" fmla="*/ 14 w 23"/>
                <a:gd name="T11" fmla="*/ 16 h 22"/>
                <a:gd name="T12" fmla="*/ 6 w 23"/>
                <a:gd name="T13" fmla="*/ 14 h 22"/>
                <a:gd name="T14" fmla="*/ 10 w 23"/>
                <a:gd name="T15" fmla="*/ 6 h 22"/>
                <a:gd name="T16" fmla="*/ 11 w 23"/>
                <a:gd name="T17" fmla="*/ 4 h 22"/>
                <a:gd name="T18" fmla="*/ 17 w 23"/>
                <a:gd name="T19" fmla="*/ 8 h 22"/>
                <a:gd name="T20" fmla="*/ 14 w 23"/>
                <a:gd name="T2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17" y="1"/>
                    <a:pt x="11" y="0"/>
                    <a:pt x="8" y="4"/>
                  </a:cubicBezTo>
                  <a:cubicBezTo>
                    <a:pt x="3" y="5"/>
                    <a:pt x="0" y="10"/>
                    <a:pt x="2" y="15"/>
                  </a:cubicBezTo>
                  <a:cubicBezTo>
                    <a:pt x="4" y="20"/>
                    <a:pt x="11" y="22"/>
                    <a:pt x="16" y="19"/>
                  </a:cubicBezTo>
                  <a:cubicBezTo>
                    <a:pt x="21" y="16"/>
                    <a:pt x="23" y="10"/>
                    <a:pt x="20" y="5"/>
                  </a:cubicBezTo>
                  <a:close/>
                  <a:moveTo>
                    <a:pt x="14" y="16"/>
                  </a:moveTo>
                  <a:cubicBezTo>
                    <a:pt x="11" y="18"/>
                    <a:pt x="7" y="17"/>
                    <a:pt x="6" y="14"/>
                  </a:cubicBezTo>
                  <a:cubicBezTo>
                    <a:pt x="4" y="10"/>
                    <a:pt x="7" y="7"/>
                    <a:pt x="10" y="6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3" y="4"/>
                    <a:pt x="16" y="5"/>
                    <a:pt x="17" y="8"/>
                  </a:cubicBezTo>
                  <a:cubicBezTo>
                    <a:pt x="18" y="11"/>
                    <a:pt x="17" y="14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33"/>
            <p:cNvSpPr>
              <a:spLocks noEditPoints="1"/>
            </p:cNvSpPr>
            <p:nvPr/>
          </p:nvSpPr>
          <p:spPr bwMode="auto">
            <a:xfrm>
              <a:off x="5978525" y="1855788"/>
              <a:ext cx="41275" cy="44450"/>
            </a:xfrm>
            <a:custGeom>
              <a:avLst/>
              <a:gdLst>
                <a:gd name="T0" fmla="*/ 7 w 13"/>
                <a:gd name="T1" fmla="*/ 1 h 14"/>
                <a:gd name="T2" fmla="*/ 7 w 13"/>
                <a:gd name="T3" fmla="*/ 2 h 14"/>
                <a:gd name="T4" fmla="*/ 6 w 13"/>
                <a:gd name="T5" fmla="*/ 1 h 14"/>
                <a:gd name="T6" fmla="*/ 0 w 13"/>
                <a:gd name="T7" fmla="*/ 7 h 14"/>
                <a:gd name="T8" fmla="*/ 6 w 13"/>
                <a:gd name="T9" fmla="*/ 14 h 14"/>
                <a:gd name="T10" fmla="*/ 13 w 13"/>
                <a:gd name="T11" fmla="*/ 8 h 14"/>
                <a:gd name="T12" fmla="*/ 7 w 13"/>
                <a:gd name="T13" fmla="*/ 1 h 14"/>
                <a:gd name="T14" fmla="*/ 6 w 13"/>
                <a:gd name="T15" fmla="*/ 11 h 14"/>
                <a:gd name="T16" fmla="*/ 3 w 13"/>
                <a:gd name="T17" fmla="*/ 7 h 14"/>
                <a:gd name="T18" fmla="*/ 4 w 13"/>
                <a:gd name="T19" fmla="*/ 5 h 14"/>
                <a:gd name="T20" fmla="*/ 6 w 13"/>
                <a:gd name="T21" fmla="*/ 3 h 14"/>
                <a:gd name="T22" fmla="*/ 7 w 13"/>
                <a:gd name="T23" fmla="*/ 3 h 14"/>
                <a:gd name="T24" fmla="*/ 10 w 13"/>
                <a:gd name="T25" fmla="*/ 8 h 14"/>
                <a:gd name="T26" fmla="*/ 6 w 13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7" y="1"/>
                  </a:moveTo>
                  <a:cubicBezTo>
                    <a:pt x="7" y="1"/>
                    <a:pt x="7" y="2"/>
                    <a:pt x="7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3" y="0"/>
                    <a:pt x="0" y="4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2"/>
                    <a:pt x="13" y="8"/>
                  </a:cubicBezTo>
                  <a:cubicBezTo>
                    <a:pt x="13" y="4"/>
                    <a:pt x="11" y="1"/>
                    <a:pt x="7" y="1"/>
                  </a:cubicBezTo>
                  <a:close/>
                  <a:moveTo>
                    <a:pt x="6" y="11"/>
                  </a:moveTo>
                  <a:cubicBezTo>
                    <a:pt x="4" y="11"/>
                    <a:pt x="3" y="9"/>
                    <a:pt x="3" y="7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10" y="6"/>
                    <a:pt x="10" y="8"/>
                  </a:cubicBezTo>
                  <a:cubicBezTo>
                    <a:pt x="10" y="10"/>
                    <a:pt x="8" y="11"/>
                    <a:pt x="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39" name="组合 1038"/>
          <p:cNvGrpSpPr/>
          <p:nvPr/>
        </p:nvGrpSpPr>
        <p:grpSpPr>
          <a:xfrm>
            <a:off x="5805805" y="1646237"/>
            <a:ext cx="885825" cy="760413"/>
            <a:chOff x="5870575" y="736600"/>
            <a:chExt cx="885825" cy="760413"/>
          </a:xfrm>
        </p:grpSpPr>
        <p:sp>
          <p:nvSpPr>
            <p:cNvPr id="1027" name="Freeform 34"/>
            <p:cNvSpPr>
              <a:spLocks noEditPoints="1"/>
            </p:cNvSpPr>
            <p:nvPr/>
          </p:nvSpPr>
          <p:spPr bwMode="auto">
            <a:xfrm>
              <a:off x="5870575" y="736600"/>
              <a:ext cx="885825" cy="760413"/>
            </a:xfrm>
            <a:custGeom>
              <a:avLst/>
              <a:gdLst>
                <a:gd name="T0" fmla="*/ 227 w 279"/>
                <a:gd name="T1" fmla="*/ 79 h 239"/>
                <a:gd name="T2" fmla="*/ 223 w 279"/>
                <a:gd name="T3" fmla="*/ 15 h 239"/>
                <a:gd name="T4" fmla="*/ 220 w 279"/>
                <a:gd name="T5" fmla="*/ 13 h 239"/>
                <a:gd name="T6" fmla="*/ 82 w 279"/>
                <a:gd name="T7" fmla="*/ 15 h 239"/>
                <a:gd name="T8" fmla="*/ 65 w 279"/>
                <a:gd name="T9" fmla="*/ 79 h 239"/>
                <a:gd name="T10" fmla="*/ 66 w 279"/>
                <a:gd name="T11" fmla="*/ 168 h 239"/>
                <a:gd name="T12" fmla="*/ 141 w 279"/>
                <a:gd name="T13" fmla="*/ 204 h 239"/>
                <a:gd name="T14" fmla="*/ 238 w 279"/>
                <a:gd name="T15" fmla="*/ 176 h 239"/>
                <a:gd name="T16" fmla="*/ 260 w 279"/>
                <a:gd name="T17" fmla="*/ 152 h 239"/>
                <a:gd name="T18" fmla="*/ 218 w 279"/>
                <a:gd name="T19" fmla="*/ 17 h 239"/>
                <a:gd name="T20" fmla="*/ 220 w 279"/>
                <a:gd name="T21" fmla="*/ 79 h 239"/>
                <a:gd name="T22" fmla="*/ 152 w 279"/>
                <a:gd name="T23" fmla="*/ 31 h 239"/>
                <a:gd name="T24" fmla="*/ 124 w 279"/>
                <a:gd name="T25" fmla="*/ 176 h 239"/>
                <a:gd name="T26" fmla="*/ 88 w 279"/>
                <a:gd name="T27" fmla="*/ 121 h 239"/>
                <a:gd name="T28" fmla="*/ 109 w 279"/>
                <a:gd name="T29" fmla="*/ 81 h 239"/>
                <a:gd name="T30" fmla="*/ 184 w 279"/>
                <a:gd name="T31" fmla="*/ 83 h 239"/>
                <a:gd name="T32" fmla="*/ 204 w 279"/>
                <a:gd name="T33" fmla="*/ 115 h 239"/>
                <a:gd name="T34" fmla="*/ 159 w 279"/>
                <a:gd name="T35" fmla="*/ 176 h 239"/>
                <a:gd name="T36" fmla="*/ 85 w 279"/>
                <a:gd name="T37" fmla="*/ 128 h 239"/>
                <a:gd name="T38" fmla="*/ 115 w 279"/>
                <a:gd name="T39" fmla="*/ 175 h 239"/>
                <a:gd name="T40" fmla="*/ 81 w 279"/>
                <a:gd name="T41" fmla="*/ 139 h 239"/>
                <a:gd name="T42" fmla="*/ 84 w 279"/>
                <a:gd name="T43" fmla="*/ 114 h 239"/>
                <a:gd name="T44" fmla="*/ 101 w 279"/>
                <a:gd name="T45" fmla="*/ 81 h 239"/>
                <a:gd name="T46" fmla="*/ 181 w 279"/>
                <a:gd name="T47" fmla="*/ 160 h 239"/>
                <a:gd name="T48" fmla="*/ 225 w 279"/>
                <a:gd name="T49" fmla="*/ 151 h 239"/>
                <a:gd name="T50" fmla="*/ 221 w 279"/>
                <a:gd name="T51" fmla="*/ 165 h 239"/>
                <a:gd name="T52" fmla="*/ 169 w 279"/>
                <a:gd name="T53" fmla="*/ 175 h 239"/>
                <a:gd name="T54" fmla="*/ 207 w 279"/>
                <a:gd name="T55" fmla="*/ 109 h 239"/>
                <a:gd name="T56" fmla="*/ 191 w 279"/>
                <a:gd name="T57" fmla="*/ 84 h 239"/>
                <a:gd name="T58" fmla="*/ 207 w 279"/>
                <a:gd name="T59" fmla="*/ 109 h 239"/>
                <a:gd name="T60" fmla="*/ 180 w 279"/>
                <a:gd name="T61" fmla="*/ 76 h 239"/>
                <a:gd name="T62" fmla="*/ 148 w 279"/>
                <a:gd name="T63" fmla="*/ 35 h 239"/>
                <a:gd name="T64" fmla="*/ 85 w 279"/>
                <a:gd name="T65" fmla="*/ 20 h 239"/>
                <a:gd name="T66" fmla="*/ 106 w 279"/>
                <a:gd name="T67" fmla="*/ 75 h 239"/>
                <a:gd name="T68" fmla="*/ 98 w 279"/>
                <a:gd name="T69" fmla="*/ 76 h 239"/>
                <a:gd name="T70" fmla="*/ 82 w 279"/>
                <a:gd name="T71" fmla="*/ 20 h 239"/>
                <a:gd name="T72" fmla="*/ 27 w 279"/>
                <a:gd name="T73" fmla="*/ 109 h 239"/>
                <a:gd name="T74" fmla="*/ 66 w 279"/>
                <a:gd name="T75" fmla="*/ 85 h 239"/>
                <a:gd name="T76" fmla="*/ 70 w 279"/>
                <a:gd name="T77" fmla="*/ 153 h 239"/>
                <a:gd name="T78" fmla="*/ 47 w 279"/>
                <a:gd name="T79" fmla="*/ 155 h 239"/>
                <a:gd name="T80" fmla="*/ 70 w 279"/>
                <a:gd name="T81" fmla="*/ 202 h 239"/>
                <a:gd name="T82" fmla="*/ 119 w 279"/>
                <a:gd name="T83" fmla="*/ 179 h 239"/>
                <a:gd name="T84" fmla="*/ 116 w 279"/>
                <a:gd name="T85" fmla="*/ 214 h 239"/>
                <a:gd name="T86" fmla="*/ 127 w 279"/>
                <a:gd name="T87" fmla="*/ 180 h 239"/>
                <a:gd name="T88" fmla="*/ 142 w 279"/>
                <a:gd name="T89" fmla="*/ 193 h 239"/>
                <a:gd name="T90" fmla="*/ 204 w 279"/>
                <a:gd name="T91" fmla="*/ 225 h 239"/>
                <a:gd name="T92" fmla="*/ 163 w 279"/>
                <a:gd name="T93" fmla="*/ 182 h 239"/>
                <a:gd name="T94" fmla="*/ 231 w 279"/>
                <a:gd name="T95" fmla="*/ 169 h 239"/>
                <a:gd name="T96" fmla="*/ 268 w 279"/>
                <a:gd name="T97" fmla="*/ 129 h 239"/>
                <a:gd name="T98" fmla="*/ 211 w 279"/>
                <a:gd name="T99" fmla="*/ 115 h 239"/>
                <a:gd name="T100" fmla="*/ 268 w 279"/>
                <a:gd name="T101" fmla="*/ 1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9" h="239">
                  <a:moveTo>
                    <a:pt x="274" y="111"/>
                  </a:moveTo>
                  <a:cubicBezTo>
                    <a:pt x="267" y="92"/>
                    <a:pt x="245" y="85"/>
                    <a:pt x="227" y="79"/>
                  </a:cubicBezTo>
                  <a:cubicBezTo>
                    <a:pt x="233" y="58"/>
                    <a:pt x="234" y="36"/>
                    <a:pt x="223" y="16"/>
                  </a:cubicBezTo>
                  <a:cubicBezTo>
                    <a:pt x="223" y="16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2" y="13"/>
                    <a:pt x="221" y="13"/>
                    <a:pt x="220" y="13"/>
                  </a:cubicBezTo>
                  <a:cubicBezTo>
                    <a:pt x="194" y="0"/>
                    <a:pt x="169" y="10"/>
                    <a:pt x="148" y="27"/>
                  </a:cubicBezTo>
                  <a:cubicBezTo>
                    <a:pt x="130" y="11"/>
                    <a:pt x="108" y="4"/>
                    <a:pt x="82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59" y="28"/>
                    <a:pt x="58" y="54"/>
                    <a:pt x="65" y="79"/>
                  </a:cubicBezTo>
                  <a:cubicBezTo>
                    <a:pt x="49" y="83"/>
                    <a:pt x="35" y="89"/>
                    <a:pt x="25" y="101"/>
                  </a:cubicBezTo>
                  <a:cubicBezTo>
                    <a:pt x="0" y="134"/>
                    <a:pt x="31" y="156"/>
                    <a:pt x="66" y="168"/>
                  </a:cubicBezTo>
                  <a:cubicBezTo>
                    <a:pt x="62" y="185"/>
                    <a:pt x="60" y="205"/>
                    <a:pt x="71" y="217"/>
                  </a:cubicBezTo>
                  <a:cubicBezTo>
                    <a:pt x="91" y="239"/>
                    <a:pt x="118" y="225"/>
                    <a:pt x="141" y="204"/>
                  </a:cubicBezTo>
                  <a:cubicBezTo>
                    <a:pt x="163" y="225"/>
                    <a:pt x="189" y="239"/>
                    <a:pt x="215" y="229"/>
                  </a:cubicBezTo>
                  <a:cubicBezTo>
                    <a:pt x="236" y="221"/>
                    <a:pt x="240" y="196"/>
                    <a:pt x="238" y="176"/>
                  </a:cubicBezTo>
                  <a:cubicBezTo>
                    <a:pt x="238" y="172"/>
                    <a:pt x="238" y="169"/>
                    <a:pt x="237" y="166"/>
                  </a:cubicBezTo>
                  <a:cubicBezTo>
                    <a:pt x="246" y="162"/>
                    <a:pt x="254" y="158"/>
                    <a:pt x="260" y="152"/>
                  </a:cubicBezTo>
                  <a:cubicBezTo>
                    <a:pt x="272" y="142"/>
                    <a:pt x="279" y="126"/>
                    <a:pt x="274" y="111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7"/>
                    <a:pt x="218" y="17"/>
                  </a:cubicBezTo>
                  <a:cubicBezTo>
                    <a:pt x="227" y="37"/>
                    <a:pt x="226" y="59"/>
                    <a:pt x="220" y="79"/>
                  </a:cubicBezTo>
                  <a:cubicBezTo>
                    <a:pt x="209" y="78"/>
                    <a:pt x="198" y="77"/>
                    <a:pt x="187" y="77"/>
                  </a:cubicBezTo>
                  <a:cubicBezTo>
                    <a:pt x="177" y="61"/>
                    <a:pt x="166" y="44"/>
                    <a:pt x="152" y="31"/>
                  </a:cubicBezTo>
                  <a:cubicBezTo>
                    <a:pt x="171" y="17"/>
                    <a:pt x="193" y="9"/>
                    <a:pt x="218" y="17"/>
                  </a:cubicBezTo>
                  <a:close/>
                  <a:moveTo>
                    <a:pt x="124" y="176"/>
                  </a:moveTo>
                  <a:cubicBezTo>
                    <a:pt x="116" y="166"/>
                    <a:pt x="109" y="156"/>
                    <a:pt x="104" y="148"/>
                  </a:cubicBezTo>
                  <a:cubicBezTo>
                    <a:pt x="99" y="140"/>
                    <a:pt x="93" y="131"/>
                    <a:pt x="88" y="121"/>
                  </a:cubicBezTo>
                  <a:cubicBezTo>
                    <a:pt x="93" y="108"/>
                    <a:pt x="100" y="95"/>
                    <a:pt x="108" y="83"/>
                  </a:cubicBezTo>
                  <a:cubicBezTo>
                    <a:pt x="108" y="83"/>
                    <a:pt x="109" y="82"/>
                    <a:pt x="109" y="81"/>
                  </a:cubicBezTo>
                  <a:cubicBezTo>
                    <a:pt x="119" y="81"/>
                    <a:pt x="129" y="82"/>
                    <a:pt x="139" y="82"/>
                  </a:cubicBezTo>
                  <a:cubicBezTo>
                    <a:pt x="154" y="82"/>
                    <a:pt x="169" y="83"/>
                    <a:pt x="184" y="83"/>
                  </a:cubicBezTo>
                  <a:cubicBezTo>
                    <a:pt x="187" y="88"/>
                    <a:pt x="189" y="93"/>
                    <a:pt x="192" y="97"/>
                  </a:cubicBezTo>
                  <a:cubicBezTo>
                    <a:pt x="196" y="103"/>
                    <a:pt x="200" y="109"/>
                    <a:pt x="204" y="115"/>
                  </a:cubicBezTo>
                  <a:cubicBezTo>
                    <a:pt x="198" y="126"/>
                    <a:pt x="191" y="136"/>
                    <a:pt x="184" y="145"/>
                  </a:cubicBezTo>
                  <a:cubicBezTo>
                    <a:pt x="176" y="156"/>
                    <a:pt x="168" y="166"/>
                    <a:pt x="159" y="176"/>
                  </a:cubicBezTo>
                  <a:cubicBezTo>
                    <a:pt x="147" y="176"/>
                    <a:pt x="135" y="175"/>
                    <a:pt x="124" y="176"/>
                  </a:cubicBezTo>
                  <a:close/>
                  <a:moveTo>
                    <a:pt x="85" y="128"/>
                  </a:moveTo>
                  <a:cubicBezTo>
                    <a:pt x="88" y="135"/>
                    <a:pt x="92" y="141"/>
                    <a:pt x="95" y="145"/>
                  </a:cubicBezTo>
                  <a:cubicBezTo>
                    <a:pt x="100" y="154"/>
                    <a:pt x="107" y="164"/>
                    <a:pt x="115" y="175"/>
                  </a:cubicBezTo>
                  <a:cubicBezTo>
                    <a:pt x="101" y="172"/>
                    <a:pt x="86" y="169"/>
                    <a:pt x="73" y="165"/>
                  </a:cubicBezTo>
                  <a:cubicBezTo>
                    <a:pt x="75" y="155"/>
                    <a:pt x="78" y="146"/>
                    <a:pt x="81" y="139"/>
                  </a:cubicBezTo>
                  <a:cubicBezTo>
                    <a:pt x="82" y="136"/>
                    <a:pt x="83" y="132"/>
                    <a:pt x="85" y="128"/>
                  </a:cubicBezTo>
                  <a:close/>
                  <a:moveTo>
                    <a:pt x="84" y="114"/>
                  </a:moveTo>
                  <a:cubicBezTo>
                    <a:pt x="79" y="104"/>
                    <a:pt x="75" y="94"/>
                    <a:pt x="72" y="84"/>
                  </a:cubicBezTo>
                  <a:cubicBezTo>
                    <a:pt x="82" y="82"/>
                    <a:pt x="91" y="82"/>
                    <a:pt x="101" y="81"/>
                  </a:cubicBezTo>
                  <a:cubicBezTo>
                    <a:pt x="95" y="92"/>
                    <a:pt x="89" y="103"/>
                    <a:pt x="84" y="114"/>
                  </a:cubicBezTo>
                  <a:close/>
                  <a:moveTo>
                    <a:pt x="181" y="160"/>
                  </a:moveTo>
                  <a:cubicBezTo>
                    <a:pt x="190" y="149"/>
                    <a:pt x="199" y="136"/>
                    <a:pt x="208" y="121"/>
                  </a:cubicBezTo>
                  <a:cubicBezTo>
                    <a:pt x="214" y="131"/>
                    <a:pt x="220" y="141"/>
                    <a:pt x="225" y="151"/>
                  </a:cubicBezTo>
                  <a:cubicBezTo>
                    <a:pt x="226" y="154"/>
                    <a:pt x="228" y="158"/>
                    <a:pt x="229" y="162"/>
                  </a:cubicBezTo>
                  <a:cubicBezTo>
                    <a:pt x="226" y="163"/>
                    <a:pt x="223" y="164"/>
                    <a:pt x="221" y="165"/>
                  </a:cubicBezTo>
                  <a:cubicBezTo>
                    <a:pt x="204" y="170"/>
                    <a:pt x="187" y="174"/>
                    <a:pt x="170" y="175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74" y="169"/>
                    <a:pt x="178" y="164"/>
                    <a:pt x="181" y="160"/>
                  </a:cubicBezTo>
                  <a:close/>
                  <a:moveTo>
                    <a:pt x="207" y="109"/>
                  </a:moveTo>
                  <a:cubicBezTo>
                    <a:pt x="204" y="105"/>
                    <a:pt x="202" y="101"/>
                    <a:pt x="199" y="97"/>
                  </a:cubicBezTo>
                  <a:cubicBezTo>
                    <a:pt x="197" y="93"/>
                    <a:pt x="194" y="88"/>
                    <a:pt x="191" y="84"/>
                  </a:cubicBezTo>
                  <a:cubicBezTo>
                    <a:pt x="200" y="84"/>
                    <a:pt x="209" y="85"/>
                    <a:pt x="218" y="85"/>
                  </a:cubicBezTo>
                  <a:cubicBezTo>
                    <a:pt x="215" y="93"/>
                    <a:pt x="211" y="101"/>
                    <a:pt x="207" y="109"/>
                  </a:cubicBezTo>
                  <a:close/>
                  <a:moveTo>
                    <a:pt x="148" y="35"/>
                  </a:moveTo>
                  <a:cubicBezTo>
                    <a:pt x="160" y="47"/>
                    <a:pt x="171" y="62"/>
                    <a:pt x="180" y="76"/>
                  </a:cubicBezTo>
                  <a:cubicBezTo>
                    <a:pt x="157" y="75"/>
                    <a:pt x="135" y="75"/>
                    <a:pt x="113" y="75"/>
                  </a:cubicBezTo>
                  <a:cubicBezTo>
                    <a:pt x="123" y="61"/>
                    <a:pt x="135" y="46"/>
                    <a:pt x="148" y="35"/>
                  </a:cubicBezTo>
                  <a:close/>
                  <a:moveTo>
                    <a:pt x="82" y="20"/>
                  </a:moveTo>
                  <a:cubicBezTo>
                    <a:pt x="83" y="20"/>
                    <a:pt x="84" y="20"/>
                    <a:pt x="85" y="20"/>
                  </a:cubicBezTo>
                  <a:cubicBezTo>
                    <a:pt x="108" y="10"/>
                    <a:pt x="127" y="16"/>
                    <a:pt x="144" y="30"/>
                  </a:cubicBezTo>
                  <a:cubicBezTo>
                    <a:pt x="128" y="44"/>
                    <a:pt x="115" y="60"/>
                    <a:pt x="106" y="75"/>
                  </a:cubicBezTo>
                  <a:cubicBezTo>
                    <a:pt x="106" y="75"/>
                    <a:pt x="105" y="75"/>
                    <a:pt x="105" y="76"/>
                  </a:cubicBezTo>
                  <a:cubicBezTo>
                    <a:pt x="103" y="76"/>
                    <a:pt x="100" y="76"/>
                    <a:pt x="98" y="76"/>
                  </a:cubicBezTo>
                  <a:cubicBezTo>
                    <a:pt x="89" y="76"/>
                    <a:pt x="80" y="77"/>
                    <a:pt x="70" y="78"/>
                  </a:cubicBezTo>
                  <a:cubicBezTo>
                    <a:pt x="65" y="56"/>
                    <a:pt x="66" y="34"/>
                    <a:pt x="82" y="20"/>
                  </a:cubicBezTo>
                  <a:close/>
                  <a:moveTo>
                    <a:pt x="47" y="155"/>
                  </a:moveTo>
                  <a:cubicBezTo>
                    <a:pt x="31" y="146"/>
                    <a:pt x="16" y="128"/>
                    <a:pt x="27" y="109"/>
                  </a:cubicBezTo>
                  <a:cubicBezTo>
                    <a:pt x="34" y="96"/>
                    <a:pt x="50" y="90"/>
                    <a:pt x="63" y="86"/>
                  </a:cubicBezTo>
                  <a:cubicBezTo>
                    <a:pt x="64" y="86"/>
                    <a:pt x="65" y="86"/>
                    <a:pt x="66" y="85"/>
                  </a:cubicBezTo>
                  <a:cubicBezTo>
                    <a:pt x="70" y="98"/>
                    <a:pt x="76" y="110"/>
                    <a:pt x="81" y="121"/>
                  </a:cubicBezTo>
                  <a:cubicBezTo>
                    <a:pt x="77" y="132"/>
                    <a:pt x="73" y="142"/>
                    <a:pt x="70" y="153"/>
                  </a:cubicBezTo>
                  <a:cubicBezTo>
                    <a:pt x="69" y="156"/>
                    <a:pt x="68" y="160"/>
                    <a:pt x="67" y="163"/>
                  </a:cubicBezTo>
                  <a:cubicBezTo>
                    <a:pt x="60" y="161"/>
                    <a:pt x="53" y="158"/>
                    <a:pt x="47" y="155"/>
                  </a:cubicBezTo>
                  <a:close/>
                  <a:moveTo>
                    <a:pt x="116" y="214"/>
                  </a:moveTo>
                  <a:cubicBezTo>
                    <a:pt x="100" y="223"/>
                    <a:pt x="77" y="225"/>
                    <a:pt x="70" y="202"/>
                  </a:cubicBezTo>
                  <a:cubicBezTo>
                    <a:pt x="67" y="193"/>
                    <a:pt x="69" y="181"/>
                    <a:pt x="71" y="169"/>
                  </a:cubicBezTo>
                  <a:cubicBezTo>
                    <a:pt x="89" y="175"/>
                    <a:pt x="107" y="178"/>
                    <a:pt x="119" y="179"/>
                  </a:cubicBezTo>
                  <a:cubicBezTo>
                    <a:pt x="124" y="186"/>
                    <a:pt x="130" y="193"/>
                    <a:pt x="136" y="199"/>
                  </a:cubicBezTo>
                  <a:cubicBezTo>
                    <a:pt x="130" y="205"/>
                    <a:pt x="123" y="210"/>
                    <a:pt x="116" y="214"/>
                  </a:cubicBezTo>
                  <a:close/>
                  <a:moveTo>
                    <a:pt x="140" y="195"/>
                  </a:moveTo>
                  <a:cubicBezTo>
                    <a:pt x="136" y="190"/>
                    <a:pt x="131" y="185"/>
                    <a:pt x="127" y="180"/>
                  </a:cubicBezTo>
                  <a:cubicBezTo>
                    <a:pt x="135" y="182"/>
                    <a:pt x="144" y="183"/>
                    <a:pt x="153" y="182"/>
                  </a:cubicBezTo>
                  <a:cubicBezTo>
                    <a:pt x="150" y="186"/>
                    <a:pt x="146" y="190"/>
                    <a:pt x="142" y="193"/>
                  </a:cubicBezTo>
                  <a:cubicBezTo>
                    <a:pt x="142" y="194"/>
                    <a:pt x="141" y="194"/>
                    <a:pt x="140" y="195"/>
                  </a:cubicBezTo>
                  <a:close/>
                  <a:moveTo>
                    <a:pt x="204" y="225"/>
                  </a:moveTo>
                  <a:cubicBezTo>
                    <a:pt x="182" y="227"/>
                    <a:pt x="163" y="216"/>
                    <a:pt x="146" y="200"/>
                  </a:cubicBezTo>
                  <a:cubicBezTo>
                    <a:pt x="152" y="194"/>
                    <a:pt x="158" y="188"/>
                    <a:pt x="163" y="182"/>
                  </a:cubicBezTo>
                  <a:cubicBezTo>
                    <a:pt x="174" y="181"/>
                    <a:pt x="185" y="179"/>
                    <a:pt x="195" y="178"/>
                  </a:cubicBezTo>
                  <a:cubicBezTo>
                    <a:pt x="206" y="176"/>
                    <a:pt x="219" y="173"/>
                    <a:pt x="231" y="169"/>
                  </a:cubicBezTo>
                  <a:cubicBezTo>
                    <a:pt x="235" y="192"/>
                    <a:pt x="231" y="222"/>
                    <a:pt x="204" y="225"/>
                  </a:cubicBezTo>
                  <a:close/>
                  <a:moveTo>
                    <a:pt x="268" y="129"/>
                  </a:moveTo>
                  <a:cubicBezTo>
                    <a:pt x="265" y="145"/>
                    <a:pt x="250" y="154"/>
                    <a:pt x="235" y="160"/>
                  </a:cubicBezTo>
                  <a:cubicBezTo>
                    <a:pt x="231" y="144"/>
                    <a:pt x="221" y="129"/>
                    <a:pt x="211" y="115"/>
                  </a:cubicBezTo>
                  <a:cubicBezTo>
                    <a:pt x="217" y="106"/>
                    <a:pt x="221" y="96"/>
                    <a:pt x="225" y="85"/>
                  </a:cubicBezTo>
                  <a:cubicBezTo>
                    <a:pt x="245" y="92"/>
                    <a:pt x="275" y="102"/>
                    <a:pt x="268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35"/>
            <p:cNvSpPr>
              <a:spLocks noEditPoints="1"/>
            </p:cNvSpPr>
            <p:nvPr/>
          </p:nvSpPr>
          <p:spPr bwMode="auto">
            <a:xfrm>
              <a:off x="6238875" y="1022350"/>
              <a:ext cx="203200" cy="209550"/>
            </a:xfrm>
            <a:custGeom>
              <a:avLst/>
              <a:gdLst>
                <a:gd name="T0" fmla="*/ 61 w 64"/>
                <a:gd name="T1" fmla="*/ 25 h 66"/>
                <a:gd name="T2" fmla="*/ 26 w 64"/>
                <a:gd name="T3" fmla="*/ 4 h 66"/>
                <a:gd name="T4" fmla="*/ 1 w 64"/>
                <a:gd name="T5" fmla="*/ 39 h 66"/>
                <a:gd name="T6" fmla="*/ 36 w 64"/>
                <a:gd name="T7" fmla="*/ 61 h 66"/>
                <a:gd name="T8" fmla="*/ 61 w 64"/>
                <a:gd name="T9" fmla="*/ 25 h 66"/>
                <a:gd name="T10" fmla="*/ 35 w 64"/>
                <a:gd name="T11" fmla="*/ 56 h 66"/>
                <a:gd name="T12" fmla="*/ 7 w 64"/>
                <a:gd name="T13" fmla="*/ 35 h 66"/>
                <a:gd name="T14" fmla="*/ 25 w 64"/>
                <a:gd name="T15" fmla="*/ 8 h 66"/>
                <a:gd name="T16" fmla="*/ 28 w 64"/>
                <a:gd name="T17" fmla="*/ 9 h 66"/>
                <a:gd name="T18" fmla="*/ 55 w 64"/>
                <a:gd name="T19" fmla="*/ 26 h 66"/>
                <a:gd name="T20" fmla="*/ 35 w 64"/>
                <a:gd name="T21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6">
                  <a:moveTo>
                    <a:pt x="61" y="25"/>
                  </a:moveTo>
                  <a:cubicBezTo>
                    <a:pt x="58" y="9"/>
                    <a:pt x="42" y="0"/>
                    <a:pt x="26" y="4"/>
                  </a:cubicBezTo>
                  <a:cubicBezTo>
                    <a:pt x="10" y="7"/>
                    <a:pt x="0" y="23"/>
                    <a:pt x="1" y="39"/>
                  </a:cubicBezTo>
                  <a:cubicBezTo>
                    <a:pt x="3" y="58"/>
                    <a:pt x="18" y="66"/>
                    <a:pt x="36" y="61"/>
                  </a:cubicBezTo>
                  <a:cubicBezTo>
                    <a:pt x="52" y="57"/>
                    <a:pt x="64" y="42"/>
                    <a:pt x="61" y="25"/>
                  </a:cubicBezTo>
                  <a:close/>
                  <a:moveTo>
                    <a:pt x="35" y="56"/>
                  </a:moveTo>
                  <a:cubicBezTo>
                    <a:pt x="19" y="60"/>
                    <a:pt x="6" y="52"/>
                    <a:pt x="7" y="35"/>
                  </a:cubicBezTo>
                  <a:cubicBezTo>
                    <a:pt x="7" y="22"/>
                    <a:pt x="15" y="14"/>
                    <a:pt x="25" y="8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40" y="6"/>
                    <a:pt x="53" y="13"/>
                    <a:pt x="55" y="26"/>
                  </a:cubicBezTo>
                  <a:cubicBezTo>
                    <a:pt x="58" y="40"/>
                    <a:pt x="47" y="52"/>
                    <a:pt x="35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3" name="组合 1042"/>
          <p:cNvGrpSpPr/>
          <p:nvPr/>
        </p:nvGrpSpPr>
        <p:grpSpPr>
          <a:xfrm>
            <a:off x="6720205" y="1063625"/>
            <a:ext cx="1363663" cy="1393825"/>
            <a:chOff x="6784975" y="153988"/>
            <a:chExt cx="1363663" cy="1393825"/>
          </a:xfrm>
        </p:grpSpPr>
        <p:sp>
          <p:nvSpPr>
            <p:cNvPr id="1029" name="Freeform 36"/>
            <p:cNvSpPr>
              <a:spLocks noEditPoints="1"/>
            </p:cNvSpPr>
            <p:nvPr/>
          </p:nvSpPr>
          <p:spPr bwMode="auto">
            <a:xfrm>
              <a:off x="6784975" y="153988"/>
              <a:ext cx="1363663" cy="1393825"/>
            </a:xfrm>
            <a:custGeom>
              <a:avLst/>
              <a:gdLst>
                <a:gd name="T0" fmla="*/ 378 w 429"/>
                <a:gd name="T1" fmla="*/ 301 h 438"/>
                <a:gd name="T2" fmla="*/ 425 w 429"/>
                <a:gd name="T3" fmla="*/ 214 h 438"/>
                <a:gd name="T4" fmla="*/ 344 w 429"/>
                <a:gd name="T5" fmla="*/ 140 h 438"/>
                <a:gd name="T6" fmla="*/ 137 w 429"/>
                <a:gd name="T7" fmla="*/ 29 h 438"/>
                <a:gd name="T8" fmla="*/ 50 w 429"/>
                <a:gd name="T9" fmla="*/ 141 h 438"/>
                <a:gd name="T10" fmla="*/ 6 w 429"/>
                <a:gd name="T11" fmla="*/ 219 h 438"/>
                <a:gd name="T12" fmla="*/ 100 w 429"/>
                <a:gd name="T13" fmla="*/ 290 h 438"/>
                <a:gd name="T14" fmla="*/ 29 w 429"/>
                <a:gd name="T15" fmla="*/ 325 h 438"/>
                <a:gd name="T16" fmla="*/ 44 w 429"/>
                <a:gd name="T17" fmla="*/ 358 h 438"/>
                <a:gd name="T18" fmla="*/ 115 w 429"/>
                <a:gd name="T19" fmla="*/ 411 h 438"/>
                <a:gd name="T20" fmla="*/ 163 w 429"/>
                <a:gd name="T21" fmla="*/ 430 h 438"/>
                <a:gd name="T22" fmla="*/ 156 w 429"/>
                <a:gd name="T23" fmla="*/ 387 h 438"/>
                <a:gd name="T24" fmla="*/ 225 w 429"/>
                <a:gd name="T25" fmla="*/ 382 h 438"/>
                <a:gd name="T26" fmla="*/ 335 w 429"/>
                <a:gd name="T27" fmla="*/ 360 h 438"/>
                <a:gd name="T28" fmla="*/ 157 w 429"/>
                <a:gd name="T29" fmla="*/ 426 h 438"/>
                <a:gd name="T30" fmla="*/ 119 w 429"/>
                <a:gd name="T31" fmla="*/ 406 h 438"/>
                <a:gd name="T32" fmla="*/ 54 w 429"/>
                <a:gd name="T33" fmla="*/ 357 h 438"/>
                <a:gd name="T34" fmla="*/ 30 w 429"/>
                <a:gd name="T35" fmla="*/ 330 h 438"/>
                <a:gd name="T36" fmla="*/ 155 w 429"/>
                <a:gd name="T37" fmla="*/ 422 h 438"/>
                <a:gd name="T38" fmla="*/ 150 w 429"/>
                <a:gd name="T39" fmla="*/ 411 h 438"/>
                <a:gd name="T40" fmla="*/ 71 w 429"/>
                <a:gd name="T41" fmla="*/ 330 h 438"/>
                <a:gd name="T42" fmla="*/ 110 w 429"/>
                <a:gd name="T43" fmla="*/ 298 h 438"/>
                <a:gd name="T44" fmla="*/ 150 w 429"/>
                <a:gd name="T45" fmla="*/ 411 h 438"/>
                <a:gd name="T46" fmla="*/ 267 w 429"/>
                <a:gd name="T47" fmla="*/ 400 h 438"/>
                <a:gd name="T48" fmla="*/ 205 w 429"/>
                <a:gd name="T49" fmla="*/ 356 h 438"/>
                <a:gd name="T50" fmla="*/ 13 w 429"/>
                <a:gd name="T51" fmla="*/ 201 h 438"/>
                <a:gd name="T52" fmla="*/ 50 w 429"/>
                <a:gd name="T53" fmla="*/ 154 h 438"/>
                <a:gd name="T54" fmla="*/ 321 w 429"/>
                <a:gd name="T55" fmla="*/ 359 h 438"/>
                <a:gd name="T56" fmla="*/ 189 w 429"/>
                <a:gd name="T57" fmla="*/ 252 h 438"/>
                <a:gd name="T58" fmla="*/ 68 w 429"/>
                <a:gd name="T59" fmla="*/ 130 h 438"/>
                <a:gd name="T60" fmla="*/ 142 w 429"/>
                <a:gd name="T61" fmla="*/ 35 h 438"/>
                <a:gd name="T62" fmla="*/ 246 w 429"/>
                <a:gd name="T63" fmla="*/ 79 h 438"/>
                <a:gd name="T64" fmla="*/ 373 w 429"/>
                <a:gd name="T65" fmla="*/ 174 h 438"/>
                <a:gd name="T66" fmla="*/ 394 w 429"/>
                <a:gd name="T67" fmla="*/ 265 h 438"/>
                <a:gd name="T68" fmla="*/ 302 w 429"/>
                <a:gd name="T69" fmla="*/ 38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9" h="438">
                  <a:moveTo>
                    <a:pt x="335" y="360"/>
                  </a:moveTo>
                  <a:cubicBezTo>
                    <a:pt x="349" y="341"/>
                    <a:pt x="364" y="321"/>
                    <a:pt x="378" y="301"/>
                  </a:cubicBezTo>
                  <a:cubicBezTo>
                    <a:pt x="391" y="284"/>
                    <a:pt x="404" y="268"/>
                    <a:pt x="415" y="251"/>
                  </a:cubicBezTo>
                  <a:cubicBezTo>
                    <a:pt x="422" y="240"/>
                    <a:pt x="429" y="227"/>
                    <a:pt x="425" y="214"/>
                  </a:cubicBezTo>
                  <a:cubicBezTo>
                    <a:pt x="422" y="202"/>
                    <a:pt x="412" y="194"/>
                    <a:pt x="403" y="187"/>
                  </a:cubicBezTo>
                  <a:cubicBezTo>
                    <a:pt x="384" y="171"/>
                    <a:pt x="364" y="155"/>
                    <a:pt x="344" y="140"/>
                  </a:cubicBezTo>
                  <a:cubicBezTo>
                    <a:pt x="302" y="108"/>
                    <a:pt x="258" y="77"/>
                    <a:pt x="214" y="49"/>
                  </a:cubicBezTo>
                  <a:cubicBezTo>
                    <a:pt x="198" y="39"/>
                    <a:pt x="152" y="0"/>
                    <a:pt x="137" y="29"/>
                  </a:cubicBezTo>
                  <a:cubicBezTo>
                    <a:pt x="137" y="29"/>
                    <a:pt x="137" y="30"/>
                    <a:pt x="137" y="30"/>
                  </a:cubicBezTo>
                  <a:cubicBezTo>
                    <a:pt x="106" y="66"/>
                    <a:pt x="79" y="104"/>
                    <a:pt x="50" y="141"/>
                  </a:cubicBezTo>
                  <a:cubicBezTo>
                    <a:pt x="36" y="159"/>
                    <a:pt x="21" y="177"/>
                    <a:pt x="8" y="197"/>
                  </a:cubicBezTo>
                  <a:cubicBezTo>
                    <a:pt x="2" y="205"/>
                    <a:pt x="0" y="211"/>
                    <a:pt x="6" y="219"/>
                  </a:cubicBezTo>
                  <a:cubicBezTo>
                    <a:pt x="16" y="233"/>
                    <a:pt x="37" y="243"/>
                    <a:pt x="50" y="253"/>
                  </a:cubicBezTo>
                  <a:cubicBezTo>
                    <a:pt x="66" y="265"/>
                    <a:pt x="83" y="277"/>
                    <a:pt x="100" y="290"/>
                  </a:cubicBezTo>
                  <a:cubicBezTo>
                    <a:pt x="82" y="314"/>
                    <a:pt x="65" y="334"/>
                    <a:pt x="32" y="324"/>
                  </a:cubicBezTo>
                  <a:cubicBezTo>
                    <a:pt x="31" y="324"/>
                    <a:pt x="30" y="324"/>
                    <a:pt x="29" y="325"/>
                  </a:cubicBezTo>
                  <a:cubicBezTo>
                    <a:pt x="22" y="325"/>
                    <a:pt x="17" y="329"/>
                    <a:pt x="20" y="338"/>
                  </a:cubicBezTo>
                  <a:cubicBezTo>
                    <a:pt x="24" y="346"/>
                    <a:pt x="37" y="353"/>
                    <a:pt x="44" y="358"/>
                  </a:cubicBezTo>
                  <a:cubicBezTo>
                    <a:pt x="56" y="367"/>
                    <a:pt x="68" y="376"/>
                    <a:pt x="80" y="385"/>
                  </a:cubicBezTo>
                  <a:cubicBezTo>
                    <a:pt x="92" y="394"/>
                    <a:pt x="103" y="403"/>
                    <a:pt x="115" y="411"/>
                  </a:cubicBezTo>
                  <a:cubicBezTo>
                    <a:pt x="125" y="419"/>
                    <a:pt x="136" y="431"/>
                    <a:pt x="147" y="435"/>
                  </a:cubicBezTo>
                  <a:cubicBezTo>
                    <a:pt x="155" y="438"/>
                    <a:pt x="162" y="437"/>
                    <a:pt x="163" y="430"/>
                  </a:cubicBezTo>
                  <a:cubicBezTo>
                    <a:pt x="165" y="430"/>
                    <a:pt x="168" y="429"/>
                    <a:pt x="166" y="426"/>
                  </a:cubicBezTo>
                  <a:cubicBezTo>
                    <a:pt x="160" y="413"/>
                    <a:pt x="154" y="402"/>
                    <a:pt x="156" y="387"/>
                  </a:cubicBezTo>
                  <a:cubicBezTo>
                    <a:pt x="157" y="371"/>
                    <a:pt x="166" y="358"/>
                    <a:pt x="179" y="348"/>
                  </a:cubicBezTo>
                  <a:cubicBezTo>
                    <a:pt x="194" y="359"/>
                    <a:pt x="210" y="371"/>
                    <a:pt x="225" y="382"/>
                  </a:cubicBezTo>
                  <a:cubicBezTo>
                    <a:pt x="246" y="397"/>
                    <a:pt x="276" y="428"/>
                    <a:pt x="302" y="404"/>
                  </a:cubicBezTo>
                  <a:cubicBezTo>
                    <a:pt x="314" y="392"/>
                    <a:pt x="324" y="374"/>
                    <a:pt x="335" y="360"/>
                  </a:cubicBezTo>
                  <a:close/>
                  <a:moveTo>
                    <a:pt x="158" y="425"/>
                  </a:moveTo>
                  <a:cubicBezTo>
                    <a:pt x="157" y="426"/>
                    <a:pt x="157" y="426"/>
                    <a:pt x="157" y="426"/>
                  </a:cubicBezTo>
                  <a:cubicBezTo>
                    <a:pt x="157" y="436"/>
                    <a:pt x="136" y="419"/>
                    <a:pt x="136" y="419"/>
                  </a:cubicBezTo>
                  <a:cubicBezTo>
                    <a:pt x="130" y="415"/>
                    <a:pt x="124" y="410"/>
                    <a:pt x="119" y="406"/>
                  </a:cubicBezTo>
                  <a:cubicBezTo>
                    <a:pt x="108" y="398"/>
                    <a:pt x="98" y="390"/>
                    <a:pt x="87" y="382"/>
                  </a:cubicBezTo>
                  <a:cubicBezTo>
                    <a:pt x="76" y="374"/>
                    <a:pt x="65" y="366"/>
                    <a:pt x="54" y="357"/>
                  </a:cubicBezTo>
                  <a:cubicBezTo>
                    <a:pt x="48" y="353"/>
                    <a:pt x="41" y="349"/>
                    <a:pt x="36" y="344"/>
                  </a:cubicBezTo>
                  <a:cubicBezTo>
                    <a:pt x="33" y="341"/>
                    <a:pt x="24" y="332"/>
                    <a:pt x="30" y="330"/>
                  </a:cubicBezTo>
                  <a:cubicBezTo>
                    <a:pt x="32" y="332"/>
                    <a:pt x="34" y="333"/>
                    <a:pt x="36" y="334"/>
                  </a:cubicBezTo>
                  <a:cubicBezTo>
                    <a:pt x="72" y="368"/>
                    <a:pt x="114" y="396"/>
                    <a:pt x="155" y="422"/>
                  </a:cubicBezTo>
                  <a:cubicBezTo>
                    <a:pt x="156" y="423"/>
                    <a:pt x="157" y="424"/>
                    <a:pt x="158" y="425"/>
                  </a:cubicBezTo>
                  <a:close/>
                  <a:moveTo>
                    <a:pt x="150" y="411"/>
                  </a:moveTo>
                  <a:cubicBezTo>
                    <a:pt x="114" y="388"/>
                    <a:pt x="81" y="362"/>
                    <a:pt x="47" y="336"/>
                  </a:cubicBezTo>
                  <a:cubicBezTo>
                    <a:pt x="55" y="336"/>
                    <a:pt x="64" y="334"/>
                    <a:pt x="71" y="330"/>
                  </a:cubicBezTo>
                  <a:cubicBezTo>
                    <a:pt x="87" y="322"/>
                    <a:pt x="96" y="308"/>
                    <a:pt x="104" y="293"/>
                  </a:cubicBezTo>
                  <a:cubicBezTo>
                    <a:pt x="106" y="294"/>
                    <a:pt x="108" y="296"/>
                    <a:pt x="110" y="298"/>
                  </a:cubicBezTo>
                  <a:cubicBezTo>
                    <a:pt x="132" y="313"/>
                    <a:pt x="153" y="329"/>
                    <a:pt x="174" y="345"/>
                  </a:cubicBezTo>
                  <a:cubicBezTo>
                    <a:pt x="153" y="359"/>
                    <a:pt x="142" y="388"/>
                    <a:pt x="150" y="411"/>
                  </a:cubicBezTo>
                  <a:close/>
                  <a:moveTo>
                    <a:pt x="302" y="389"/>
                  </a:moveTo>
                  <a:cubicBezTo>
                    <a:pt x="291" y="402"/>
                    <a:pt x="282" y="406"/>
                    <a:pt x="267" y="400"/>
                  </a:cubicBezTo>
                  <a:cubicBezTo>
                    <a:pt x="260" y="397"/>
                    <a:pt x="255" y="393"/>
                    <a:pt x="250" y="389"/>
                  </a:cubicBezTo>
                  <a:cubicBezTo>
                    <a:pt x="235" y="378"/>
                    <a:pt x="220" y="367"/>
                    <a:pt x="205" y="356"/>
                  </a:cubicBezTo>
                  <a:cubicBezTo>
                    <a:pt x="147" y="314"/>
                    <a:pt x="90" y="272"/>
                    <a:pt x="32" y="230"/>
                  </a:cubicBezTo>
                  <a:cubicBezTo>
                    <a:pt x="22" y="223"/>
                    <a:pt x="10" y="217"/>
                    <a:pt x="13" y="201"/>
                  </a:cubicBezTo>
                  <a:cubicBezTo>
                    <a:pt x="15" y="193"/>
                    <a:pt x="27" y="183"/>
                    <a:pt x="32" y="176"/>
                  </a:cubicBezTo>
                  <a:cubicBezTo>
                    <a:pt x="38" y="169"/>
                    <a:pt x="44" y="161"/>
                    <a:pt x="50" y="154"/>
                  </a:cubicBezTo>
                  <a:cubicBezTo>
                    <a:pt x="91" y="192"/>
                    <a:pt x="139" y="224"/>
                    <a:pt x="184" y="258"/>
                  </a:cubicBezTo>
                  <a:cubicBezTo>
                    <a:pt x="230" y="291"/>
                    <a:pt x="274" y="328"/>
                    <a:pt x="321" y="359"/>
                  </a:cubicBezTo>
                  <a:cubicBezTo>
                    <a:pt x="324" y="361"/>
                    <a:pt x="328" y="357"/>
                    <a:pt x="324" y="354"/>
                  </a:cubicBezTo>
                  <a:cubicBezTo>
                    <a:pt x="281" y="318"/>
                    <a:pt x="234" y="286"/>
                    <a:pt x="189" y="252"/>
                  </a:cubicBezTo>
                  <a:cubicBezTo>
                    <a:pt x="144" y="218"/>
                    <a:pt x="100" y="180"/>
                    <a:pt x="51" y="152"/>
                  </a:cubicBezTo>
                  <a:cubicBezTo>
                    <a:pt x="57" y="144"/>
                    <a:pt x="62" y="137"/>
                    <a:pt x="68" y="130"/>
                  </a:cubicBezTo>
                  <a:cubicBezTo>
                    <a:pt x="92" y="99"/>
                    <a:pt x="116" y="69"/>
                    <a:pt x="138" y="37"/>
                  </a:cubicBezTo>
                  <a:cubicBezTo>
                    <a:pt x="140" y="37"/>
                    <a:pt x="141" y="37"/>
                    <a:pt x="142" y="35"/>
                  </a:cubicBezTo>
                  <a:cubicBezTo>
                    <a:pt x="151" y="12"/>
                    <a:pt x="187" y="41"/>
                    <a:pt x="199" y="48"/>
                  </a:cubicBezTo>
                  <a:cubicBezTo>
                    <a:pt x="215" y="58"/>
                    <a:pt x="230" y="69"/>
                    <a:pt x="246" y="79"/>
                  </a:cubicBezTo>
                  <a:cubicBezTo>
                    <a:pt x="275" y="99"/>
                    <a:pt x="304" y="120"/>
                    <a:pt x="333" y="142"/>
                  </a:cubicBezTo>
                  <a:cubicBezTo>
                    <a:pt x="346" y="152"/>
                    <a:pt x="360" y="163"/>
                    <a:pt x="373" y="174"/>
                  </a:cubicBezTo>
                  <a:cubicBezTo>
                    <a:pt x="388" y="185"/>
                    <a:pt x="409" y="198"/>
                    <a:pt x="415" y="216"/>
                  </a:cubicBezTo>
                  <a:cubicBezTo>
                    <a:pt x="420" y="235"/>
                    <a:pt x="405" y="250"/>
                    <a:pt x="394" y="265"/>
                  </a:cubicBezTo>
                  <a:cubicBezTo>
                    <a:pt x="383" y="279"/>
                    <a:pt x="373" y="294"/>
                    <a:pt x="362" y="308"/>
                  </a:cubicBezTo>
                  <a:cubicBezTo>
                    <a:pt x="342" y="335"/>
                    <a:pt x="323" y="363"/>
                    <a:pt x="302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37"/>
            <p:cNvSpPr>
              <a:spLocks/>
            </p:cNvSpPr>
            <p:nvPr/>
          </p:nvSpPr>
          <p:spPr bwMode="auto">
            <a:xfrm>
              <a:off x="7035800" y="293688"/>
              <a:ext cx="1030288" cy="903288"/>
            </a:xfrm>
            <a:custGeom>
              <a:avLst/>
              <a:gdLst>
                <a:gd name="T0" fmla="*/ 323 w 324"/>
                <a:gd name="T1" fmla="*/ 173 h 284"/>
                <a:gd name="T2" fmla="*/ 319 w 324"/>
                <a:gd name="T3" fmla="*/ 171 h 284"/>
                <a:gd name="T4" fmla="*/ 241 w 324"/>
                <a:gd name="T5" fmla="*/ 278 h 284"/>
                <a:gd name="T6" fmla="*/ 240 w 324"/>
                <a:gd name="T7" fmla="*/ 280 h 284"/>
                <a:gd name="T8" fmla="*/ 238 w 324"/>
                <a:gd name="T9" fmla="*/ 279 h 284"/>
                <a:gd name="T10" fmla="*/ 238 w 324"/>
                <a:gd name="T11" fmla="*/ 276 h 284"/>
                <a:gd name="T12" fmla="*/ 122 w 324"/>
                <a:gd name="T13" fmla="*/ 186 h 284"/>
                <a:gd name="T14" fmla="*/ 5 w 324"/>
                <a:gd name="T15" fmla="*/ 97 h 284"/>
                <a:gd name="T16" fmla="*/ 78 w 324"/>
                <a:gd name="T17" fmla="*/ 6 h 284"/>
                <a:gd name="T18" fmla="*/ 79 w 324"/>
                <a:gd name="T19" fmla="*/ 4 h 284"/>
                <a:gd name="T20" fmla="*/ 198 w 324"/>
                <a:gd name="T21" fmla="*/ 85 h 284"/>
                <a:gd name="T22" fmla="*/ 314 w 324"/>
                <a:gd name="T23" fmla="*/ 173 h 284"/>
                <a:gd name="T24" fmla="*/ 317 w 324"/>
                <a:gd name="T25" fmla="*/ 169 h 284"/>
                <a:gd name="T26" fmla="*/ 81 w 324"/>
                <a:gd name="T27" fmla="*/ 1 h 284"/>
                <a:gd name="T28" fmla="*/ 78 w 324"/>
                <a:gd name="T29" fmla="*/ 3 h 284"/>
                <a:gd name="T30" fmla="*/ 74 w 324"/>
                <a:gd name="T31" fmla="*/ 3 h 284"/>
                <a:gd name="T32" fmla="*/ 1 w 324"/>
                <a:gd name="T33" fmla="*/ 95 h 284"/>
                <a:gd name="T34" fmla="*/ 1 w 324"/>
                <a:gd name="T35" fmla="*/ 99 h 284"/>
                <a:gd name="T36" fmla="*/ 2 w 324"/>
                <a:gd name="T37" fmla="*/ 101 h 284"/>
                <a:gd name="T38" fmla="*/ 118 w 324"/>
                <a:gd name="T39" fmla="*/ 191 h 284"/>
                <a:gd name="T40" fmla="*/ 236 w 324"/>
                <a:gd name="T41" fmla="*/ 279 h 284"/>
                <a:gd name="T42" fmla="*/ 236 w 324"/>
                <a:gd name="T43" fmla="*/ 280 h 284"/>
                <a:gd name="T44" fmla="*/ 241 w 324"/>
                <a:gd name="T45" fmla="*/ 283 h 284"/>
                <a:gd name="T46" fmla="*/ 241 w 324"/>
                <a:gd name="T47" fmla="*/ 283 h 284"/>
                <a:gd name="T48" fmla="*/ 245 w 324"/>
                <a:gd name="T49" fmla="*/ 283 h 284"/>
                <a:gd name="T50" fmla="*/ 323 w 324"/>
                <a:gd name="T51" fmla="*/ 17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4" h="284">
                  <a:moveTo>
                    <a:pt x="323" y="173"/>
                  </a:moveTo>
                  <a:cubicBezTo>
                    <a:pt x="324" y="171"/>
                    <a:pt x="321" y="169"/>
                    <a:pt x="319" y="171"/>
                  </a:cubicBezTo>
                  <a:cubicBezTo>
                    <a:pt x="297" y="211"/>
                    <a:pt x="275" y="247"/>
                    <a:pt x="241" y="278"/>
                  </a:cubicBezTo>
                  <a:cubicBezTo>
                    <a:pt x="240" y="279"/>
                    <a:pt x="240" y="280"/>
                    <a:pt x="240" y="280"/>
                  </a:cubicBezTo>
                  <a:cubicBezTo>
                    <a:pt x="239" y="280"/>
                    <a:pt x="239" y="280"/>
                    <a:pt x="238" y="279"/>
                  </a:cubicBezTo>
                  <a:cubicBezTo>
                    <a:pt x="239" y="278"/>
                    <a:pt x="239" y="277"/>
                    <a:pt x="238" y="276"/>
                  </a:cubicBezTo>
                  <a:cubicBezTo>
                    <a:pt x="202" y="243"/>
                    <a:pt x="160" y="216"/>
                    <a:pt x="122" y="186"/>
                  </a:cubicBezTo>
                  <a:cubicBezTo>
                    <a:pt x="83" y="157"/>
                    <a:pt x="45" y="126"/>
                    <a:pt x="5" y="97"/>
                  </a:cubicBezTo>
                  <a:cubicBezTo>
                    <a:pt x="29" y="66"/>
                    <a:pt x="53" y="36"/>
                    <a:pt x="78" y="6"/>
                  </a:cubicBezTo>
                  <a:cubicBezTo>
                    <a:pt x="79" y="5"/>
                    <a:pt x="79" y="5"/>
                    <a:pt x="79" y="4"/>
                  </a:cubicBezTo>
                  <a:cubicBezTo>
                    <a:pt x="118" y="32"/>
                    <a:pt x="159" y="57"/>
                    <a:pt x="198" y="85"/>
                  </a:cubicBezTo>
                  <a:cubicBezTo>
                    <a:pt x="238" y="114"/>
                    <a:pt x="276" y="143"/>
                    <a:pt x="314" y="173"/>
                  </a:cubicBezTo>
                  <a:cubicBezTo>
                    <a:pt x="317" y="176"/>
                    <a:pt x="320" y="171"/>
                    <a:pt x="317" y="169"/>
                  </a:cubicBezTo>
                  <a:cubicBezTo>
                    <a:pt x="241" y="110"/>
                    <a:pt x="164" y="48"/>
                    <a:pt x="81" y="1"/>
                  </a:cubicBezTo>
                  <a:cubicBezTo>
                    <a:pt x="79" y="0"/>
                    <a:pt x="77" y="1"/>
                    <a:pt x="78" y="3"/>
                  </a:cubicBezTo>
                  <a:cubicBezTo>
                    <a:pt x="77" y="2"/>
                    <a:pt x="75" y="2"/>
                    <a:pt x="74" y="3"/>
                  </a:cubicBezTo>
                  <a:cubicBezTo>
                    <a:pt x="47" y="31"/>
                    <a:pt x="22" y="63"/>
                    <a:pt x="1" y="95"/>
                  </a:cubicBezTo>
                  <a:cubicBezTo>
                    <a:pt x="0" y="97"/>
                    <a:pt x="0" y="98"/>
                    <a:pt x="1" y="99"/>
                  </a:cubicBezTo>
                  <a:cubicBezTo>
                    <a:pt x="1" y="99"/>
                    <a:pt x="1" y="100"/>
                    <a:pt x="2" y="101"/>
                  </a:cubicBezTo>
                  <a:cubicBezTo>
                    <a:pt x="39" y="133"/>
                    <a:pt x="79" y="162"/>
                    <a:pt x="118" y="191"/>
                  </a:cubicBezTo>
                  <a:cubicBezTo>
                    <a:pt x="157" y="221"/>
                    <a:pt x="194" y="254"/>
                    <a:pt x="236" y="279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8" y="281"/>
                    <a:pt x="239" y="282"/>
                    <a:pt x="241" y="283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2" y="284"/>
                    <a:pt x="243" y="284"/>
                    <a:pt x="245" y="283"/>
                  </a:cubicBezTo>
                  <a:cubicBezTo>
                    <a:pt x="277" y="253"/>
                    <a:pt x="308" y="216"/>
                    <a:pt x="323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5" name="组合 1044"/>
          <p:cNvGrpSpPr/>
          <p:nvPr/>
        </p:nvGrpSpPr>
        <p:grpSpPr>
          <a:xfrm>
            <a:off x="7302818" y="3541712"/>
            <a:ext cx="349250" cy="858838"/>
            <a:chOff x="7367588" y="2632075"/>
            <a:chExt cx="349250" cy="858838"/>
          </a:xfrm>
        </p:grpSpPr>
        <p:sp>
          <p:nvSpPr>
            <p:cNvPr id="1031" name="Freeform 38"/>
            <p:cNvSpPr>
              <a:spLocks noEditPoints="1"/>
            </p:cNvSpPr>
            <p:nvPr/>
          </p:nvSpPr>
          <p:spPr bwMode="auto">
            <a:xfrm>
              <a:off x="7367588" y="2632075"/>
              <a:ext cx="349250" cy="858838"/>
            </a:xfrm>
            <a:custGeom>
              <a:avLst/>
              <a:gdLst>
                <a:gd name="T0" fmla="*/ 48 w 110"/>
                <a:gd name="T1" fmla="*/ 23 h 270"/>
                <a:gd name="T2" fmla="*/ 45 w 110"/>
                <a:gd name="T3" fmla="*/ 23 h 270"/>
                <a:gd name="T4" fmla="*/ 41 w 110"/>
                <a:gd name="T5" fmla="*/ 113 h 270"/>
                <a:gd name="T6" fmla="*/ 66 w 110"/>
                <a:gd name="T7" fmla="*/ 137 h 270"/>
                <a:gd name="T8" fmla="*/ 67 w 110"/>
                <a:gd name="T9" fmla="*/ 162 h 270"/>
                <a:gd name="T10" fmla="*/ 80 w 110"/>
                <a:gd name="T11" fmla="*/ 184 h 270"/>
                <a:gd name="T12" fmla="*/ 40 w 110"/>
                <a:gd name="T13" fmla="*/ 224 h 270"/>
                <a:gd name="T14" fmla="*/ 10 w 110"/>
                <a:gd name="T15" fmla="*/ 226 h 270"/>
                <a:gd name="T16" fmla="*/ 10 w 110"/>
                <a:gd name="T17" fmla="*/ 267 h 270"/>
                <a:gd name="T18" fmla="*/ 15 w 110"/>
                <a:gd name="T19" fmla="*/ 266 h 270"/>
                <a:gd name="T20" fmla="*/ 11 w 110"/>
                <a:gd name="T21" fmla="*/ 248 h 270"/>
                <a:gd name="T22" fmla="*/ 20 w 110"/>
                <a:gd name="T23" fmla="*/ 235 h 270"/>
                <a:gd name="T24" fmla="*/ 32 w 110"/>
                <a:gd name="T25" fmla="*/ 229 h 270"/>
                <a:gd name="T26" fmla="*/ 53 w 110"/>
                <a:gd name="T27" fmla="*/ 235 h 270"/>
                <a:gd name="T28" fmla="*/ 84 w 110"/>
                <a:gd name="T29" fmla="*/ 220 h 270"/>
                <a:gd name="T30" fmla="*/ 91 w 110"/>
                <a:gd name="T31" fmla="*/ 192 h 270"/>
                <a:gd name="T32" fmla="*/ 72 w 110"/>
                <a:gd name="T33" fmla="*/ 136 h 270"/>
                <a:gd name="T34" fmla="*/ 93 w 110"/>
                <a:gd name="T35" fmla="*/ 119 h 270"/>
                <a:gd name="T36" fmla="*/ 97 w 110"/>
                <a:gd name="T37" fmla="*/ 39 h 270"/>
                <a:gd name="T38" fmla="*/ 48 w 110"/>
                <a:gd name="T39" fmla="*/ 23 h 270"/>
                <a:gd name="T40" fmla="*/ 94 w 110"/>
                <a:gd name="T41" fmla="*/ 50 h 270"/>
                <a:gd name="T42" fmla="*/ 98 w 110"/>
                <a:gd name="T43" fmla="*/ 76 h 270"/>
                <a:gd name="T44" fmla="*/ 81 w 110"/>
                <a:gd name="T45" fmla="*/ 124 h 270"/>
                <a:gd name="T46" fmla="*/ 41 w 110"/>
                <a:gd name="T47" fmla="*/ 76 h 270"/>
                <a:gd name="T48" fmla="*/ 46 w 110"/>
                <a:gd name="T49" fmla="*/ 34 h 270"/>
                <a:gd name="T50" fmla="*/ 49 w 110"/>
                <a:gd name="T51" fmla="*/ 32 h 270"/>
                <a:gd name="T52" fmla="*/ 94 w 110"/>
                <a:gd name="T53" fmla="*/ 5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0" h="270">
                  <a:moveTo>
                    <a:pt x="48" y="23"/>
                  </a:moveTo>
                  <a:cubicBezTo>
                    <a:pt x="47" y="22"/>
                    <a:pt x="46" y="22"/>
                    <a:pt x="45" y="23"/>
                  </a:cubicBezTo>
                  <a:cubicBezTo>
                    <a:pt x="31" y="51"/>
                    <a:pt x="29" y="84"/>
                    <a:pt x="41" y="113"/>
                  </a:cubicBezTo>
                  <a:cubicBezTo>
                    <a:pt x="47" y="128"/>
                    <a:pt x="56" y="136"/>
                    <a:pt x="66" y="137"/>
                  </a:cubicBezTo>
                  <a:cubicBezTo>
                    <a:pt x="62" y="144"/>
                    <a:pt x="63" y="153"/>
                    <a:pt x="67" y="162"/>
                  </a:cubicBezTo>
                  <a:cubicBezTo>
                    <a:pt x="70" y="169"/>
                    <a:pt x="77" y="176"/>
                    <a:pt x="80" y="184"/>
                  </a:cubicBezTo>
                  <a:cubicBezTo>
                    <a:pt x="93" y="213"/>
                    <a:pt x="65" y="232"/>
                    <a:pt x="40" y="224"/>
                  </a:cubicBezTo>
                  <a:cubicBezTo>
                    <a:pt x="30" y="220"/>
                    <a:pt x="18" y="217"/>
                    <a:pt x="10" y="226"/>
                  </a:cubicBezTo>
                  <a:cubicBezTo>
                    <a:pt x="0" y="236"/>
                    <a:pt x="6" y="256"/>
                    <a:pt x="10" y="267"/>
                  </a:cubicBezTo>
                  <a:cubicBezTo>
                    <a:pt x="11" y="270"/>
                    <a:pt x="15" y="269"/>
                    <a:pt x="15" y="266"/>
                  </a:cubicBezTo>
                  <a:cubicBezTo>
                    <a:pt x="13" y="261"/>
                    <a:pt x="11" y="254"/>
                    <a:pt x="11" y="248"/>
                  </a:cubicBezTo>
                  <a:cubicBezTo>
                    <a:pt x="9" y="241"/>
                    <a:pt x="12" y="237"/>
                    <a:pt x="20" y="235"/>
                  </a:cubicBezTo>
                  <a:cubicBezTo>
                    <a:pt x="23" y="228"/>
                    <a:pt x="27" y="226"/>
                    <a:pt x="32" y="229"/>
                  </a:cubicBezTo>
                  <a:cubicBezTo>
                    <a:pt x="39" y="229"/>
                    <a:pt x="46" y="234"/>
                    <a:pt x="53" y="235"/>
                  </a:cubicBezTo>
                  <a:cubicBezTo>
                    <a:pt x="65" y="235"/>
                    <a:pt x="77" y="230"/>
                    <a:pt x="84" y="220"/>
                  </a:cubicBezTo>
                  <a:cubicBezTo>
                    <a:pt x="90" y="212"/>
                    <a:pt x="93" y="202"/>
                    <a:pt x="91" y="192"/>
                  </a:cubicBezTo>
                  <a:cubicBezTo>
                    <a:pt x="88" y="173"/>
                    <a:pt x="63" y="156"/>
                    <a:pt x="72" y="136"/>
                  </a:cubicBezTo>
                  <a:cubicBezTo>
                    <a:pt x="79" y="135"/>
                    <a:pt x="87" y="129"/>
                    <a:pt x="93" y="119"/>
                  </a:cubicBezTo>
                  <a:cubicBezTo>
                    <a:pt x="108" y="96"/>
                    <a:pt x="110" y="64"/>
                    <a:pt x="97" y="39"/>
                  </a:cubicBezTo>
                  <a:cubicBezTo>
                    <a:pt x="88" y="22"/>
                    <a:pt x="61" y="5"/>
                    <a:pt x="48" y="23"/>
                  </a:cubicBezTo>
                  <a:close/>
                  <a:moveTo>
                    <a:pt x="94" y="50"/>
                  </a:moveTo>
                  <a:cubicBezTo>
                    <a:pt x="97" y="58"/>
                    <a:pt x="98" y="67"/>
                    <a:pt x="98" y="76"/>
                  </a:cubicBezTo>
                  <a:cubicBezTo>
                    <a:pt x="98" y="91"/>
                    <a:pt x="94" y="113"/>
                    <a:pt x="81" y="124"/>
                  </a:cubicBezTo>
                  <a:cubicBezTo>
                    <a:pt x="51" y="149"/>
                    <a:pt x="43" y="93"/>
                    <a:pt x="41" y="76"/>
                  </a:cubicBezTo>
                  <a:cubicBezTo>
                    <a:pt x="41" y="62"/>
                    <a:pt x="42" y="48"/>
                    <a:pt x="46" y="34"/>
                  </a:cubicBezTo>
                  <a:cubicBezTo>
                    <a:pt x="47" y="34"/>
                    <a:pt x="48" y="34"/>
                    <a:pt x="49" y="32"/>
                  </a:cubicBezTo>
                  <a:cubicBezTo>
                    <a:pt x="64" y="0"/>
                    <a:pt x="89" y="37"/>
                    <a:pt x="94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39"/>
            <p:cNvSpPr>
              <a:spLocks noEditPoints="1"/>
            </p:cNvSpPr>
            <p:nvPr/>
          </p:nvSpPr>
          <p:spPr bwMode="auto">
            <a:xfrm>
              <a:off x="7551738" y="2759075"/>
              <a:ext cx="73025" cy="66675"/>
            </a:xfrm>
            <a:custGeom>
              <a:avLst/>
              <a:gdLst>
                <a:gd name="T0" fmla="*/ 16 w 23"/>
                <a:gd name="T1" fmla="*/ 2 h 21"/>
                <a:gd name="T2" fmla="*/ 9 w 23"/>
                <a:gd name="T3" fmla="*/ 2 h 21"/>
                <a:gd name="T4" fmla="*/ 7 w 23"/>
                <a:gd name="T5" fmla="*/ 0 h 21"/>
                <a:gd name="T6" fmla="*/ 4 w 23"/>
                <a:gd name="T7" fmla="*/ 16 h 21"/>
                <a:gd name="T8" fmla="*/ 19 w 23"/>
                <a:gd name="T9" fmla="*/ 16 h 21"/>
                <a:gd name="T10" fmla="*/ 16 w 23"/>
                <a:gd name="T11" fmla="*/ 2 h 21"/>
                <a:gd name="T12" fmla="*/ 15 w 23"/>
                <a:gd name="T13" fmla="*/ 12 h 21"/>
                <a:gd name="T14" fmla="*/ 8 w 23"/>
                <a:gd name="T15" fmla="*/ 13 h 21"/>
                <a:gd name="T16" fmla="*/ 6 w 23"/>
                <a:gd name="T17" fmla="*/ 9 h 21"/>
                <a:gd name="T18" fmla="*/ 7 w 23"/>
                <a:gd name="T19" fmla="*/ 9 h 21"/>
                <a:gd name="T20" fmla="*/ 10 w 23"/>
                <a:gd name="T21" fmla="*/ 6 h 21"/>
                <a:gd name="T22" fmla="*/ 14 w 23"/>
                <a:gd name="T23" fmla="*/ 6 h 21"/>
                <a:gd name="T24" fmla="*/ 15 w 23"/>
                <a:gd name="T2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1">
                  <a:moveTo>
                    <a:pt x="16" y="2"/>
                  </a:moveTo>
                  <a:cubicBezTo>
                    <a:pt x="14" y="1"/>
                    <a:pt x="11" y="1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2" y="3"/>
                    <a:pt x="0" y="11"/>
                    <a:pt x="4" y="16"/>
                  </a:cubicBezTo>
                  <a:cubicBezTo>
                    <a:pt x="8" y="21"/>
                    <a:pt x="15" y="20"/>
                    <a:pt x="19" y="16"/>
                  </a:cubicBezTo>
                  <a:cubicBezTo>
                    <a:pt x="23" y="11"/>
                    <a:pt x="22" y="4"/>
                    <a:pt x="16" y="2"/>
                  </a:cubicBezTo>
                  <a:close/>
                  <a:moveTo>
                    <a:pt x="15" y="12"/>
                  </a:moveTo>
                  <a:cubicBezTo>
                    <a:pt x="13" y="14"/>
                    <a:pt x="10" y="15"/>
                    <a:pt x="8" y="13"/>
                  </a:cubicBezTo>
                  <a:cubicBezTo>
                    <a:pt x="7" y="11"/>
                    <a:pt x="7" y="10"/>
                    <a:pt x="6" y="9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1" y="6"/>
                    <a:pt x="13" y="6"/>
                    <a:pt x="14" y="6"/>
                  </a:cubicBezTo>
                  <a:cubicBezTo>
                    <a:pt x="17" y="7"/>
                    <a:pt x="17" y="10"/>
                    <a:pt x="1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4" name="组合 1043"/>
          <p:cNvGrpSpPr/>
          <p:nvPr/>
        </p:nvGrpSpPr>
        <p:grpSpPr>
          <a:xfrm>
            <a:off x="7118668" y="2451100"/>
            <a:ext cx="1035050" cy="1004888"/>
            <a:chOff x="7183438" y="1541463"/>
            <a:chExt cx="1035050" cy="1004888"/>
          </a:xfrm>
        </p:grpSpPr>
        <p:sp>
          <p:nvSpPr>
            <p:cNvPr id="1033" name="Freeform 40"/>
            <p:cNvSpPr>
              <a:spLocks noEditPoints="1"/>
            </p:cNvSpPr>
            <p:nvPr/>
          </p:nvSpPr>
          <p:spPr bwMode="auto">
            <a:xfrm>
              <a:off x="7183438" y="1541463"/>
              <a:ext cx="1035050" cy="1004888"/>
            </a:xfrm>
            <a:custGeom>
              <a:avLst/>
              <a:gdLst>
                <a:gd name="T0" fmla="*/ 326 w 326"/>
                <a:gd name="T1" fmla="*/ 77 h 316"/>
                <a:gd name="T2" fmla="*/ 258 w 326"/>
                <a:gd name="T3" fmla="*/ 2 h 316"/>
                <a:gd name="T4" fmla="*/ 255 w 326"/>
                <a:gd name="T5" fmla="*/ 1 h 316"/>
                <a:gd name="T6" fmla="*/ 251 w 326"/>
                <a:gd name="T7" fmla="*/ 1 h 316"/>
                <a:gd name="T8" fmla="*/ 126 w 326"/>
                <a:gd name="T9" fmla="*/ 117 h 316"/>
                <a:gd name="T10" fmla="*/ 7 w 326"/>
                <a:gd name="T11" fmla="*/ 230 h 316"/>
                <a:gd name="T12" fmla="*/ 3 w 326"/>
                <a:gd name="T13" fmla="*/ 231 h 316"/>
                <a:gd name="T14" fmla="*/ 3 w 326"/>
                <a:gd name="T15" fmla="*/ 233 h 316"/>
                <a:gd name="T16" fmla="*/ 1 w 326"/>
                <a:gd name="T17" fmla="*/ 235 h 316"/>
                <a:gd name="T18" fmla="*/ 3 w 326"/>
                <a:gd name="T19" fmla="*/ 237 h 316"/>
                <a:gd name="T20" fmla="*/ 4 w 326"/>
                <a:gd name="T21" fmla="*/ 236 h 316"/>
                <a:gd name="T22" fmla="*/ 27 w 326"/>
                <a:gd name="T23" fmla="*/ 266 h 316"/>
                <a:gd name="T24" fmla="*/ 75 w 326"/>
                <a:gd name="T25" fmla="*/ 314 h 316"/>
                <a:gd name="T26" fmla="*/ 80 w 326"/>
                <a:gd name="T27" fmla="*/ 314 h 316"/>
                <a:gd name="T28" fmla="*/ 83 w 326"/>
                <a:gd name="T29" fmla="*/ 314 h 316"/>
                <a:gd name="T30" fmla="*/ 210 w 326"/>
                <a:gd name="T31" fmla="*/ 204 h 316"/>
                <a:gd name="T32" fmla="*/ 271 w 326"/>
                <a:gd name="T33" fmla="*/ 141 h 316"/>
                <a:gd name="T34" fmla="*/ 323 w 326"/>
                <a:gd name="T35" fmla="*/ 81 h 316"/>
                <a:gd name="T36" fmla="*/ 326 w 326"/>
                <a:gd name="T37" fmla="*/ 77 h 316"/>
                <a:gd name="T38" fmla="*/ 263 w 326"/>
                <a:gd name="T39" fmla="*/ 139 h 316"/>
                <a:gd name="T40" fmla="*/ 204 w 326"/>
                <a:gd name="T41" fmla="*/ 198 h 316"/>
                <a:gd name="T42" fmla="*/ 80 w 326"/>
                <a:gd name="T43" fmla="*/ 310 h 316"/>
                <a:gd name="T44" fmla="*/ 80 w 326"/>
                <a:gd name="T45" fmla="*/ 309 h 316"/>
                <a:gd name="T46" fmla="*/ 43 w 326"/>
                <a:gd name="T47" fmla="*/ 272 h 316"/>
                <a:gd name="T48" fmla="*/ 8 w 326"/>
                <a:gd name="T49" fmla="*/ 233 h 316"/>
                <a:gd name="T50" fmla="*/ 130 w 326"/>
                <a:gd name="T51" fmla="*/ 122 h 316"/>
                <a:gd name="T52" fmla="*/ 254 w 326"/>
                <a:gd name="T53" fmla="*/ 6 h 316"/>
                <a:gd name="T54" fmla="*/ 292 w 326"/>
                <a:gd name="T55" fmla="*/ 40 h 316"/>
                <a:gd name="T56" fmla="*/ 319 w 326"/>
                <a:gd name="T57" fmla="*/ 77 h 316"/>
                <a:gd name="T58" fmla="*/ 263 w 326"/>
                <a:gd name="T59" fmla="*/ 13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6" h="316">
                  <a:moveTo>
                    <a:pt x="326" y="77"/>
                  </a:moveTo>
                  <a:cubicBezTo>
                    <a:pt x="321" y="43"/>
                    <a:pt x="282" y="21"/>
                    <a:pt x="258" y="2"/>
                  </a:cubicBezTo>
                  <a:cubicBezTo>
                    <a:pt x="257" y="1"/>
                    <a:pt x="256" y="1"/>
                    <a:pt x="255" y="1"/>
                  </a:cubicBezTo>
                  <a:cubicBezTo>
                    <a:pt x="254" y="0"/>
                    <a:pt x="253" y="0"/>
                    <a:pt x="251" y="1"/>
                  </a:cubicBezTo>
                  <a:cubicBezTo>
                    <a:pt x="208" y="38"/>
                    <a:pt x="167" y="79"/>
                    <a:pt x="126" y="117"/>
                  </a:cubicBezTo>
                  <a:cubicBezTo>
                    <a:pt x="86" y="154"/>
                    <a:pt x="45" y="191"/>
                    <a:pt x="7" y="230"/>
                  </a:cubicBezTo>
                  <a:cubicBezTo>
                    <a:pt x="6" y="229"/>
                    <a:pt x="3" y="230"/>
                    <a:pt x="3" y="231"/>
                  </a:cubicBezTo>
                  <a:cubicBezTo>
                    <a:pt x="3" y="232"/>
                    <a:pt x="3" y="232"/>
                    <a:pt x="3" y="233"/>
                  </a:cubicBezTo>
                  <a:cubicBezTo>
                    <a:pt x="3" y="234"/>
                    <a:pt x="2" y="234"/>
                    <a:pt x="1" y="235"/>
                  </a:cubicBezTo>
                  <a:cubicBezTo>
                    <a:pt x="0" y="236"/>
                    <a:pt x="2" y="238"/>
                    <a:pt x="3" y="237"/>
                  </a:cubicBezTo>
                  <a:cubicBezTo>
                    <a:pt x="3" y="237"/>
                    <a:pt x="4" y="237"/>
                    <a:pt x="4" y="236"/>
                  </a:cubicBezTo>
                  <a:cubicBezTo>
                    <a:pt x="6" y="249"/>
                    <a:pt x="18" y="257"/>
                    <a:pt x="27" y="266"/>
                  </a:cubicBezTo>
                  <a:cubicBezTo>
                    <a:pt x="43" y="282"/>
                    <a:pt x="59" y="298"/>
                    <a:pt x="75" y="314"/>
                  </a:cubicBezTo>
                  <a:cubicBezTo>
                    <a:pt x="77" y="316"/>
                    <a:pt x="79" y="315"/>
                    <a:pt x="80" y="314"/>
                  </a:cubicBezTo>
                  <a:cubicBezTo>
                    <a:pt x="81" y="314"/>
                    <a:pt x="82" y="315"/>
                    <a:pt x="83" y="314"/>
                  </a:cubicBezTo>
                  <a:cubicBezTo>
                    <a:pt x="129" y="282"/>
                    <a:pt x="170" y="243"/>
                    <a:pt x="210" y="204"/>
                  </a:cubicBezTo>
                  <a:cubicBezTo>
                    <a:pt x="231" y="184"/>
                    <a:pt x="251" y="163"/>
                    <a:pt x="271" y="141"/>
                  </a:cubicBezTo>
                  <a:cubicBezTo>
                    <a:pt x="288" y="122"/>
                    <a:pt x="309" y="103"/>
                    <a:pt x="323" y="81"/>
                  </a:cubicBezTo>
                  <a:cubicBezTo>
                    <a:pt x="325" y="80"/>
                    <a:pt x="326" y="79"/>
                    <a:pt x="326" y="77"/>
                  </a:cubicBezTo>
                  <a:close/>
                  <a:moveTo>
                    <a:pt x="263" y="139"/>
                  </a:moveTo>
                  <a:cubicBezTo>
                    <a:pt x="244" y="159"/>
                    <a:pt x="224" y="179"/>
                    <a:pt x="204" y="198"/>
                  </a:cubicBezTo>
                  <a:cubicBezTo>
                    <a:pt x="164" y="237"/>
                    <a:pt x="121" y="272"/>
                    <a:pt x="80" y="310"/>
                  </a:cubicBezTo>
                  <a:cubicBezTo>
                    <a:pt x="80" y="310"/>
                    <a:pt x="80" y="310"/>
                    <a:pt x="80" y="309"/>
                  </a:cubicBezTo>
                  <a:cubicBezTo>
                    <a:pt x="68" y="297"/>
                    <a:pt x="55" y="284"/>
                    <a:pt x="43" y="272"/>
                  </a:cubicBezTo>
                  <a:cubicBezTo>
                    <a:pt x="32" y="261"/>
                    <a:pt x="13" y="248"/>
                    <a:pt x="8" y="233"/>
                  </a:cubicBezTo>
                  <a:cubicBezTo>
                    <a:pt x="50" y="197"/>
                    <a:pt x="90" y="159"/>
                    <a:pt x="130" y="122"/>
                  </a:cubicBezTo>
                  <a:cubicBezTo>
                    <a:pt x="171" y="83"/>
                    <a:pt x="214" y="47"/>
                    <a:pt x="254" y="6"/>
                  </a:cubicBezTo>
                  <a:cubicBezTo>
                    <a:pt x="266" y="18"/>
                    <a:pt x="279" y="29"/>
                    <a:pt x="292" y="40"/>
                  </a:cubicBezTo>
                  <a:cubicBezTo>
                    <a:pt x="304" y="50"/>
                    <a:pt x="315" y="61"/>
                    <a:pt x="319" y="77"/>
                  </a:cubicBezTo>
                  <a:cubicBezTo>
                    <a:pt x="298" y="96"/>
                    <a:pt x="281" y="119"/>
                    <a:pt x="263" y="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41"/>
            <p:cNvSpPr>
              <a:spLocks noEditPoints="1"/>
            </p:cNvSpPr>
            <p:nvPr/>
          </p:nvSpPr>
          <p:spPr bwMode="auto">
            <a:xfrm>
              <a:off x="7250113" y="1614488"/>
              <a:ext cx="781050" cy="871538"/>
            </a:xfrm>
            <a:custGeom>
              <a:avLst/>
              <a:gdLst>
                <a:gd name="T0" fmla="*/ 233 w 246"/>
                <a:gd name="T1" fmla="*/ 83 h 274"/>
                <a:gd name="T2" fmla="*/ 201 w 246"/>
                <a:gd name="T3" fmla="*/ 58 h 274"/>
                <a:gd name="T4" fmla="*/ 240 w 246"/>
                <a:gd name="T5" fmla="*/ 22 h 274"/>
                <a:gd name="T6" fmla="*/ 229 w 246"/>
                <a:gd name="T7" fmla="*/ 6 h 274"/>
                <a:gd name="T8" fmla="*/ 192 w 246"/>
                <a:gd name="T9" fmla="*/ 34 h 274"/>
                <a:gd name="T10" fmla="*/ 2 w 246"/>
                <a:gd name="T11" fmla="*/ 211 h 274"/>
                <a:gd name="T12" fmla="*/ 67 w 246"/>
                <a:gd name="T13" fmla="*/ 272 h 274"/>
                <a:gd name="T14" fmla="*/ 113 w 246"/>
                <a:gd name="T15" fmla="*/ 224 h 274"/>
                <a:gd name="T16" fmla="*/ 241 w 246"/>
                <a:gd name="T17" fmla="*/ 93 h 274"/>
                <a:gd name="T18" fmla="*/ 113 w 246"/>
                <a:gd name="T19" fmla="*/ 165 h 274"/>
                <a:gd name="T20" fmla="*/ 100 w 246"/>
                <a:gd name="T21" fmla="*/ 184 h 274"/>
                <a:gd name="T22" fmla="*/ 148 w 246"/>
                <a:gd name="T23" fmla="*/ 142 h 274"/>
                <a:gd name="T24" fmla="*/ 159 w 246"/>
                <a:gd name="T25" fmla="*/ 122 h 274"/>
                <a:gd name="T26" fmla="*/ 184 w 246"/>
                <a:gd name="T27" fmla="*/ 109 h 274"/>
                <a:gd name="T28" fmla="*/ 187 w 246"/>
                <a:gd name="T29" fmla="*/ 106 h 274"/>
                <a:gd name="T30" fmla="*/ 177 w 246"/>
                <a:gd name="T31" fmla="*/ 97 h 274"/>
                <a:gd name="T32" fmla="*/ 154 w 246"/>
                <a:gd name="T33" fmla="*/ 118 h 274"/>
                <a:gd name="T34" fmla="*/ 126 w 246"/>
                <a:gd name="T35" fmla="*/ 144 h 274"/>
                <a:gd name="T36" fmla="*/ 100 w 246"/>
                <a:gd name="T37" fmla="*/ 154 h 274"/>
                <a:gd name="T38" fmla="*/ 96 w 246"/>
                <a:gd name="T39" fmla="*/ 157 h 274"/>
                <a:gd name="T40" fmla="*/ 80 w 246"/>
                <a:gd name="T41" fmla="*/ 193 h 274"/>
                <a:gd name="T42" fmla="*/ 88 w 246"/>
                <a:gd name="T43" fmla="*/ 179 h 274"/>
                <a:gd name="T44" fmla="*/ 61 w 246"/>
                <a:gd name="T45" fmla="*/ 205 h 274"/>
                <a:gd name="T46" fmla="*/ 34 w 246"/>
                <a:gd name="T47" fmla="*/ 208 h 274"/>
                <a:gd name="T48" fmla="*/ 49 w 246"/>
                <a:gd name="T49" fmla="*/ 221 h 274"/>
                <a:gd name="T50" fmla="*/ 70 w 246"/>
                <a:gd name="T51" fmla="*/ 221 h 274"/>
                <a:gd name="T52" fmla="*/ 90 w 246"/>
                <a:gd name="T53" fmla="*/ 203 h 274"/>
                <a:gd name="T54" fmla="*/ 118 w 246"/>
                <a:gd name="T55" fmla="*/ 177 h 274"/>
                <a:gd name="T56" fmla="*/ 135 w 246"/>
                <a:gd name="T57" fmla="*/ 160 h 274"/>
                <a:gd name="T58" fmla="*/ 161 w 246"/>
                <a:gd name="T59" fmla="*/ 153 h 274"/>
                <a:gd name="T60" fmla="*/ 163 w 246"/>
                <a:gd name="T61" fmla="*/ 150 h 274"/>
                <a:gd name="T62" fmla="*/ 172 w 246"/>
                <a:gd name="T63" fmla="*/ 126 h 274"/>
                <a:gd name="T64" fmla="*/ 217 w 246"/>
                <a:gd name="T65" fmla="*/ 82 h 274"/>
                <a:gd name="T66" fmla="*/ 193 w 246"/>
                <a:gd name="T67" fmla="*/ 83 h 274"/>
                <a:gd name="T68" fmla="*/ 222 w 246"/>
                <a:gd name="T69" fmla="*/ 28 h 274"/>
                <a:gd name="T70" fmla="*/ 198 w 246"/>
                <a:gd name="T71" fmla="*/ 37 h 274"/>
                <a:gd name="T72" fmla="*/ 196 w 246"/>
                <a:gd name="T73" fmla="*/ 39 h 274"/>
                <a:gd name="T74" fmla="*/ 186 w 246"/>
                <a:gd name="T75" fmla="*/ 49 h 274"/>
                <a:gd name="T76" fmla="*/ 155 w 246"/>
                <a:gd name="T77" fmla="*/ 80 h 274"/>
                <a:gd name="T78" fmla="*/ 142 w 246"/>
                <a:gd name="T79" fmla="*/ 106 h 274"/>
                <a:gd name="T80" fmla="*/ 126 w 246"/>
                <a:gd name="T81" fmla="*/ 121 h 274"/>
                <a:gd name="T82" fmla="*/ 94 w 246"/>
                <a:gd name="T83" fmla="*/ 149 h 274"/>
                <a:gd name="T84" fmla="*/ 74 w 246"/>
                <a:gd name="T85" fmla="*/ 159 h 274"/>
                <a:gd name="T86" fmla="*/ 55 w 246"/>
                <a:gd name="T87" fmla="*/ 171 h 274"/>
                <a:gd name="T88" fmla="*/ 36 w 246"/>
                <a:gd name="T89" fmla="*/ 187 h 274"/>
                <a:gd name="T90" fmla="*/ 20 w 246"/>
                <a:gd name="T91" fmla="*/ 199 h 274"/>
                <a:gd name="T92" fmla="*/ 31 w 246"/>
                <a:gd name="T93" fmla="*/ 210 h 274"/>
                <a:gd name="T94" fmla="*/ 51 w 246"/>
                <a:gd name="T95" fmla="*/ 231 h 274"/>
                <a:gd name="T96" fmla="*/ 35 w 246"/>
                <a:gd name="T97" fmla="*/ 234 h 274"/>
                <a:gd name="T98" fmla="*/ 78 w 246"/>
                <a:gd name="T99" fmla="*/ 251 h 274"/>
                <a:gd name="T100" fmla="*/ 98 w 246"/>
                <a:gd name="T101" fmla="*/ 217 h 274"/>
                <a:gd name="T102" fmla="*/ 119 w 246"/>
                <a:gd name="T103" fmla="*/ 210 h 274"/>
                <a:gd name="T104" fmla="*/ 130 w 246"/>
                <a:gd name="T105" fmla="*/ 188 h 274"/>
                <a:gd name="T106" fmla="*/ 148 w 246"/>
                <a:gd name="T107" fmla="*/ 171 h 274"/>
                <a:gd name="T108" fmla="*/ 166 w 246"/>
                <a:gd name="T109" fmla="*/ 154 h 274"/>
                <a:gd name="T110" fmla="*/ 188 w 246"/>
                <a:gd name="T111" fmla="*/ 141 h 274"/>
                <a:gd name="T112" fmla="*/ 214 w 246"/>
                <a:gd name="T113" fmla="*/ 108 h 274"/>
                <a:gd name="T114" fmla="*/ 235 w 246"/>
                <a:gd name="T115" fmla="*/ 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6" h="274">
                  <a:moveTo>
                    <a:pt x="241" y="93"/>
                  </a:moveTo>
                  <a:cubicBezTo>
                    <a:pt x="240" y="94"/>
                    <a:pt x="239" y="95"/>
                    <a:pt x="238" y="95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6" y="93"/>
                    <a:pt x="235" y="91"/>
                    <a:pt x="233" y="89"/>
                  </a:cubicBezTo>
                  <a:cubicBezTo>
                    <a:pt x="234" y="88"/>
                    <a:pt x="235" y="87"/>
                    <a:pt x="236" y="86"/>
                  </a:cubicBezTo>
                  <a:cubicBezTo>
                    <a:pt x="237" y="84"/>
                    <a:pt x="235" y="81"/>
                    <a:pt x="233" y="83"/>
                  </a:cubicBezTo>
                  <a:cubicBezTo>
                    <a:pt x="232" y="84"/>
                    <a:pt x="231" y="85"/>
                    <a:pt x="230" y="86"/>
                  </a:cubicBezTo>
                  <a:cubicBezTo>
                    <a:pt x="225" y="80"/>
                    <a:pt x="220" y="75"/>
                    <a:pt x="214" y="70"/>
                  </a:cubicBezTo>
                  <a:cubicBezTo>
                    <a:pt x="217" y="67"/>
                    <a:pt x="220" y="65"/>
                    <a:pt x="222" y="62"/>
                  </a:cubicBezTo>
                  <a:cubicBezTo>
                    <a:pt x="224" y="60"/>
                    <a:pt x="221" y="58"/>
                    <a:pt x="220" y="60"/>
                  </a:cubicBezTo>
                  <a:cubicBezTo>
                    <a:pt x="217" y="62"/>
                    <a:pt x="214" y="65"/>
                    <a:pt x="211" y="67"/>
                  </a:cubicBezTo>
                  <a:cubicBezTo>
                    <a:pt x="208" y="64"/>
                    <a:pt x="204" y="61"/>
                    <a:pt x="201" y="58"/>
                  </a:cubicBezTo>
                  <a:cubicBezTo>
                    <a:pt x="204" y="54"/>
                    <a:pt x="207" y="51"/>
                    <a:pt x="210" y="48"/>
                  </a:cubicBezTo>
                  <a:cubicBezTo>
                    <a:pt x="212" y="48"/>
                    <a:pt x="212" y="47"/>
                    <a:pt x="212" y="46"/>
                  </a:cubicBezTo>
                  <a:cubicBezTo>
                    <a:pt x="216" y="42"/>
                    <a:pt x="220" y="38"/>
                    <a:pt x="224" y="34"/>
                  </a:cubicBezTo>
                  <a:cubicBezTo>
                    <a:pt x="225" y="34"/>
                    <a:pt x="227" y="33"/>
                    <a:pt x="226" y="32"/>
                  </a:cubicBezTo>
                  <a:cubicBezTo>
                    <a:pt x="229" y="28"/>
                    <a:pt x="233" y="24"/>
                    <a:pt x="237" y="20"/>
                  </a:cubicBezTo>
                  <a:cubicBezTo>
                    <a:pt x="238" y="21"/>
                    <a:pt x="239" y="21"/>
                    <a:pt x="240" y="22"/>
                  </a:cubicBezTo>
                  <a:cubicBezTo>
                    <a:pt x="242" y="23"/>
                    <a:pt x="243" y="20"/>
                    <a:pt x="242" y="19"/>
                  </a:cubicBezTo>
                  <a:cubicBezTo>
                    <a:pt x="241" y="18"/>
                    <a:pt x="240" y="18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ubicBezTo>
                    <a:pt x="242" y="15"/>
                    <a:pt x="238" y="11"/>
                    <a:pt x="236" y="14"/>
                  </a:cubicBezTo>
                  <a:cubicBezTo>
                    <a:pt x="236" y="14"/>
                    <a:pt x="236" y="14"/>
                    <a:pt x="235" y="14"/>
                  </a:cubicBezTo>
                  <a:cubicBezTo>
                    <a:pt x="233" y="12"/>
                    <a:pt x="231" y="9"/>
                    <a:pt x="229" y="6"/>
                  </a:cubicBezTo>
                  <a:cubicBezTo>
                    <a:pt x="230" y="5"/>
                    <a:pt x="231" y="4"/>
                    <a:pt x="233" y="2"/>
                  </a:cubicBezTo>
                  <a:cubicBezTo>
                    <a:pt x="234" y="1"/>
                    <a:pt x="232" y="0"/>
                    <a:pt x="231" y="1"/>
                  </a:cubicBezTo>
                  <a:cubicBezTo>
                    <a:pt x="218" y="11"/>
                    <a:pt x="206" y="22"/>
                    <a:pt x="194" y="33"/>
                  </a:cubicBezTo>
                  <a:cubicBezTo>
                    <a:pt x="193" y="33"/>
                    <a:pt x="193" y="32"/>
                    <a:pt x="193" y="32"/>
                  </a:cubicBezTo>
                  <a:cubicBezTo>
                    <a:pt x="192" y="31"/>
                    <a:pt x="191" y="33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29" y="91"/>
                    <a:pt x="71" y="153"/>
                    <a:pt x="5" y="206"/>
                  </a:cubicBezTo>
                  <a:cubicBezTo>
                    <a:pt x="5" y="206"/>
                    <a:pt x="5" y="206"/>
                    <a:pt x="5" y="206"/>
                  </a:cubicBezTo>
                  <a:cubicBezTo>
                    <a:pt x="4" y="205"/>
                    <a:pt x="2" y="207"/>
                    <a:pt x="3" y="208"/>
                  </a:cubicBezTo>
                  <a:cubicBezTo>
                    <a:pt x="3" y="208"/>
                    <a:pt x="3" y="208"/>
                    <a:pt x="3" y="208"/>
                  </a:cubicBezTo>
                  <a:cubicBezTo>
                    <a:pt x="2" y="209"/>
                    <a:pt x="2" y="209"/>
                    <a:pt x="1" y="210"/>
                  </a:cubicBezTo>
                  <a:cubicBezTo>
                    <a:pt x="0" y="210"/>
                    <a:pt x="1" y="212"/>
                    <a:pt x="2" y="211"/>
                  </a:cubicBezTo>
                  <a:cubicBezTo>
                    <a:pt x="3" y="211"/>
                    <a:pt x="4" y="210"/>
                    <a:pt x="4" y="210"/>
                  </a:cubicBezTo>
                  <a:cubicBezTo>
                    <a:pt x="8" y="213"/>
                    <a:pt x="11" y="216"/>
                    <a:pt x="14" y="219"/>
                  </a:cubicBezTo>
                  <a:cubicBezTo>
                    <a:pt x="14" y="219"/>
                    <a:pt x="14" y="219"/>
                    <a:pt x="14" y="219"/>
                  </a:cubicBezTo>
                  <a:cubicBezTo>
                    <a:pt x="12" y="221"/>
                    <a:pt x="14" y="223"/>
                    <a:pt x="16" y="222"/>
                  </a:cubicBezTo>
                  <a:cubicBezTo>
                    <a:pt x="16" y="222"/>
                    <a:pt x="16" y="222"/>
                    <a:pt x="16" y="222"/>
                  </a:cubicBezTo>
                  <a:cubicBezTo>
                    <a:pt x="32" y="239"/>
                    <a:pt x="49" y="257"/>
                    <a:pt x="67" y="272"/>
                  </a:cubicBezTo>
                  <a:cubicBezTo>
                    <a:pt x="69" y="274"/>
                    <a:pt x="72" y="271"/>
                    <a:pt x="70" y="269"/>
                  </a:cubicBezTo>
                  <a:cubicBezTo>
                    <a:pt x="69" y="268"/>
                    <a:pt x="68" y="268"/>
                    <a:pt x="68" y="267"/>
                  </a:cubicBezTo>
                  <a:cubicBezTo>
                    <a:pt x="71" y="263"/>
                    <a:pt x="75" y="260"/>
                    <a:pt x="79" y="256"/>
                  </a:cubicBezTo>
                  <a:cubicBezTo>
                    <a:pt x="80" y="256"/>
                    <a:pt x="80" y="256"/>
                    <a:pt x="80" y="255"/>
                  </a:cubicBezTo>
                  <a:cubicBezTo>
                    <a:pt x="90" y="246"/>
                    <a:pt x="100" y="236"/>
                    <a:pt x="110" y="226"/>
                  </a:cubicBezTo>
                  <a:cubicBezTo>
                    <a:pt x="112" y="227"/>
                    <a:pt x="113" y="226"/>
                    <a:pt x="113" y="224"/>
                  </a:cubicBezTo>
                  <a:cubicBezTo>
                    <a:pt x="122" y="215"/>
                    <a:pt x="132" y="206"/>
                    <a:pt x="141" y="196"/>
                  </a:cubicBezTo>
                  <a:cubicBezTo>
                    <a:pt x="141" y="196"/>
                    <a:pt x="142" y="196"/>
                    <a:pt x="142" y="196"/>
                  </a:cubicBezTo>
                  <a:cubicBezTo>
                    <a:pt x="143" y="197"/>
                    <a:pt x="145" y="195"/>
                    <a:pt x="144" y="194"/>
                  </a:cubicBezTo>
                  <a:cubicBezTo>
                    <a:pt x="148" y="190"/>
                    <a:pt x="152" y="186"/>
                    <a:pt x="156" y="182"/>
                  </a:cubicBezTo>
                  <a:cubicBezTo>
                    <a:pt x="185" y="153"/>
                    <a:pt x="217" y="126"/>
                    <a:pt x="244" y="96"/>
                  </a:cubicBezTo>
                  <a:cubicBezTo>
                    <a:pt x="246" y="94"/>
                    <a:pt x="243" y="91"/>
                    <a:pt x="241" y="93"/>
                  </a:cubicBezTo>
                  <a:close/>
                  <a:moveTo>
                    <a:pt x="226" y="90"/>
                  </a:moveTo>
                  <a:cubicBezTo>
                    <a:pt x="222" y="94"/>
                    <a:pt x="218" y="97"/>
                    <a:pt x="215" y="101"/>
                  </a:cubicBezTo>
                  <a:cubicBezTo>
                    <a:pt x="212" y="99"/>
                    <a:pt x="210" y="97"/>
                    <a:pt x="208" y="95"/>
                  </a:cubicBezTo>
                  <a:cubicBezTo>
                    <a:pt x="212" y="92"/>
                    <a:pt x="216" y="89"/>
                    <a:pt x="221" y="85"/>
                  </a:cubicBezTo>
                  <a:cubicBezTo>
                    <a:pt x="222" y="87"/>
                    <a:pt x="224" y="89"/>
                    <a:pt x="226" y="90"/>
                  </a:cubicBezTo>
                  <a:close/>
                  <a:moveTo>
                    <a:pt x="113" y="165"/>
                  </a:moveTo>
                  <a:cubicBezTo>
                    <a:pt x="117" y="160"/>
                    <a:pt x="122" y="156"/>
                    <a:pt x="127" y="152"/>
                  </a:cubicBezTo>
                  <a:cubicBezTo>
                    <a:pt x="128" y="153"/>
                    <a:pt x="130" y="155"/>
                    <a:pt x="131" y="156"/>
                  </a:cubicBezTo>
                  <a:cubicBezTo>
                    <a:pt x="127" y="161"/>
                    <a:pt x="122" y="165"/>
                    <a:pt x="117" y="169"/>
                  </a:cubicBezTo>
                  <a:cubicBezTo>
                    <a:pt x="116" y="167"/>
                    <a:pt x="114" y="166"/>
                    <a:pt x="113" y="165"/>
                  </a:cubicBezTo>
                  <a:close/>
                  <a:moveTo>
                    <a:pt x="113" y="173"/>
                  </a:moveTo>
                  <a:cubicBezTo>
                    <a:pt x="109" y="176"/>
                    <a:pt x="104" y="180"/>
                    <a:pt x="100" y="184"/>
                  </a:cubicBezTo>
                  <a:cubicBezTo>
                    <a:pt x="99" y="182"/>
                    <a:pt x="97" y="181"/>
                    <a:pt x="96" y="180"/>
                  </a:cubicBezTo>
                  <a:cubicBezTo>
                    <a:pt x="100" y="176"/>
                    <a:pt x="104" y="172"/>
                    <a:pt x="109" y="168"/>
                  </a:cubicBezTo>
                  <a:cubicBezTo>
                    <a:pt x="110" y="170"/>
                    <a:pt x="112" y="171"/>
                    <a:pt x="113" y="173"/>
                  </a:cubicBezTo>
                  <a:close/>
                  <a:moveTo>
                    <a:pt x="130" y="148"/>
                  </a:moveTo>
                  <a:cubicBezTo>
                    <a:pt x="135" y="145"/>
                    <a:pt x="139" y="141"/>
                    <a:pt x="143" y="137"/>
                  </a:cubicBezTo>
                  <a:cubicBezTo>
                    <a:pt x="145" y="139"/>
                    <a:pt x="146" y="140"/>
                    <a:pt x="148" y="142"/>
                  </a:cubicBezTo>
                  <a:cubicBezTo>
                    <a:pt x="144" y="145"/>
                    <a:pt x="140" y="149"/>
                    <a:pt x="136" y="153"/>
                  </a:cubicBezTo>
                  <a:cubicBezTo>
                    <a:pt x="136" y="153"/>
                    <a:pt x="136" y="153"/>
                    <a:pt x="135" y="153"/>
                  </a:cubicBezTo>
                  <a:cubicBezTo>
                    <a:pt x="134" y="152"/>
                    <a:pt x="133" y="151"/>
                    <a:pt x="132" y="150"/>
                  </a:cubicBezTo>
                  <a:cubicBezTo>
                    <a:pt x="132" y="149"/>
                    <a:pt x="131" y="149"/>
                    <a:pt x="130" y="148"/>
                  </a:cubicBezTo>
                  <a:close/>
                  <a:moveTo>
                    <a:pt x="146" y="134"/>
                  </a:moveTo>
                  <a:cubicBezTo>
                    <a:pt x="150" y="130"/>
                    <a:pt x="155" y="126"/>
                    <a:pt x="159" y="122"/>
                  </a:cubicBezTo>
                  <a:cubicBezTo>
                    <a:pt x="161" y="124"/>
                    <a:pt x="162" y="125"/>
                    <a:pt x="164" y="127"/>
                  </a:cubicBezTo>
                  <a:cubicBezTo>
                    <a:pt x="160" y="131"/>
                    <a:pt x="155" y="135"/>
                    <a:pt x="151" y="139"/>
                  </a:cubicBezTo>
                  <a:cubicBezTo>
                    <a:pt x="149" y="137"/>
                    <a:pt x="148" y="136"/>
                    <a:pt x="146" y="134"/>
                  </a:cubicBezTo>
                  <a:close/>
                  <a:moveTo>
                    <a:pt x="163" y="119"/>
                  </a:moveTo>
                  <a:cubicBezTo>
                    <a:pt x="168" y="114"/>
                    <a:pt x="173" y="109"/>
                    <a:pt x="178" y="104"/>
                  </a:cubicBezTo>
                  <a:cubicBezTo>
                    <a:pt x="180" y="106"/>
                    <a:pt x="182" y="107"/>
                    <a:pt x="184" y="109"/>
                  </a:cubicBezTo>
                  <a:cubicBezTo>
                    <a:pt x="179" y="114"/>
                    <a:pt x="173" y="118"/>
                    <a:pt x="168" y="123"/>
                  </a:cubicBezTo>
                  <a:cubicBezTo>
                    <a:pt x="166" y="122"/>
                    <a:pt x="165" y="120"/>
                    <a:pt x="163" y="119"/>
                  </a:cubicBezTo>
                  <a:close/>
                  <a:moveTo>
                    <a:pt x="182" y="101"/>
                  </a:moveTo>
                  <a:cubicBezTo>
                    <a:pt x="185" y="98"/>
                    <a:pt x="189" y="94"/>
                    <a:pt x="193" y="90"/>
                  </a:cubicBezTo>
                  <a:cubicBezTo>
                    <a:pt x="195" y="92"/>
                    <a:pt x="197" y="94"/>
                    <a:pt x="199" y="96"/>
                  </a:cubicBezTo>
                  <a:cubicBezTo>
                    <a:pt x="195" y="99"/>
                    <a:pt x="191" y="102"/>
                    <a:pt x="187" y="106"/>
                  </a:cubicBezTo>
                  <a:cubicBezTo>
                    <a:pt x="185" y="104"/>
                    <a:pt x="183" y="103"/>
                    <a:pt x="182" y="101"/>
                  </a:cubicBezTo>
                  <a:close/>
                  <a:moveTo>
                    <a:pt x="177" y="97"/>
                  </a:moveTo>
                  <a:cubicBezTo>
                    <a:pt x="174" y="95"/>
                    <a:pt x="171" y="93"/>
                    <a:pt x="168" y="90"/>
                  </a:cubicBezTo>
                  <a:cubicBezTo>
                    <a:pt x="172" y="86"/>
                    <a:pt x="176" y="82"/>
                    <a:pt x="180" y="79"/>
                  </a:cubicBezTo>
                  <a:cubicBezTo>
                    <a:pt x="183" y="81"/>
                    <a:pt x="186" y="84"/>
                    <a:pt x="189" y="87"/>
                  </a:cubicBezTo>
                  <a:cubicBezTo>
                    <a:pt x="185" y="90"/>
                    <a:pt x="181" y="94"/>
                    <a:pt x="177" y="97"/>
                  </a:cubicBezTo>
                  <a:close/>
                  <a:moveTo>
                    <a:pt x="174" y="100"/>
                  </a:moveTo>
                  <a:cubicBezTo>
                    <a:pt x="168" y="105"/>
                    <a:pt x="163" y="110"/>
                    <a:pt x="158" y="114"/>
                  </a:cubicBezTo>
                  <a:cubicBezTo>
                    <a:pt x="155" y="112"/>
                    <a:pt x="152" y="110"/>
                    <a:pt x="150" y="108"/>
                  </a:cubicBezTo>
                  <a:cubicBezTo>
                    <a:pt x="155" y="103"/>
                    <a:pt x="161" y="98"/>
                    <a:pt x="166" y="92"/>
                  </a:cubicBezTo>
                  <a:cubicBezTo>
                    <a:pt x="169" y="95"/>
                    <a:pt x="171" y="97"/>
                    <a:pt x="174" y="100"/>
                  </a:cubicBezTo>
                  <a:close/>
                  <a:moveTo>
                    <a:pt x="154" y="118"/>
                  </a:moveTo>
                  <a:cubicBezTo>
                    <a:pt x="150" y="122"/>
                    <a:pt x="145" y="126"/>
                    <a:pt x="141" y="130"/>
                  </a:cubicBezTo>
                  <a:cubicBezTo>
                    <a:pt x="139" y="127"/>
                    <a:pt x="136" y="125"/>
                    <a:pt x="134" y="123"/>
                  </a:cubicBezTo>
                  <a:cubicBezTo>
                    <a:pt x="138" y="119"/>
                    <a:pt x="142" y="115"/>
                    <a:pt x="147" y="111"/>
                  </a:cubicBezTo>
                  <a:cubicBezTo>
                    <a:pt x="149" y="113"/>
                    <a:pt x="152" y="115"/>
                    <a:pt x="154" y="118"/>
                  </a:cubicBezTo>
                  <a:close/>
                  <a:moveTo>
                    <a:pt x="138" y="132"/>
                  </a:moveTo>
                  <a:cubicBezTo>
                    <a:pt x="134" y="136"/>
                    <a:pt x="130" y="140"/>
                    <a:pt x="126" y="144"/>
                  </a:cubicBezTo>
                  <a:cubicBezTo>
                    <a:pt x="123" y="141"/>
                    <a:pt x="121" y="139"/>
                    <a:pt x="119" y="137"/>
                  </a:cubicBezTo>
                  <a:cubicBezTo>
                    <a:pt x="123" y="133"/>
                    <a:pt x="127" y="129"/>
                    <a:pt x="131" y="126"/>
                  </a:cubicBezTo>
                  <a:cubicBezTo>
                    <a:pt x="133" y="128"/>
                    <a:pt x="136" y="130"/>
                    <a:pt x="138" y="132"/>
                  </a:cubicBezTo>
                  <a:close/>
                  <a:moveTo>
                    <a:pt x="122" y="147"/>
                  </a:moveTo>
                  <a:cubicBezTo>
                    <a:pt x="117" y="151"/>
                    <a:pt x="113" y="156"/>
                    <a:pt x="108" y="161"/>
                  </a:cubicBezTo>
                  <a:cubicBezTo>
                    <a:pt x="105" y="158"/>
                    <a:pt x="102" y="156"/>
                    <a:pt x="100" y="154"/>
                  </a:cubicBezTo>
                  <a:cubicBezTo>
                    <a:pt x="105" y="149"/>
                    <a:pt x="110" y="145"/>
                    <a:pt x="116" y="140"/>
                  </a:cubicBezTo>
                  <a:cubicBezTo>
                    <a:pt x="118" y="142"/>
                    <a:pt x="120" y="145"/>
                    <a:pt x="122" y="147"/>
                  </a:cubicBezTo>
                  <a:close/>
                  <a:moveTo>
                    <a:pt x="104" y="164"/>
                  </a:moveTo>
                  <a:cubicBezTo>
                    <a:pt x="100" y="168"/>
                    <a:pt x="96" y="172"/>
                    <a:pt x="91" y="176"/>
                  </a:cubicBezTo>
                  <a:cubicBezTo>
                    <a:pt x="89" y="173"/>
                    <a:pt x="86" y="171"/>
                    <a:pt x="83" y="168"/>
                  </a:cubicBezTo>
                  <a:cubicBezTo>
                    <a:pt x="88" y="164"/>
                    <a:pt x="92" y="161"/>
                    <a:pt x="96" y="157"/>
                  </a:cubicBezTo>
                  <a:cubicBezTo>
                    <a:pt x="99" y="159"/>
                    <a:pt x="101" y="162"/>
                    <a:pt x="104" y="164"/>
                  </a:cubicBezTo>
                  <a:close/>
                  <a:moveTo>
                    <a:pt x="80" y="193"/>
                  </a:moveTo>
                  <a:cubicBezTo>
                    <a:pt x="84" y="190"/>
                    <a:pt x="88" y="187"/>
                    <a:pt x="92" y="183"/>
                  </a:cubicBezTo>
                  <a:cubicBezTo>
                    <a:pt x="93" y="185"/>
                    <a:pt x="94" y="186"/>
                    <a:pt x="96" y="187"/>
                  </a:cubicBezTo>
                  <a:cubicBezTo>
                    <a:pt x="92" y="191"/>
                    <a:pt x="88" y="194"/>
                    <a:pt x="84" y="197"/>
                  </a:cubicBezTo>
                  <a:cubicBezTo>
                    <a:pt x="83" y="196"/>
                    <a:pt x="82" y="195"/>
                    <a:pt x="80" y="193"/>
                  </a:cubicBezTo>
                  <a:close/>
                  <a:moveTo>
                    <a:pt x="81" y="200"/>
                  </a:moveTo>
                  <a:cubicBezTo>
                    <a:pt x="77" y="204"/>
                    <a:pt x="73" y="208"/>
                    <a:pt x="69" y="212"/>
                  </a:cubicBezTo>
                  <a:cubicBezTo>
                    <a:pt x="67" y="211"/>
                    <a:pt x="66" y="209"/>
                    <a:pt x="64" y="208"/>
                  </a:cubicBezTo>
                  <a:cubicBezTo>
                    <a:pt x="68" y="204"/>
                    <a:pt x="73" y="200"/>
                    <a:pt x="77" y="196"/>
                  </a:cubicBezTo>
                  <a:cubicBezTo>
                    <a:pt x="78" y="198"/>
                    <a:pt x="80" y="199"/>
                    <a:pt x="81" y="200"/>
                  </a:cubicBezTo>
                  <a:close/>
                  <a:moveTo>
                    <a:pt x="88" y="179"/>
                  </a:moveTo>
                  <a:cubicBezTo>
                    <a:pt x="84" y="183"/>
                    <a:pt x="80" y="186"/>
                    <a:pt x="77" y="190"/>
                  </a:cubicBezTo>
                  <a:cubicBezTo>
                    <a:pt x="74" y="187"/>
                    <a:pt x="71" y="184"/>
                    <a:pt x="68" y="181"/>
                  </a:cubicBezTo>
                  <a:cubicBezTo>
                    <a:pt x="72" y="178"/>
                    <a:pt x="76" y="174"/>
                    <a:pt x="80" y="171"/>
                  </a:cubicBezTo>
                  <a:cubicBezTo>
                    <a:pt x="83" y="173"/>
                    <a:pt x="85" y="176"/>
                    <a:pt x="88" y="179"/>
                  </a:cubicBezTo>
                  <a:close/>
                  <a:moveTo>
                    <a:pt x="74" y="193"/>
                  </a:moveTo>
                  <a:cubicBezTo>
                    <a:pt x="69" y="197"/>
                    <a:pt x="65" y="201"/>
                    <a:pt x="61" y="205"/>
                  </a:cubicBezTo>
                  <a:cubicBezTo>
                    <a:pt x="57" y="202"/>
                    <a:pt x="54" y="199"/>
                    <a:pt x="50" y="196"/>
                  </a:cubicBezTo>
                  <a:cubicBezTo>
                    <a:pt x="55" y="192"/>
                    <a:pt x="60" y="187"/>
                    <a:pt x="65" y="183"/>
                  </a:cubicBezTo>
                  <a:cubicBezTo>
                    <a:pt x="68" y="186"/>
                    <a:pt x="71" y="190"/>
                    <a:pt x="74" y="193"/>
                  </a:cubicBezTo>
                  <a:close/>
                  <a:moveTo>
                    <a:pt x="57" y="208"/>
                  </a:moveTo>
                  <a:cubicBezTo>
                    <a:pt x="54" y="212"/>
                    <a:pt x="50" y="215"/>
                    <a:pt x="46" y="219"/>
                  </a:cubicBezTo>
                  <a:cubicBezTo>
                    <a:pt x="42" y="215"/>
                    <a:pt x="38" y="212"/>
                    <a:pt x="34" y="208"/>
                  </a:cubicBezTo>
                  <a:cubicBezTo>
                    <a:pt x="39" y="205"/>
                    <a:pt x="43" y="201"/>
                    <a:pt x="47" y="198"/>
                  </a:cubicBezTo>
                  <a:cubicBezTo>
                    <a:pt x="50" y="201"/>
                    <a:pt x="54" y="205"/>
                    <a:pt x="57" y="208"/>
                  </a:cubicBezTo>
                  <a:close/>
                  <a:moveTo>
                    <a:pt x="60" y="211"/>
                  </a:moveTo>
                  <a:cubicBezTo>
                    <a:pt x="62" y="213"/>
                    <a:pt x="63" y="214"/>
                    <a:pt x="65" y="216"/>
                  </a:cubicBezTo>
                  <a:cubicBezTo>
                    <a:pt x="61" y="219"/>
                    <a:pt x="58" y="223"/>
                    <a:pt x="55" y="226"/>
                  </a:cubicBezTo>
                  <a:cubicBezTo>
                    <a:pt x="53" y="225"/>
                    <a:pt x="51" y="223"/>
                    <a:pt x="49" y="221"/>
                  </a:cubicBezTo>
                  <a:cubicBezTo>
                    <a:pt x="53" y="218"/>
                    <a:pt x="57" y="215"/>
                    <a:pt x="60" y="211"/>
                  </a:cubicBezTo>
                  <a:close/>
                  <a:moveTo>
                    <a:pt x="70" y="221"/>
                  </a:moveTo>
                  <a:cubicBezTo>
                    <a:pt x="73" y="224"/>
                    <a:pt x="76" y="226"/>
                    <a:pt x="79" y="228"/>
                  </a:cubicBezTo>
                  <a:cubicBezTo>
                    <a:pt x="75" y="232"/>
                    <a:pt x="71" y="235"/>
                    <a:pt x="67" y="239"/>
                  </a:cubicBezTo>
                  <a:cubicBezTo>
                    <a:pt x="65" y="236"/>
                    <a:pt x="62" y="233"/>
                    <a:pt x="59" y="230"/>
                  </a:cubicBezTo>
                  <a:cubicBezTo>
                    <a:pt x="63" y="227"/>
                    <a:pt x="67" y="224"/>
                    <a:pt x="70" y="221"/>
                  </a:cubicBezTo>
                  <a:close/>
                  <a:moveTo>
                    <a:pt x="74" y="218"/>
                  </a:moveTo>
                  <a:cubicBezTo>
                    <a:pt x="79" y="214"/>
                    <a:pt x="83" y="210"/>
                    <a:pt x="87" y="206"/>
                  </a:cubicBezTo>
                  <a:cubicBezTo>
                    <a:pt x="89" y="209"/>
                    <a:pt x="92" y="211"/>
                    <a:pt x="95" y="214"/>
                  </a:cubicBezTo>
                  <a:cubicBezTo>
                    <a:pt x="91" y="218"/>
                    <a:pt x="86" y="222"/>
                    <a:pt x="82" y="225"/>
                  </a:cubicBezTo>
                  <a:cubicBezTo>
                    <a:pt x="80" y="223"/>
                    <a:pt x="77" y="220"/>
                    <a:pt x="74" y="218"/>
                  </a:cubicBezTo>
                  <a:close/>
                  <a:moveTo>
                    <a:pt x="90" y="203"/>
                  </a:moveTo>
                  <a:cubicBezTo>
                    <a:pt x="94" y="200"/>
                    <a:pt x="97" y="196"/>
                    <a:pt x="101" y="193"/>
                  </a:cubicBezTo>
                  <a:cubicBezTo>
                    <a:pt x="104" y="196"/>
                    <a:pt x="106" y="198"/>
                    <a:pt x="109" y="201"/>
                  </a:cubicBezTo>
                  <a:cubicBezTo>
                    <a:pt x="105" y="204"/>
                    <a:pt x="102" y="207"/>
                    <a:pt x="98" y="211"/>
                  </a:cubicBezTo>
                  <a:cubicBezTo>
                    <a:pt x="96" y="208"/>
                    <a:pt x="93" y="206"/>
                    <a:pt x="90" y="203"/>
                  </a:cubicBezTo>
                  <a:close/>
                  <a:moveTo>
                    <a:pt x="105" y="189"/>
                  </a:moveTo>
                  <a:cubicBezTo>
                    <a:pt x="109" y="185"/>
                    <a:pt x="114" y="181"/>
                    <a:pt x="118" y="177"/>
                  </a:cubicBezTo>
                  <a:cubicBezTo>
                    <a:pt x="121" y="179"/>
                    <a:pt x="124" y="182"/>
                    <a:pt x="127" y="185"/>
                  </a:cubicBezTo>
                  <a:cubicBezTo>
                    <a:pt x="122" y="189"/>
                    <a:pt x="118" y="193"/>
                    <a:pt x="113" y="197"/>
                  </a:cubicBezTo>
                  <a:cubicBezTo>
                    <a:pt x="111" y="194"/>
                    <a:pt x="108" y="191"/>
                    <a:pt x="105" y="189"/>
                  </a:cubicBezTo>
                  <a:close/>
                  <a:moveTo>
                    <a:pt x="122" y="173"/>
                  </a:moveTo>
                  <a:cubicBezTo>
                    <a:pt x="125" y="170"/>
                    <a:pt x="128" y="167"/>
                    <a:pt x="131" y="164"/>
                  </a:cubicBezTo>
                  <a:cubicBezTo>
                    <a:pt x="132" y="163"/>
                    <a:pt x="134" y="162"/>
                    <a:pt x="135" y="160"/>
                  </a:cubicBezTo>
                  <a:cubicBezTo>
                    <a:pt x="138" y="163"/>
                    <a:pt x="141" y="166"/>
                    <a:pt x="144" y="168"/>
                  </a:cubicBezTo>
                  <a:cubicBezTo>
                    <a:pt x="140" y="172"/>
                    <a:pt x="135" y="177"/>
                    <a:pt x="131" y="181"/>
                  </a:cubicBezTo>
                  <a:cubicBezTo>
                    <a:pt x="128" y="178"/>
                    <a:pt x="125" y="175"/>
                    <a:pt x="122" y="173"/>
                  </a:cubicBezTo>
                  <a:close/>
                  <a:moveTo>
                    <a:pt x="139" y="157"/>
                  </a:moveTo>
                  <a:cubicBezTo>
                    <a:pt x="144" y="153"/>
                    <a:pt x="148" y="149"/>
                    <a:pt x="152" y="145"/>
                  </a:cubicBezTo>
                  <a:cubicBezTo>
                    <a:pt x="155" y="148"/>
                    <a:pt x="158" y="150"/>
                    <a:pt x="161" y="153"/>
                  </a:cubicBezTo>
                  <a:cubicBezTo>
                    <a:pt x="156" y="157"/>
                    <a:pt x="152" y="161"/>
                    <a:pt x="148" y="164"/>
                  </a:cubicBezTo>
                  <a:cubicBezTo>
                    <a:pt x="145" y="162"/>
                    <a:pt x="142" y="159"/>
                    <a:pt x="139" y="157"/>
                  </a:cubicBezTo>
                  <a:close/>
                  <a:moveTo>
                    <a:pt x="155" y="142"/>
                  </a:moveTo>
                  <a:cubicBezTo>
                    <a:pt x="159" y="138"/>
                    <a:pt x="164" y="134"/>
                    <a:pt x="168" y="130"/>
                  </a:cubicBezTo>
                  <a:cubicBezTo>
                    <a:pt x="171" y="133"/>
                    <a:pt x="174" y="135"/>
                    <a:pt x="177" y="137"/>
                  </a:cubicBezTo>
                  <a:cubicBezTo>
                    <a:pt x="172" y="142"/>
                    <a:pt x="168" y="146"/>
                    <a:pt x="163" y="150"/>
                  </a:cubicBezTo>
                  <a:cubicBezTo>
                    <a:pt x="160" y="148"/>
                    <a:pt x="158" y="145"/>
                    <a:pt x="155" y="142"/>
                  </a:cubicBezTo>
                  <a:close/>
                  <a:moveTo>
                    <a:pt x="172" y="126"/>
                  </a:moveTo>
                  <a:cubicBezTo>
                    <a:pt x="178" y="122"/>
                    <a:pt x="183" y="117"/>
                    <a:pt x="188" y="112"/>
                  </a:cubicBezTo>
                  <a:cubicBezTo>
                    <a:pt x="191" y="114"/>
                    <a:pt x="194" y="117"/>
                    <a:pt x="196" y="119"/>
                  </a:cubicBezTo>
                  <a:cubicBezTo>
                    <a:pt x="191" y="124"/>
                    <a:pt x="186" y="129"/>
                    <a:pt x="181" y="134"/>
                  </a:cubicBezTo>
                  <a:cubicBezTo>
                    <a:pt x="178" y="131"/>
                    <a:pt x="175" y="129"/>
                    <a:pt x="172" y="126"/>
                  </a:cubicBezTo>
                  <a:close/>
                  <a:moveTo>
                    <a:pt x="192" y="109"/>
                  </a:moveTo>
                  <a:cubicBezTo>
                    <a:pt x="196" y="106"/>
                    <a:pt x="199" y="103"/>
                    <a:pt x="203" y="99"/>
                  </a:cubicBezTo>
                  <a:cubicBezTo>
                    <a:pt x="206" y="101"/>
                    <a:pt x="208" y="103"/>
                    <a:pt x="210" y="105"/>
                  </a:cubicBezTo>
                  <a:cubicBezTo>
                    <a:pt x="207" y="109"/>
                    <a:pt x="203" y="112"/>
                    <a:pt x="200" y="116"/>
                  </a:cubicBezTo>
                  <a:cubicBezTo>
                    <a:pt x="197" y="113"/>
                    <a:pt x="194" y="111"/>
                    <a:pt x="192" y="109"/>
                  </a:cubicBezTo>
                  <a:close/>
                  <a:moveTo>
                    <a:pt x="217" y="82"/>
                  </a:moveTo>
                  <a:cubicBezTo>
                    <a:pt x="213" y="85"/>
                    <a:pt x="208" y="89"/>
                    <a:pt x="204" y="92"/>
                  </a:cubicBezTo>
                  <a:cubicBezTo>
                    <a:pt x="202" y="90"/>
                    <a:pt x="199" y="88"/>
                    <a:pt x="197" y="87"/>
                  </a:cubicBezTo>
                  <a:cubicBezTo>
                    <a:pt x="201" y="82"/>
                    <a:pt x="205" y="78"/>
                    <a:pt x="210" y="74"/>
                  </a:cubicBezTo>
                  <a:cubicBezTo>
                    <a:pt x="212" y="77"/>
                    <a:pt x="215" y="79"/>
                    <a:pt x="217" y="82"/>
                  </a:cubicBezTo>
                  <a:close/>
                  <a:moveTo>
                    <a:pt x="207" y="71"/>
                  </a:moveTo>
                  <a:cubicBezTo>
                    <a:pt x="202" y="75"/>
                    <a:pt x="197" y="79"/>
                    <a:pt x="193" y="83"/>
                  </a:cubicBezTo>
                  <a:cubicBezTo>
                    <a:pt x="189" y="81"/>
                    <a:pt x="186" y="78"/>
                    <a:pt x="183" y="76"/>
                  </a:cubicBezTo>
                  <a:cubicBezTo>
                    <a:pt x="188" y="71"/>
                    <a:pt x="193" y="66"/>
                    <a:pt x="198" y="61"/>
                  </a:cubicBezTo>
                  <a:cubicBezTo>
                    <a:pt x="201" y="64"/>
                    <a:pt x="204" y="68"/>
                    <a:pt x="207" y="71"/>
                  </a:cubicBezTo>
                  <a:close/>
                  <a:moveTo>
                    <a:pt x="226" y="9"/>
                  </a:moveTo>
                  <a:cubicBezTo>
                    <a:pt x="228" y="12"/>
                    <a:pt x="230" y="15"/>
                    <a:pt x="233" y="17"/>
                  </a:cubicBezTo>
                  <a:cubicBezTo>
                    <a:pt x="229" y="21"/>
                    <a:pt x="225" y="25"/>
                    <a:pt x="222" y="28"/>
                  </a:cubicBezTo>
                  <a:cubicBezTo>
                    <a:pt x="219" y="26"/>
                    <a:pt x="216" y="24"/>
                    <a:pt x="214" y="22"/>
                  </a:cubicBezTo>
                  <a:cubicBezTo>
                    <a:pt x="218" y="18"/>
                    <a:pt x="222" y="13"/>
                    <a:pt x="226" y="9"/>
                  </a:cubicBezTo>
                  <a:close/>
                  <a:moveTo>
                    <a:pt x="212" y="24"/>
                  </a:moveTo>
                  <a:cubicBezTo>
                    <a:pt x="215" y="26"/>
                    <a:pt x="217" y="28"/>
                    <a:pt x="220" y="30"/>
                  </a:cubicBezTo>
                  <a:cubicBezTo>
                    <a:pt x="216" y="35"/>
                    <a:pt x="212" y="39"/>
                    <a:pt x="207" y="43"/>
                  </a:cubicBezTo>
                  <a:cubicBezTo>
                    <a:pt x="204" y="41"/>
                    <a:pt x="201" y="39"/>
                    <a:pt x="198" y="37"/>
                  </a:cubicBezTo>
                  <a:cubicBezTo>
                    <a:pt x="203" y="33"/>
                    <a:pt x="207" y="28"/>
                    <a:pt x="212" y="24"/>
                  </a:cubicBezTo>
                  <a:close/>
                  <a:moveTo>
                    <a:pt x="196" y="39"/>
                  </a:moveTo>
                  <a:cubicBezTo>
                    <a:pt x="199" y="42"/>
                    <a:pt x="202" y="44"/>
                    <a:pt x="205" y="45"/>
                  </a:cubicBezTo>
                  <a:cubicBezTo>
                    <a:pt x="202" y="48"/>
                    <a:pt x="199" y="51"/>
                    <a:pt x="197" y="54"/>
                  </a:cubicBezTo>
                  <a:cubicBezTo>
                    <a:pt x="194" y="51"/>
                    <a:pt x="191" y="49"/>
                    <a:pt x="189" y="46"/>
                  </a:cubicBezTo>
                  <a:cubicBezTo>
                    <a:pt x="191" y="44"/>
                    <a:pt x="194" y="41"/>
                    <a:pt x="196" y="39"/>
                  </a:cubicBezTo>
                  <a:close/>
                  <a:moveTo>
                    <a:pt x="186" y="49"/>
                  </a:moveTo>
                  <a:cubicBezTo>
                    <a:pt x="189" y="51"/>
                    <a:pt x="191" y="54"/>
                    <a:pt x="194" y="57"/>
                  </a:cubicBezTo>
                  <a:cubicBezTo>
                    <a:pt x="188" y="62"/>
                    <a:pt x="183" y="67"/>
                    <a:pt x="178" y="72"/>
                  </a:cubicBezTo>
                  <a:cubicBezTo>
                    <a:pt x="175" y="70"/>
                    <a:pt x="172" y="68"/>
                    <a:pt x="170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4" y="60"/>
                    <a:pt x="180" y="54"/>
                    <a:pt x="186" y="49"/>
                  </a:cubicBezTo>
                  <a:close/>
                  <a:moveTo>
                    <a:pt x="167" y="67"/>
                  </a:moveTo>
                  <a:cubicBezTo>
                    <a:pt x="167" y="67"/>
                    <a:pt x="167" y="67"/>
                    <a:pt x="168" y="68"/>
                  </a:cubicBezTo>
                  <a:cubicBezTo>
                    <a:pt x="170" y="70"/>
                    <a:pt x="173" y="72"/>
                    <a:pt x="175" y="74"/>
                  </a:cubicBezTo>
                  <a:cubicBezTo>
                    <a:pt x="171" y="78"/>
                    <a:pt x="167" y="82"/>
                    <a:pt x="164" y="86"/>
                  </a:cubicBezTo>
                  <a:cubicBezTo>
                    <a:pt x="161" y="83"/>
                    <a:pt x="159" y="81"/>
                    <a:pt x="156" y="79"/>
                  </a:cubicBezTo>
                  <a:cubicBezTo>
                    <a:pt x="156" y="78"/>
                    <a:pt x="154" y="79"/>
                    <a:pt x="155" y="80"/>
                  </a:cubicBezTo>
                  <a:cubicBezTo>
                    <a:pt x="157" y="82"/>
                    <a:pt x="159" y="85"/>
                    <a:pt x="162" y="87"/>
                  </a:cubicBezTo>
                  <a:cubicBezTo>
                    <a:pt x="156" y="93"/>
                    <a:pt x="150" y="98"/>
                    <a:pt x="144" y="104"/>
                  </a:cubicBezTo>
                  <a:cubicBezTo>
                    <a:pt x="141" y="101"/>
                    <a:pt x="138" y="99"/>
                    <a:pt x="135" y="96"/>
                  </a:cubicBezTo>
                  <a:cubicBezTo>
                    <a:pt x="146" y="86"/>
                    <a:pt x="156" y="77"/>
                    <a:pt x="167" y="67"/>
                  </a:cubicBezTo>
                  <a:close/>
                  <a:moveTo>
                    <a:pt x="133" y="98"/>
                  </a:moveTo>
                  <a:cubicBezTo>
                    <a:pt x="136" y="101"/>
                    <a:pt x="139" y="104"/>
                    <a:pt x="142" y="106"/>
                  </a:cubicBezTo>
                  <a:cubicBezTo>
                    <a:pt x="137" y="110"/>
                    <a:pt x="133" y="114"/>
                    <a:pt x="128" y="118"/>
                  </a:cubicBezTo>
                  <a:cubicBezTo>
                    <a:pt x="125" y="116"/>
                    <a:pt x="122" y="113"/>
                    <a:pt x="119" y="111"/>
                  </a:cubicBezTo>
                  <a:cubicBezTo>
                    <a:pt x="124" y="107"/>
                    <a:pt x="128" y="102"/>
                    <a:pt x="133" y="98"/>
                  </a:cubicBezTo>
                  <a:close/>
                  <a:moveTo>
                    <a:pt x="114" y="115"/>
                  </a:moveTo>
                  <a:cubicBezTo>
                    <a:pt x="115" y="114"/>
                    <a:pt x="116" y="114"/>
                    <a:pt x="117" y="113"/>
                  </a:cubicBezTo>
                  <a:cubicBezTo>
                    <a:pt x="120" y="115"/>
                    <a:pt x="123" y="118"/>
                    <a:pt x="126" y="121"/>
                  </a:cubicBezTo>
                  <a:cubicBezTo>
                    <a:pt x="122" y="124"/>
                    <a:pt x="118" y="128"/>
                    <a:pt x="114" y="132"/>
                  </a:cubicBezTo>
                  <a:cubicBezTo>
                    <a:pt x="111" y="129"/>
                    <a:pt x="108" y="126"/>
                    <a:pt x="106" y="124"/>
                  </a:cubicBezTo>
                  <a:cubicBezTo>
                    <a:pt x="108" y="121"/>
                    <a:pt x="111" y="118"/>
                    <a:pt x="114" y="115"/>
                  </a:cubicBezTo>
                  <a:close/>
                  <a:moveTo>
                    <a:pt x="103" y="126"/>
                  </a:moveTo>
                  <a:cubicBezTo>
                    <a:pt x="106" y="129"/>
                    <a:pt x="108" y="131"/>
                    <a:pt x="111" y="134"/>
                  </a:cubicBezTo>
                  <a:cubicBezTo>
                    <a:pt x="105" y="139"/>
                    <a:pt x="100" y="144"/>
                    <a:pt x="94" y="149"/>
                  </a:cubicBezTo>
                  <a:cubicBezTo>
                    <a:pt x="91" y="147"/>
                    <a:pt x="89" y="145"/>
                    <a:pt x="86" y="143"/>
                  </a:cubicBezTo>
                  <a:cubicBezTo>
                    <a:pt x="92" y="137"/>
                    <a:pt x="98" y="131"/>
                    <a:pt x="103" y="126"/>
                  </a:cubicBezTo>
                  <a:close/>
                  <a:moveTo>
                    <a:pt x="84" y="144"/>
                  </a:moveTo>
                  <a:cubicBezTo>
                    <a:pt x="86" y="147"/>
                    <a:pt x="89" y="149"/>
                    <a:pt x="91" y="152"/>
                  </a:cubicBezTo>
                  <a:cubicBezTo>
                    <a:pt x="87" y="156"/>
                    <a:pt x="83" y="160"/>
                    <a:pt x="78" y="163"/>
                  </a:cubicBezTo>
                  <a:cubicBezTo>
                    <a:pt x="77" y="162"/>
                    <a:pt x="75" y="161"/>
                    <a:pt x="74" y="159"/>
                  </a:cubicBezTo>
                  <a:cubicBezTo>
                    <a:pt x="73" y="158"/>
                    <a:pt x="71" y="160"/>
                    <a:pt x="72" y="161"/>
                  </a:cubicBezTo>
                  <a:cubicBezTo>
                    <a:pt x="73" y="163"/>
                    <a:pt x="75" y="164"/>
                    <a:pt x="76" y="165"/>
                  </a:cubicBezTo>
                  <a:cubicBezTo>
                    <a:pt x="72" y="169"/>
                    <a:pt x="68" y="173"/>
                    <a:pt x="63" y="176"/>
                  </a:cubicBezTo>
                  <a:cubicBezTo>
                    <a:pt x="61" y="174"/>
                    <a:pt x="59" y="172"/>
                    <a:pt x="57" y="169"/>
                  </a:cubicBezTo>
                  <a:cubicBezTo>
                    <a:pt x="66" y="161"/>
                    <a:pt x="75" y="153"/>
                    <a:pt x="84" y="144"/>
                  </a:cubicBezTo>
                  <a:close/>
                  <a:moveTo>
                    <a:pt x="55" y="171"/>
                  </a:moveTo>
                  <a:cubicBezTo>
                    <a:pt x="57" y="174"/>
                    <a:pt x="59" y="176"/>
                    <a:pt x="61" y="178"/>
                  </a:cubicBezTo>
                  <a:cubicBezTo>
                    <a:pt x="56" y="183"/>
                    <a:pt x="51" y="187"/>
                    <a:pt x="46" y="192"/>
                  </a:cubicBezTo>
                  <a:cubicBezTo>
                    <a:pt x="43" y="190"/>
                    <a:pt x="41" y="187"/>
                    <a:pt x="38" y="185"/>
                  </a:cubicBezTo>
                  <a:cubicBezTo>
                    <a:pt x="44" y="181"/>
                    <a:pt x="49" y="176"/>
                    <a:pt x="55" y="171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7"/>
                    <a:pt x="36" y="187"/>
                  </a:cubicBezTo>
                  <a:cubicBezTo>
                    <a:pt x="39" y="189"/>
                    <a:pt x="41" y="192"/>
                    <a:pt x="43" y="194"/>
                  </a:cubicBezTo>
                  <a:cubicBezTo>
                    <a:pt x="39" y="198"/>
                    <a:pt x="35" y="201"/>
                    <a:pt x="31" y="205"/>
                  </a:cubicBezTo>
                  <a:cubicBezTo>
                    <a:pt x="28" y="202"/>
                    <a:pt x="25" y="200"/>
                    <a:pt x="22" y="197"/>
                  </a:cubicBezTo>
                  <a:cubicBezTo>
                    <a:pt x="27" y="194"/>
                    <a:pt x="31" y="190"/>
                    <a:pt x="36" y="187"/>
                  </a:cubicBezTo>
                  <a:close/>
                  <a:moveTo>
                    <a:pt x="7" y="208"/>
                  </a:moveTo>
                  <a:cubicBezTo>
                    <a:pt x="11" y="205"/>
                    <a:pt x="16" y="202"/>
                    <a:pt x="20" y="199"/>
                  </a:cubicBezTo>
                  <a:cubicBezTo>
                    <a:pt x="20" y="199"/>
                    <a:pt x="20" y="199"/>
                    <a:pt x="20" y="199"/>
                  </a:cubicBezTo>
                  <a:cubicBezTo>
                    <a:pt x="23" y="202"/>
                    <a:pt x="25" y="204"/>
                    <a:pt x="28" y="207"/>
                  </a:cubicBezTo>
                  <a:cubicBezTo>
                    <a:pt x="24" y="210"/>
                    <a:pt x="20" y="214"/>
                    <a:pt x="17" y="217"/>
                  </a:cubicBezTo>
                  <a:cubicBezTo>
                    <a:pt x="13" y="214"/>
                    <a:pt x="10" y="211"/>
                    <a:pt x="7" y="208"/>
                  </a:cubicBezTo>
                  <a:close/>
                  <a:moveTo>
                    <a:pt x="19" y="219"/>
                  </a:moveTo>
                  <a:cubicBezTo>
                    <a:pt x="23" y="216"/>
                    <a:pt x="27" y="213"/>
                    <a:pt x="31" y="210"/>
                  </a:cubicBezTo>
                  <a:cubicBezTo>
                    <a:pt x="35" y="214"/>
                    <a:pt x="39" y="218"/>
                    <a:pt x="43" y="222"/>
                  </a:cubicBezTo>
                  <a:cubicBezTo>
                    <a:pt x="39" y="225"/>
                    <a:pt x="36" y="228"/>
                    <a:pt x="33" y="232"/>
                  </a:cubicBezTo>
                  <a:cubicBezTo>
                    <a:pt x="28" y="227"/>
                    <a:pt x="24" y="223"/>
                    <a:pt x="19" y="219"/>
                  </a:cubicBezTo>
                  <a:close/>
                  <a:moveTo>
                    <a:pt x="35" y="234"/>
                  </a:moveTo>
                  <a:cubicBezTo>
                    <a:pt x="38" y="231"/>
                    <a:pt x="42" y="228"/>
                    <a:pt x="45" y="225"/>
                  </a:cubicBezTo>
                  <a:cubicBezTo>
                    <a:pt x="47" y="227"/>
                    <a:pt x="49" y="229"/>
                    <a:pt x="51" y="231"/>
                  </a:cubicBezTo>
                  <a:cubicBezTo>
                    <a:pt x="49" y="232"/>
                    <a:pt x="48" y="234"/>
                    <a:pt x="46" y="236"/>
                  </a:cubicBezTo>
                  <a:cubicBezTo>
                    <a:pt x="45" y="237"/>
                    <a:pt x="46" y="239"/>
                    <a:pt x="48" y="238"/>
                  </a:cubicBezTo>
                  <a:cubicBezTo>
                    <a:pt x="50" y="237"/>
                    <a:pt x="52" y="235"/>
                    <a:pt x="54" y="234"/>
                  </a:cubicBezTo>
                  <a:cubicBezTo>
                    <a:pt x="57" y="237"/>
                    <a:pt x="60" y="240"/>
                    <a:pt x="63" y="243"/>
                  </a:cubicBezTo>
                  <a:cubicBezTo>
                    <a:pt x="60" y="246"/>
                    <a:pt x="57" y="248"/>
                    <a:pt x="53" y="251"/>
                  </a:cubicBezTo>
                  <a:cubicBezTo>
                    <a:pt x="47" y="245"/>
                    <a:pt x="41" y="239"/>
                    <a:pt x="35" y="234"/>
                  </a:cubicBezTo>
                  <a:close/>
                  <a:moveTo>
                    <a:pt x="65" y="264"/>
                  </a:moveTo>
                  <a:cubicBezTo>
                    <a:pt x="62" y="260"/>
                    <a:pt x="59" y="257"/>
                    <a:pt x="55" y="253"/>
                  </a:cubicBezTo>
                  <a:cubicBezTo>
                    <a:pt x="59" y="250"/>
                    <a:pt x="62" y="248"/>
                    <a:pt x="65" y="245"/>
                  </a:cubicBezTo>
                  <a:cubicBezTo>
                    <a:pt x="68" y="248"/>
                    <a:pt x="72" y="251"/>
                    <a:pt x="75" y="254"/>
                  </a:cubicBezTo>
                  <a:cubicBezTo>
                    <a:pt x="72" y="257"/>
                    <a:pt x="69" y="261"/>
                    <a:pt x="65" y="264"/>
                  </a:cubicBezTo>
                  <a:close/>
                  <a:moveTo>
                    <a:pt x="78" y="251"/>
                  </a:moveTo>
                  <a:cubicBezTo>
                    <a:pt x="75" y="248"/>
                    <a:pt x="73" y="244"/>
                    <a:pt x="70" y="241"/>
                  </a:cubicBezTo>
                  <a:cubicBezTo>
                    <a:pt x="74" y="238"/>
                    <a:pt x="78" y="234"/>
                    <a:pt x="82" y="231"/>
                  </a:cubicBezTo>
                  <a:cubicBezTo>
                    <a:pt x="83" y="232"/>
                    <a:pt x="84" y="233"/>
                    <a:pt x="86" y="234"/>
                  </a:cubicBezTo>
                  <a:cubicBezTo>
                    <a:pt x="87" y="235"/>
                    <a:pt x="89" y="233"/>
                    <a:pt x="88" y="232"/>
                  </a:cubicBezTo>
                  <a:cubicBezTo>
                    <a:pt x="87" y="230"/>
                    <a:pt x="86" y="229"/>
                    <a:pt x="85" y="228"/>
                  </a:cubicBezTo>
                  <a:cubicBezTo>
                    <a:pt x="89" y="224"/>
                    <a:pt x="93" y="220"/>
                    <a:pt x="98" y="217"/>
                  </a:cubicBezTo>
                  <a:cubicBezTo>
                    <a:pt x="101" y="219"/>
                    <a:pt x="103" y="221"/>
                    <a:pt x="106" y="224"/>
                  </a:cubicBezTo>
                  <a:cubicBezTo>
                    <a:pt x="97" y="233"/>
                    <a:pt x="87" y="242"/>
                    <a:pt x="78" y="251"/>
                  </a:cubicBezTo>
                  <a:close/>
                  <a:moveTo>
                    <a:pt x="109" y="221"/>
                  </a:moveTo>
                  <a:cubicBezTo>
                    <a:pt x="107" y="218"/>
                    <a:pt x="104" y="216"/>
                    <a:pt x="102" y="213"/>
                  </a:cubicBezTo>
                  <a:cubicBezTo>
                    <a:pt x="105" y="210"/>
                    <a:pt x="109" y="207"/>
                    <a:pt x="112" y="204"/>
                  </a:cubicBezTo>
                  <a:cubicBezTo>
                    <a:pt x="114" y="206"/>
                    <a:pt x="117" y="208"/>
                    <a:pt x="119" y="210"/>
                  </a:cubicBezTo>
                  <a:cubicBezTo>
                    <a:pt x="119" y="210"/>
                    <a:pt x="119" y="210"/>
                    <a:pt x="120" y="210"/>
                  </a:cubicBezTo>
                  <a:cubicBezTo>
                    <a:pt x="116" y="214"/>
                    <a:pt x="113" y="217"/>
                    <a:pt x="109" y="221"/>
                  </a:cubicBezTo>
                  <a:close/>
                  <a:moveTo>
                    <a:pt x="122" y="208"/>
                  </a:moveTo>
                  <a:cubicBezTo>
                    <a:pt x="122" y="208"/>
                    <a:pt x="122" y="207"/>
                    <a:pt x="122" y="207"/>
                  </a:cubicBezTo>
                  <a:cubicBezTo>
                    <a:pt x="120" y="205"/>
                    <a:pt x="118" y="203"/>
                    <a:pt x="116" y="200"/>
                  </a:cubicBezTo>
                  <a:cubicBezTo>
                    <a:pt x="121" y="196"/>
                    <a:pt x="126" y="192"/>
                    <a:pt x="130" y="188"/>
                  </a:cubicBezTo>
                  <a:cubicBezTo>
                    <a:pt x="133" y="190"/>
                    <a:pt x="135" y="191"/>
                    <a:pt x="138" y="193"/>
                  </a:cubicBezTo>
                  <a:cubicBezTo>
                    <a:pt x="132" y="198"/>
                    <a:pt x="127" y="203"/>
                    <a:pt x="122" y="208"/>
                  </a:cubicBezTo>
                  <a:close/>
                  <a:moveTo>
                    <a:pt x="153" y="179"/>
                  </a:moveTo>
                  <a:cubicBezTo>
                    <a:pt x="149" y="182"/>
                    <a:pt x="145" y="186"/>
                    <a:pt x="141" y="190"/>
                  </a:cubicBezTo>
                  <a:cubicBezTo>
                    <a:pt x="139" y="188"/>
                    <a:pt x="136" y="186"/>
                    <a:pt x="134" y="184"/>
                  </a:cubicBezTo>
                  <a:cubicBezTo>
                    <a:pt x="139" y="180"/>
                    <a:pt x="144" y="176"/>
                    <a:pt x="148" y="171"/>
                  </a:cubicBezTo>
                  <a:cubicBezTo>
                    <a:pt x="150" y="173"/>
                    <a:pt x="153" y="175"/>
                    <a:pt x="155" y="176"/>
                  </a:cubicBezTo>
                  <a:cubicBezTo>
                    <a:pt x="154" y="177"/>
                    <a:pt x="153" y="178"/>
                    <a:pt x="153" y="179"/>
                  </a:cubicBezTo>
                  <a:close/>
                  <a:moveTo>
                    <a:pt x="157" y="174"/>
                  </a:moveTo>
                  <a:cubicBezTo>
                    <a:pt x="156" y="172"/>
                    <a:pt x="154" y="170"/>
                    <a:pt x="152" y="168"/>
                  </a:cubicBezTo>
                  <a:cubicBezTo>
                    <a:pt x="156" y="164"/>
                    <a:pt x="160" y="160"/>
                    <a:pt x="165" y="156"/>
                  </a:cubicBezTo>
                  <a:cubicBezTo>
                    <a:pt x="166" y="156"/>
                    <a:pt x="167" y="155"/>
                    <a:pt x="166" y="154"/>
                  </a:cubicBezTo>
                  <a:cubicBezTo>
                    <a:pt x="171" y="150"/>
                    <a:pt x="176" y="145"/>
                    <a:pt x="181" y="141"/>
                  </a:cubicBezTo>
                  <a:cubicBezTo>
                    <a:pt x="182" y="142"/>
                    <a:pt x="184" y="143"/>
                    <a:pt x="186" y="144"/>
                  </a:cubicBezTo>
                  <a:cubicBezTo>
                    <a:pt x="186" y="145"/>
                    <a:pt x="186" y="145"/>
                    <a:pt x="187" y="145"/>
                  </a:cubicBezTo>
                  <a:cubicBezTo>
                    <a:pt x="177" y="154"/>
                    <a:pt x="167" y="164"/>
                    <a:pt x="157" y="174"/>
                  </a:cubicBezTo>
                  <a:close/>
                  <a:moveTo>
                    <a:pt x="189" y="142"/>
                  </a:moveTo>
                  <a:cubicBezTo>
                    <a:pt x="189" y="142"/>
                    <a:pt x="189" y="141"/>
                    <a:pt x="188" y="141"/>
                  </a:cubicBezTo>
                  <a:cubicBezTo>
                    <a:pt x="187" y="140"/>
                    <a:pt x="186" y="138"/>
                    <a:pt x="184" y="137"/>
                  </a:cubicBezTo>
                  <a:cubicBezTo>
                    <a:pt x="190" y="132"/>
                    <a:pt x="195" y="127"/>
                    <a:pt x="201" y="121"/>
                  </a:cubicBezTo>
                  <a:cubicBezTo>
                    <a:pt x="202" y="122"/>
                    <a:pt x="204" y="123"/>
                    <a:pt x="206" y="124"/>
                  </a:cubicBezTo>
                  <a:cubicBezTo>
                    <a:pt x="207" y="125"/>
                    <a:pt x="209" y="123"/>
                    <a:pt x="208" y="122"/>
                  </a:cubicBezTo>
                  <a:cubicBezTo>
                    <a:pt x="206" y="121"/>
                    <a:pt x="205" y="120"/>
                    <a:pt x="203" y="118"/>
                  </a:cubicBezTo>
                  <a:cubicBezTo>
                    <a:pt x="207" y="115"/>
                    <a:pt x="211" y="111"/>
                    <a:pt x="214" y="108"/>
                  </a:cubicBezTo>
                  <a:cubicBezTo>
                    <a:pt x="215" y="109"/>
                    <a:pt x="216" y="110"/>
                    <a:pt x="218" y="110"/>
                  </a:cubicBezTo>
                  <a:cubicBezTo>
                    <a:pt x="220" y="112"/>
                    <a:pt x="223" y="108"/>
                    <a:pt x="221" y="107"/>
                  </a:cubicBezTo>
                  <a:cubicBezTo>
                    <a:pt x="220" y="106"/>
                    <a:pt x="219" y="105"/>
                    <a:pt x="218" y="104"/>
                  </a:cubicBezTo>
                  <a:cubicBezTo>
                    <a:pt x="221" y="100"/>
                    <a:pt x="225" y="97"/>
                    <a:pt x="229" y="93"/>
                  </a:cubicBezTo>
                  <a:cubicBezTo>
                    <a:pt x="231" y="95"/>
                    <a:pt x="233" y="96"/>
                    <a:pt x="235" y="98"/>
                  </a:cubicBezTo>
                  <a:cubicBezTo>
                    <a:pt x="235" y="98"/>
                    <a:pt x="235" y="98"/>
                    <a:pt x="235" y="98"/>
                  </a:cubicBezTo>
                  <a:cubicBezTo>
                    <a:pt x="219" y="112"/>
                    <a:pt x="204" y="127"/>
                    <a:pt x="189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42"/>
            <p:cNvSpPr>
              <a:spLocks noEditPoints="1"/>
            </p:cNvSpPr>
            <p:nvPr/>
          </p:nvSpPr>
          <p:spPr bwMode="auto">
            <a:xfrm>
              <a:off x="7945438" y="1687513"/>
              <a:ext cx="212725" cy="177800"/>
            </a:xfrm>
            <a:custGeom>
              <a:avLst/>
              <a:gdLst>
                <a:gd name="T0" fmla="*/ 61 w 67"/>
                <a:gd name="T1" fmla="*/ 27 h 56"/>
                <a:gd name="T2" fmla="*/ 61 w 67"/>
                <a:gd name="T3" fmla="*/ 22 h 56"/>
                <a:gd name="T4" fmla="*/ 34 w 67"/>
                <a:gd name="T5" fmla="*/ 2 h 56"/>
                <a:gd name="T6" fmla="*/ 35 w 67"/>
                <a:gd name="T7" fmla="*/ 10 h 56"/>
                <a:gd name="T8" fmla="*/ 27 w 67"/>
                <a:gd name="T9" fmla="*/ 9 h 56"/>
                <a:gd name="T10" fmla="*/ 27 w 67"/>
                <a:gd name="T11" fmla="*/ 4 h 56"/>
                <a:gd name="T12" fmla="*/ 10 w 67"/>
                <a:gd name="T13" fmla="*/ 28 h 56"/>
                <a:gd name="T14" fmla="*/ 23 w 67"/>
                <a:gd name="T15" fmla="*/ 23 h 56"/>
                <a:gd name="T16" fmla="*/ 4 w 67"/>
                <a:gd name="T17" fmla="*/ 27 h 56"/>
                <a:gd name="T18" fmla="*/ 17 w 67"/>
                <a:gd name="T19" fmla="*/ 43 h 56"/>
                <a:gd name="T20" fmla="*/ 29 w 67"/>
                <a:gd name="T21" fmla="*/ 53 h 56"/>
                <a:gd name="T22" fmla="*/ 33 w 67"/>
                <a:gd name="T23" fmla="*/ 52 h 56"/>
                <a:gd name="T24" fmla="*/ 44 w 67"/>
                <a:gd name="T25" fmla="*/ 43 h 56"/>
                <a:gd name="T26" fmla="*/ 47 w 67"/>
                <a:gd name="T27" fmla="*/ 40 h 56"/>
                <a:gd name="T28" fmla="*/ 63 w 67"/>
                <a:gd name="T29" fmla="*/ 35 h 56"/>
                <a:gd name="T30" fmla="*/ 44 w 67"/>
                <a:gd name="T31" fmla="*/ 19 h 56"/>
                <a:gd name="T32" fmla="*/ 35 w 67"/>
                <a:gd name="T33" fmla="*/ 15 h 56"/>
                <a:gd name="T34" fmla="*/ 44 w 67"/>
                <a:gd name="T35" fmla="*/ 19 h 56"/>
                <a:gd name="T36" fmla="*/ 38 w 67"/>
                <a:gd name="T37" fmla="*/ 23 h 56"/>
                <a:gd name="T38" fmla="*/ 33 w 67"/>
                <a:gd name="T39" fmla="*/ 28 h 56"/>
                <a:gd name="T40" fmla="*/ 28 w 67"/>
                <a:gd name="T41" fmla="*/ 23 h 56"/>
                <a:gd name="T42" fmla="*/ 20 w 67"/>
                <a:gd name="T43" fmla="*/ 16 h 56"/>
                <a:gd name="T44" fmla="*/ 30 w 67"/>
                <a:gd name="T45" fmla="*/ 15 h 56"/>
                <a:gd name="T46" fmla="*/ 25 w 67"/>
                <a:gd name="T47" fmla="*/ 21 h 56"/>
                <a:gd name="T48" fmla="*/ 21 w 67"/>
                <a:gd name="T49" fmla="*/ 41 h 56"/>
                <a:gd name="T50" fmla="*/ 15 w 67"/>
                <a:gd name="T51" fmla="*/ 36 h 56"/>
                <a:gd name="T52" fmla="*/ 30 w 67"/>
                <a:gd name="T53" fmla="*/ 31 h 56"/>
                <a:gd name="T54" fmla="*/ 21 w 67"/>
                <a:gd name="T55" fmla="*/ 40 h 56"/>
                <a:gd name="T56" fmla="*/ 30 w 67"/>
                <a:gd name="T57" fmla="*/ 49 h 56"/>
                <a:gd name="T58" fmla="*/ 33 w 67"/>
                <a:gd name="T59" fmla="*/ 34 h 56"/>
                <a:gd name="T60" fmla="*/ 30 w 67"/>
                <a:gd name="T61" fmla="*/ 49 h 56"/>
                <a:gd name="T62" fmla="*/ 43 w 67"/>
                <a:gd name="T63" fmla="*/ 38 h 56"/>
                <a:gd name="T64" fmla="*/ 41 w 67"/>
                <a:gd name="T65" fmla="*/ 27 h 56"/>
                <a:gd name="T66" fmla="*/ 45 w 67"/>
                <a:gd name="T67" fmla="*/ 37 h 56"/>
                <a:gd name="T68" fmla="*/ 44 w 67"/>
                <a:gd name="T69" fmla="*/ 24 h 56"/>
                <a:gd name="T70" fmla="*/ 54 w 67"/>
                <a:gd name="T7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56">
                  <a:moveTo>
                    <a:pt x="65" y="32"/>
                  </a:moveTo>
                  <a:cubicBezTo>
                    <a:pt x="64" y="30"/>
                    <a:pt x="62" y="29"/>
                    <a:pt x="61" y="27"/>
                  </a:cubicBezTo>
                  <a:cubicBezTo>
                    <a:pt x="62" y="26"/>
                    <a:pt x="62" y="25"/>
                    <a:pt x="63" y="24"/>
                  </a:cubicBezTo>
                  <a:cubicBezTo>
                    <a:pt x="63" y="23"/>
                    <a:pt x="62" y="21"/>
                    <a:pt x="61" y="22"/>
                  </a:cubicBezTo>
                  <a:cubicBezTo>
                    <a:pt x="60" y="22"/>
                    <a:pt x="59" y="23"/>
                    <a:pt x="58" y="24"/>
                  </a:cubicBezTo>
                  <a:cubicBezTo>
                    <a:pt x="50" y="16"/>
                    <a:pt x="42" y="9"/>
                    <a:pt x="34" y="2"/>
                  </a:cubicBezTo>
                  <a:cubicBezTo>
                    <a:pt x="31" y="0"/>
                    <a:pt x="28" y="3"/>
                    <a:pt x="30" y="5"/>
                  </a:cubicBezTo>
                  <a:cubicBezTo>
                    <a:pt x="32" y="7"/>
                    <a:pt x="33" y="8"/>
                    <a:pt x="35" y="10"/>
                  </a:cubicBezTo>
                  <a:cubicBezTo>
                    <a:pt x="34" y="11"/>
                    <a:pt x="33" y="12"/>
                    <a:pt x="32" y="13"/>
                  </a:cubicBezTo>
                  <a:cubicBezTo>
                    <a:pt x="30" y="11"/>
                    <a:pt x="28" y="10"/>
                    <a:pt x="27" y="9"/>
                  </a:cubicBezTo>
                  <a:cubicBezTo>
                    <a:pt x="27" y="8"/>
                    <a:pt x="28" y="7"/>
                    <a:pt x="29" y="6"/>
                  </a:cubicBezTo>
                  <a:cubicBezTo>
                    <a:pt x="29" y="6"/>
                    <a:pt x="29" y="4"/>
                    <a:pt x="27" y="4"/>
                  </a:cubicBezTo>
                  <a:cubicBezTo>
                    <a:pt x="18" y="8"/>
                    <a:pt x="12" y="18"/>
                    <a:pt x="8" y="26"/>
                  </a:cubicBezTo>
                  <a:cubicBezTo>
                    <a:pt x="7" y="28"/>
                    <a:pt x="9" y="29"/>
                    <a:pt x="10" y="28"/>
                  </a:cubicBezTo>
                  <a:cubicBezTo>
                    <a:pt x="12" y="24"/>
                    <a:pt x="15" y="21"/>
                    <a:pt x="18" y="18"/>
                  </a:cubicBezTo>
                  <a:cubicBezTo>
                    <a:pt x="19" y="20"/>
                    <a:pt x="21" y="21"/>
                    <a:pt x="23" y="2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32"/>
                    <a:pt x="7" y="29"/>
                    <a:pt x="4" y="27"/>
                  </a:cubicBezTo>
                  <a:cubicBezTo>
                    <a:pt x="3" y="26"/>
                    <a:pt x="0" y="28"/>
                    <a:pt x="2" y="2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0" y="46"/>
                    <a:pt x="23" y="49"/>
                    <a:pt x="27" y="52"/>
                  </a:cubicBezTo>
                  <a:cubicBezTo>
                    <a:pt x="27" y="53"/>
                    <a:pt x="28" y="54"/>
                    <a:pt x="29" y="53"/>
                  </a:cubicBezTo>
                  <a:cubicBezTo>
                    <a:pt x="30" y="54"/>
                    <a:pt x="30" y="54"/>
                    <a:pt x="31" y="55"/>
                  </a:cubicBezTo>
                  <a:cubicBezTo>
                    <a:pt x="33" y="56"/>
                    <a:pt x="35" y="54"/>
                    <a:pt x="33" y="52"/>
                  </a:cubicBezTo>
                  <a:cubicBezTo>
                    <a:pt x="33" y="52"/>
                    <a:pt x="33" y="52"/>
                    <a:pt x="33" y="51"/>
                  </a:cubicBezTo>
                  <a:cubicBezTo>
                    <a:pt x="36" y="49"/>
                    <a:pt x="40" y="46"/>
                    <a:pt x="44" y="43"/>
                  </a:cubicBezTo>
                  <a:cubicBezTo>
                    <a:pt x="44" y="43"/>
                    <a:pt x="45" y="43"/>
                    <a:pt x="45" y="42"/>
                  </a:cubicBezTo>
                  <a:cubicBezTo>
                    <a:pt x="46" y="41"/>
                    <a:pt x="47" y="41"/>
                    <a:pt x="47" y="40"/>
                  </a:cubicBezTo>
                  <a:cubicBezTo>
                    <a:pt x="51" y="38"/>
                    <a:pt x="55" y="35"/>
                    <a:pt x="58" y="31"/>
                  </a:cubicBezTo>
                  <a:cubicBezTo>
                    <a:pt x="59" y="32"/>
                    <a:pt x="61" y="34"/>
                    <a:pt x="63" y="35"/>
                  </a:cubicBezTo>
                  <a:cubicBezTo>
                    <a:pt x="65" y="37"/>
                    <a:pt x="67" y="33"/>
                    <a:pt x="65" y="32"/>
                  </a:cubicBezTo>
                  <a:close/>
                  <a:moveTo>
                    <a:pt x="44" y="19"/>
                  </a:moveTo>
                  <a:cubicBezTo>
                    <a:pt x="43" y="19"/>
                    <a:pt x="42" y="20"/>
                    <a:pt x="41" y="21"/>
                  </a:cubicBezTo>
                  <a:cubicBezTo>
                    <a:pt x="39" y="19"/>
                    <a:pt x="37" y="17"/>
                    <a:pt x="35" y="15"/>
                  </a:cubicBezTo>
                  <a:cubicBezTo>
                    <a:pt x="36" y="14"/>
                    <a:pt x="37" y="13"/>
                    <a:pt x="37" y="12"/>
                  </a:cubicBezTo>
                  <a:cubicBezTo>
                    <a:pt x="40" y="14"/>
                    <a:pt x="42" y="16"/>
                    <a:pt x="44" y="19"/>
                  </a:cubicBezTo>
                  <a:close/>
                  <a:moveTo>
                    <a:pt x="33" y="18"/>
                  </a:moveTo>
                  <a:cubicBezTo>
                    <a:pt x="35" y="19"/>
                    <a:pt x="36" y="21"/>
                    <a:pt x="38" y="23"/>
                  </a:cubicBezTo>
                  <a:cubicBezTo>
                    <a:pt x="36" y="25"/>
                    <a:pt x="35" y="26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1" y="26"/>
                    <a:pt x="29" y="25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1"/>
                    <a:pt x="31" y="19"/>
                    <a:pt x="33" y="18"/>
                  </a:cubicBezTo>
                  <a:close/>
                  <a:moveTo>
                    <a:pt x="20" y="16"/>
                  </a:moveTo>
                  <a:cubicBezTo>
                    <a:pt x="21" y="14"/>
                    <a:pt x="23" y="12"/>
                    <a:pt x="25" y="11"/>
                  </a:cubicBezTo>
                  <a:cubicBezTo>
                    <a:pt x="27" y="12"/>
                    <a:pt x="28" y="13"/>
                    <a:pt x="30" y="15"/>
                  </a:cubicBezTo>
                  <a:cubicBezTo>
                    <a:pt x="28" y="17"/>
                    <a:pt x="27" y="19"/>
                    <a:pt x="25" y="20"/>
                  </a:cubicBezTo>
                  <a:cubicBezTo>
                    <a:pt x="25" y="21"/>
                    <a:pt x="25" y="21"/>
                    <a:pt x="25" y="21"/>
                  </a:cubicBezTo>
                  <a:lnTo>
                    <a:pt x="20" y="16"/>
                  </a:lnTo>
                  <a:close/>
                  <a:moveTo>
                    <a:pt x="21" y="41"/>
                  </a:moveTo>
                  <a:cubicBezTo>
                    <a:pt x="20" y="40"/>
                    <a:pt x="19" y="40"/>
                    <a:pt x="19" y="39"/>
                  </a:cubicBezTo>
                  <a:cubicBezTo>
                    <a:pt x="18" y="38"/>
                    <a:pt x="17" y="37"/>
                    <a:pt x="15" y="36"/>
                  </a:cubicBezTo>
                  <a:cubicBezTo>
                    <a:pt x="19" y="33"/>
                    <a:pt x="22" y="29"/>
                    <a:pt x="25" y="26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7" y="34"/>
                    <a:pt x="24" y="37"/>
                    <a:pt x="21" y="40"/>
                  </a:cubicBezTo>
                  <a:cubicBezTo>
                    <a:pt x="21" y="40"/>
                    <a:pt x="21" y="41"/>
                    <a:pt x="21" y="41"/>
                  </a:cubicBezTo>
                  <a:close/>
                  <a:moveTo>
                    <a:pt x="30" y="49"/>
                  </a:moveTo>
                  <a:cubicBezTo>
                    <a:pt x="28" y="47"/>
                    <a:pt x="26" y="45"/>
                    <a:pt x="23" y="42"/>
                  </a:cubicBezTo>
                  <a:cubicBezTo>
                    <a:pt x="26" y="40"/>
                    <a:pt x="30" y="37"/>
                    <a:pt x="33" y="34"/>
                  </a:cubicBezTo>
                  <a:cubicBezTo>
                    <a:pt x="35" y="36"/>
                    <a:pt x="38" y="39"/>
                    <a:pt x="40" y="41"/>
                  </a:cubicBezTo>
                  <a:cubicBezTo>
                    <a:pt x="37" y="44"/>
                    <a:pt x="34" y="46"/>
                    <a:pt x="30" y="49"/>
                  </a:cubicBezTo>
                  <a:close/>
                  <a:moveTo>
                    <a:pt x="45" y="37"/>
                  </a:moveTo>
                  <a:cubicBezTo>
                    <a:pt x="45" y="37"/>
                    <a:pt x="44" y="38"/>
                    <a:pt x="43" y="38"/>
                  </a:cubicBezTo>
                  <a:cubicBezTo>
                    <a:pt x="41" y="36"/>
                    <a:pt x="39" y="34"/>
                    <a:pt x="36" y="31"/>
                  </a:cubicBezTo>
                  <a:cubicBezTo>
                    <a:pt x="38" y="30"/>
                    <a:pt x="40" y="28"/>
                    <a:pt x="41" y="27"/>
                  </a:cubicBezTo>
                  <a:cubicBezTo>
                    <a:pt x="43" y="29"/>
                    <a:pt x="46" y="32"/>
                    <a:pt x="48" y="34"/>
                  </a:cubicBezTo>
                  <a:cubicBezTo>
                    <a:pt x="47" y="35"/>
                    <a:pt x="46" y="36"/>
                    <a:pt x="45" y="37"/>
                  </a:cubicBezTo>
                  <a:close/>
                  <a:moveTo>
                    <a:pt x="50" y="31"/>
                  </a:moveTo>
                  <a:cubicBezTo>
                    <a:pt x="49" y="29"/>
                    <a:pt x="46" y="26"/>
                    <a:pt x="44" y="24"/>
                  </a:cubicBezTo>
                  <a:cubicBezTo>
                    <a:pt x="45" y="23"/>
                    <a:pt x="46" y="22"/>
                    <a:pt x="47" y="21"/>
                  </a:cubicBezTo>
                  <a:cubicBezTo>
                    <a:pt x="49" y="23"/>
                    <a:pt x="51" y="26"/>
                    <a:pt x="54" y="28"/>
                  </a:cubicBezTo>
                  <a:cubicBezTo>
                    <a:pt x="53" y="29"/>
                    <a:pt x="51" y="30"/>
                    <a:pt x="50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6" name="Freeform 43"/>
          <p:cNvSpPr>
            <a:spLocks noEditPoints="1"/>
          </p:cNvSpPr>
          <p:nvPr/>
        </p:nvSpPr>
        <p:spPr bwMode="auto">
          <a:xfrm>
            <a:off x="4737418" y="2419350"/>
            <a:ext cx="881063" cy="874713"/>
          </a:xfrm>
          <a:custGeom>
            <a:avLst/>
            <a:gdLst>
              <a:gd name="T0" fmla="*/ 275 w 277"/>
              <a:gd name="T1" fmla="*/ 3 h 275"/>
              <a:gd name="T2" fmla="*/ 271 w 277"/>
              <a:gd name="T3" fmla="*/ 1 h 275"/>
              <a:gd name="T4" fmla="*/ 136 w 277"/>
              <a:gd name="T5" fmla="*/ 77 h 275"/>
              <a:gd name="T6" fmla="*/ 3 w 277"/>
              <a:gd name="T7" fmla="*/ 154 h 275"/>
              <a:gd name="T8" fmla="*/ 4 w 277"/>
              <a:gd name="T9" fmla="*/ 160 h 275"/>
              <a:gd name="T10" fmla="*/ 6 w 277"/>
              <a:gd name="T11" fmla="*/ 163 h 275"/>
              <a:gd name="T12" fmla="*/ 10 w 277"/>
              <a:gd name="T13" fmla="*/ 166 h 275"/>
              <a:gd name="T14" fmla="*/ 13 w 277"/>
              <a:gd name="T15" fmla="*/ 168 h 275"/>
              <a:gd name="T16" fmla="*/ 85 w 277"/>
              <a:gd name="T17" fmla="*/ 205 h 275"/>
              <a:gd name="T18" fmla="*/ 86 w 277"/>
              <a:gd name="T19" fmla="*/ 205 h 275"/>
              <a:gd name="T20" fmla="*/ 90 w 277"/>
              <a:gd name="T21" fmla="*/ 206 h 275"/>
              <a:gd name="T22" fmla="*/ 92 w 277"/>
              <a:gd name="T23" fmla="*/ 208 h 275"/>
              <a:gd name="T24" fmla="*/ 115 w 277"/>
              <a:gd name="T25" fmla="*/ 212 h 275"/>
              <a:gd name="T26" fmla="*/ 111 w 277"/>
              <a:gd name="T27" fmla="*/ 218 h 275"/>
              <a:gd name="T28" fmla="*/ 113 w 277"/>
              <a:gd name="T29" fmla="*/ 222 h 275"/>
              <a:gd name="T30" fmla="*/ 205 w 277"/>
              <a:gd name="T31" fmla="*/ 274 h 275"/>
              <a:gd name="T32" fmla="*/ 209 w 277"/>
              <a:gd name="T33" fmla="*/ 271 h 275"/>
              <a:gd name="T34" fmla="*/ 210 w 277"/>
              <a:gd name="T35" fmla="*/ 270 h 275"/>
              <a:gd name="T36" fmla="*/ 223 w 277"/>
              <a:gd name="T37" fmla="*/ 206 h 275"/>
              <a:gd name="T38" fmla="*/ 240 w 277"/>
              <a:gd name="T39" fmla="*/ 138 h 275"/>
              <a:gd name="T40" fmla="*/ 275 w 277"/>
              <a:gd name="T41" fmla="*/ 9 h 275"/>
              <a:gd name="T42" fmla="*/ 276 w 277"/>
              <a:gd name="T43" fmla="*/ 7 h 275"/>
              <a:gd name="T44" fmla="*/ 275 w 277"/>
              <a:gd name="T45" fmla="*/ 3 h 275"/>
              <a:gd name="T46" fmla="*/ 94 w 277"/>
              <a:gd name="T47" fmla="*/ 203 h 275"/>
              <a:gd name="T48" fmla="*/ 229 w 277"/>
              <a:gd name="T49" fmla="*/ 60 h 275"/>
              <a:gd name="T50" fmla="*/ 119 w 277"/>
              <a:gd name="T51" fmla="*/ 207 h 275"/>
              <a:gd name="T52" fmla="*/ 94 w 277"/>
              <a:gd name="T53" fmla="*/ 203 h 275"/>
              <a:gd name="T54" fmla="*/ 232 w 277"/>
              <a:gd name="T55" fmla="*/ 140 h 275"/>
              <a:gd name="T56" fmla="*/ 204 w 277"/>
              <a:gd name="T57" fmla="*/ 267 h 275"/>
              <a:gd name="T58" fmla="*/ 115 w 277"/>
              <a:gd name="T59" fmla="*/ 223 h 275"/>
              <a:gd name="T60" fmla="*/ 115 w 277"/>
              <a:gd name="T61" fmla="*/ 222 h 275"/>
              <a:gd name="T62" fmla="*/ 115 w 277"/>
              <a:gd name="T63" fmla="*/ 221 h 275"/>
              <a:gd name="T64" fmla="*/ 263 w 277"/>
              <a:gd name="T65" fmla="*/ 25 h 275"/>
              <a:gd name="T66" fmla="*/ 232 w 277"/>
              <a:gd name="T67" fmla="*/ 140 h 275"/>
              <a:gd name="T68" fmla="*/ 86 w 277"/>
              <a:gd name="T69" fmla="*/ 201 h 275"/>
              <a:gd name="T70" fmla="*/ 47 w 277"/>
              <a:gd name="T71" fmla="*/ 180 h 275"/>
              <a:gd name="T72" fmla="*/ 20 w 277"/>
              <a:gd name="T73" fmla="*/ 164 h 275"/>
              <a:gd name="T74" fmla="*/ 14 w 277"/>
              <a:gd name="T75" fmla="*/ 160 h 275"/>
              <a:gd name="T76" fmla="*/ 11 w 277"/>
              <a:gd name="T77" fmla="*/ 157 h 275"/>
              <a:gd name="T78" fmla="*/ 140 w 277"/>
              <a:gd name="T79" fmla="*/ 84 h 275"/>
              <a:gd name="T80" fmla="*/ 264 w 277"/>
              <a:gd name="T81" fmla="*/ 12 h 275"/>
              <a:gd name="T82" fmla="*/ 86 w 277"/>
              <a:gd name="T83" fmla="*/ 201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77" h="275">
                <a:moveTo>
                  <a:pt x="275" y="3"/>
                </a:moveTo>
                <a:cubicBezTo>
                  <a:pt x="275" y="1"/>
                  <a:pt x="273" y="0"/>
                  <a:pt x="271" y="1"/>
                </a:cubicBezTo>
                <a:cubicBezTo>
                  <a:pt x="224" y="23"/>
                  <a:pt x="181" y="51"/>
                  <a:pt x="136" y="77"/>
                </a:cubicBezTo>
                <a:cubicBezTo>
                  <a:pt x="92" y="102"/>
                  <a:pt x="44" y="125"/>
                  <a:pt x="3" y="154"/>
                </a:cubicBezTo>
                <a:cubicBezTo>
                  <a:pt x="0" y="156"/>
                  <a:pt x="1" y="159"/>
                  <a:pt x="4" y="160"/>
                </a:cubicBezTo>
                <a:cubicBezTo>
                  <a:pt x="4" y="161"/>
                  <a:pt x="4" y="162"/>
                  <a:pt x="6" y="163"/>
                </a:cubicBezTo>
                <a:cubicBezTo>
                  <a:pt x="7" y="164"/>
                  <a:pt x="9" y="165"/>
                  <a:pt x="10" y="166"/>
                </a:cubicBezTo>
                <a:cubicBezTo>
                  <a:pt x="11" y="167"/>
                  <a:pt x="12" y="167"/>
                  <a:pt x="13" y="168"/>
                </a:cubicBezTo>
                <a:cubicBezTo>
                  <a:pt x="33" y="185"/>
                  <a:pt x="61" y="198"/>
                  <a:pt x="85" y="205"/>
                </a:cubicBezTo>
                <a:cubicBezTo>
                  <a:pt x="85" y="205"/>
                  <a:pt x="86" y="205"/>
                  <a:pt x="86" y="205"/>
                </a:cubicBezTo>
                <a:cubicBezTo>
                  <a:pt x="87" y="206"/>
                  <a:pt x="89" y="207"/>
                  <a:pt x="90" y="206"/>
                </a:cubicBezTo>
                <a:cubicBezTo>
                  <a:pt x="91" y="207"/>
                  <a:pt x="91" y="208"/>
                  <a:pt x="92" y="208"/>
                </a:cubicBezTo>
                <a:cubicBezTo>
                  <a:pt x="100" y="210"/>
                  <a:pt x="108" y="211"/>
                  <a:pt x="115" y="212"/>
                </a:cubicBezTo>
                <a:cubicBezTo>
                  <a:pt x="114" y="214"/>
                  <a:pt x="113" y="216"/>
                  <a:pt x="111" y="218"/>
                </a:cubicBezTo>
                <a:cubicBezTo>
                  <a:pt x="110" y="220"/>
                  <a:pt x="111" y="222"/>
                  <a:pt x="113" y="222"/>
                </a:cubicBezTo>
                <a:cubicBezTo>
                  <a:pt x="111" y="228"/>
                  <a:pt x="196" y="269"/>
                  <a:pt x="205" y="274"/>
                </a:cubicBezTo>
                <a:cubicBezTo>
                  <a:pt x="207" y="275"/>
                  <a:pt x="209" y="273"/>
                  <a:pt x="209" y="271"/>
                </a:cubicBezTo>
                <a:cubicBezTo>
                  <a:pt x="209" y="271"/>
                  <a:pt x="210" y="270"/>
                  <a:pt x="210" y="270"/>
                </a:cubicBezTo>
                <a:cubicBezTo>
                  <a:pt x="216" y="249"/>
                  <a:pt x="219" y="227"/>
                  <a:pt x="223" y="206"/>
                </a:cubicBezTo>
                <a:cubicBezTo>
                  <a:pt x="228" y="183"/>
                  <a:pt x="234" y="160"/>
                  <a:pt x="240" y="138"/>
                </a:cubicBezTo>
                <a:cubicBezTo>
                  <a:pt x="250" y="95"/>
                  <a:pt x="262" y="52"/>
                  <a:pt x="275" y="9"/>
                </a:cubicBezTo>
                <a:cubicBezTo>
                  <a:pt x="275" y="8"/>
                  <a:pt x="276" y="8"/>
                  <a:pt x="276" y="7"/>
                </a:cubicBezTo>
                <a:cubicBezTo>
                  <a:pt x="277" y="6"/>
                  <a:pt x="276" y="4"/>
                  <a:pt x="275" y="3"/>
                </a:cubicBezTo>
                <a:close/>
                <a:moveTo>
                  <a:pt x="94" y="203"/>
                </a:moveTo>
                <a:cubicBezTo>
                  <a:pt x="135" y="152"/>
                  <a:pt x="184" y="108"/>
                  <a:pt x="229" y="60"/>
                </a:cubicBezTo>
                <a:cubicBezTo>
                  <a:pt x="192" y="109"/>
                  <a:pt x="155" y="157"/>
                  <a:pt x="119" y="207"/>
                </a:cubicBezTo>
                <a:cubicBezTo>
                  <a:pt x="111" y="205"/>
                  <a:pt x="102" y="204"/>
                  <a:pt x="94" y="203"/>
                </a:cubicBezTo>
                <a:close/>
                <a:moveTo>
                  <a:pt x="232" y="140"/>
                </a:moveTo>
                <a:cubicBezTo>
                  <a:pt x="222" y="181"/>
                  <a:pt x="208" y="225"/>
                  <a:pt x="204" y="267"/>
                </a:cubicBezTo>
                <a:cubicBezTo>
                  <a:pt x="186" y="258"/>
                  <a:pt x="115" y="223"/>
                  <a:pt x="115" y="223"/>
                </a:cubicBezTo>
                <a:cubicBezTo>
                  <a:pt x="115" y="222"/>
                  <a:pt x="115" y="222"/>
                  <a:pt x="115" y="222"/>
                </a:cubicBezTo>
                <a:cubicBezTo>
                  <a:pt x="115" y="222"/>
                  <a:pt x="115" y="221"/>
                  <a:pt x="115" y="221"/>
                </a:cubicBezTo>
                <a:cubicBezTo>
                  <a:pt x="168" y="158"/>
                  <a:pt x="215" y="91"/>
                  <a:pt x="263" y="25"/>
                </a:cubicBezTo>
                <a:cubicBezTo>
                  <a:pt x="252" y="63"/>
                  <a:pt x="242" y="101"/>
                  <a:pt x="232" y="140"/>
                </a:cubicBezTo>
                <a:close/>
                <a:moveTo>
                  <a:pt x="86" y="201"/>
                </a:moveTo>
                <a:cubicBezTo>
                  <a:pt x="74" y="193"/>
                  <a:pt x="60" y="187"/>
                  <a:pt x="47" y="180"/>
                </a:cubicBezTo>
                <a:cubicBezTo>
                  <a:pt x="38" y="175"/>
                  <a:pt x="29" y="168"/>
                  <a:pt x="20" y="164"/>
                </a:cubicBezTo>
                <a:cubicBezTo>
                  <a:pt x="18" y="162"/>
                  <a:pt x="16" y="161"/>
                  <a:pt x="14" y="160"/>
                </a:cubicBezTo>
                <a:cubicBezTo>
                  <a:pt x="13" y="159"/>
                  <a:pt x="12" y="158"/>
                  <a:pt x="11" y="157"/>
                </a:cubicBezTo>
                <a:cubicBezTo>
                  <a:pt x="55" y="136"/>
                  <a:pt x="98" y="108"/>
                  <a:pt x="140" y="84"/>
                </a:cubicBezTo>
                <a:cubicBezTo>
                  <a:pt x="181" y="60"/>
                  <a:pt x="224" y="38"/>
                  <a:pt x="264" y="12"/>
                </a:cubicBezTo>
                <a:cubicBezTo>
                  <a:pt x="208" y="78"/>
                  <a:pt x="141" y="134"/>
                  <a:pt x="86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7" name="Freeform 44"/>
          <p:cNvSpPr>
            <a:spLocks noEditPoints="1"/>
          </p:cNvSpPr>
          <p:nvPr/>
        </p:nvSpPr>
        <p:spPr bwMode="auto">
          <a:xfrm>
            <a:off x="664394" y="758824"/>
            <a:ext cx="4371474" cy="3400425"/>
          </a:xfrm>
          <a:custGeom>
            <a:avLst/>
            <a:gdLst>
              <a:gd name="T0" fmla="*/ 1112 w 1157"/>
              <a:gd name="T1" fmla="*/ 885 h 1069"/>
              <a:gd name="T2" fmla="*/ 1055 w 1157"/>
              <a:gd name="T3" fmla="*/ 950 h 1069"/>
              <a:gd name="T4" fmla="*/ 1013 w 1157"/>
              <a:gd name="T5" fmla="*/ 931 h 1069"/>
              <a:gd name="T6" fmla="*/ 1041 w 1157"/>
              <a:gd name="T7" fmla="*/ 962 h 1069"/>
              <a:gd name="T8" fmla="*/ 1017 w 1157"/>
              <a:gd name="T9" fmla="*/ 992 h 1069"/>
              <a:gd name="T10" fmla="*/ 738 w 1157"/>
              <a:gd name="T11" fmla="*/ 1058 h 1069"/>
              <a:gd name="T12" fmla="*/ 468 w 1157"/>
              <a:gd name="T13" fmla="*/ 986 h 1069"/>
              <a:gd name="T14" fmla="*/ 410 w 1157"/>
              <a:gd name="T15" fmla="*/ 915 h 1069"/>
              <a:gd name="T16" fmla="*/ 379 w 1157"/>
              <a:gd name="T17" fmla="*/ 925 h 1069"/>
              <a:gd name="T18" fmla="*/ 250 w 1157"/>
              <a:gd name="T19" fmla="*/ 903 h 1069"/>
              <a:gd name="T20" fmla="*/ 81 w 1157"/>
              <a:gd name="T21" fmla="*/ 342 h 1069"/>
              <a:gd name="T22" fmla="*/ 144 w 1157"/>
              <a:gd name="T23" fmla="*/ 345 h 1069"/>
              <a:gd name="T24" fmla="*/ 82 w 1157"/>
              <a:gd name="T25" fmla="*/ 331 h 1069"/>
              <a:gd name="T26" fmla="*/ 100 w 1157"/>
              <a:gd name="T27" fmla="*/ 147 h 1069"/>
              <a:gd name="T28" fmla="*/ 310 w 1157"/>
              <a:gd name="T29" fmla="*/ 28 h 1069"/>
              <a:gd name="T30" fmla="*/ 180 w 1157"/>
              <a:gd name="T31" fmla="*/ 51 h 1069"/>
              <a:gd name="T32" fmla="*/ 69 w 1157"/>
              <a:gd name="T33" fmla="*/ 316 h 1069"/>
              <a:gd name="T34" fmla="*/ 103 w 1157"/>
              <a:gd name="T35" fmla="*/ 764 h 1069"/>
              <a:gd name="T36" fmla="*/ 386 w 1157"/>
              <a:gd name="T37" fmla="*/ 932 h 1069"/>
              <a:gd name="T38" fmla="*/ 529 w 1157"/>
              <a:gd name="T39" fmla="*/ 1024 h 1069"/>
              <a:gd name="T40" fmla="*/ 928 w 1157"/>
              <a:gd name="T41" fmla="*/ 1041 h 1069"/>
              <a:gd name="T42" fmla="*/ 1074 w 1157"/>
              <a:gd name="T43" fmla="*/ 948 h 1069"/>
              <a:gd name="T44" fmla="*/ 1151 w 1157"/>
              <a:gd name="T45" fmla="*/ 776 h 1069"/>
              <a:gd name="T46" fmla="*/ 123 w 1157"/>
              <a:gd name="T47" fmla="*/ 354 h 1069"/>
              <a:gd name="T48" fmla="*/ 86 w 1157"/>
              <a:gd name="T49" fmla="*/ 337 h 1069"/>
              <a:gd name="T50" fmla="*/ 386 w 1157"/>
              <a:gd name="T51" fmla="*/ 922 h 1069"/>
              <a:gd name="T52" fmla="*/ 382 w 1157"/>
              <a:gd name="T53" fmla="*/ 895 h 1069"/>
              <a:gd name="T54" fmla="*/ 389 w 1157"/>
              <a:gd name="T55" fmla="*/ 921 h 1069"/>
              <a:gd name="T56" fmla="*/ 1027 w 1157"/>
              <a:gd name="T57" fmla="*/ 947 h 1069"/>
              <a:gd name="T58" fmla="*/ 1020 w 1157"/>
              <a:gd name="T59" fmla="*/ 932 h 1069"/>
              <a:gd name="T60" fmla="*/ 1027 w 1157"/>
              <a:gd name="T61" fmla="*/ 921 h 1069"/>
              <a:gd name="T62" fmla="*/ 1047 w 1157"/>
              <a:gd name="T63" fmla="*/ 942 h 1069"/>
              <a:gd name="T64" fmla="*/ 1045 w 1157"/>
              <a:gd name="T65" fmla="*/ 953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57" h="1069">
                <a:moveTo>
                  <a:pt x="1151" y="776"/>
                </a:moveTo>
                <a:cubicBezTo>
                  <a:pt x="1140" y="814"/>
                  <a:pt x="1132" y="850"/>
                  <a:pt x="1112" y="885"/>
                </a:cubicBezTo>
                <a:cubicBezTo>
                  <a:pt x="1102" y="901"/>
                  <a:pt x="1091" y="917"/>
                  <a:pt x="1078" y="931"/>
                </a:cubicBezTo>
                <a:cubicBezTo>
                  <a:pt x="1071" y="938"/>
                  <a:pt x="1064" y="946"/>
                  <a:pt x="1055" y="950"/>
                </a:cubicBezTo>
                <a:cubicBezTo>
                  <a:pt x="1059" y="934"/>
                  <a:pt x="1056" y="914"/>
                  <a:pt x="1037" y="909"/>
                </a:cubicBezTo>
                <a:cubicBezTo>
                  <a:pt x="1021" y="905"/>
                  <a:pt x="1014" y="918"/>
                  <a:pt x="1013" y="931"/>
                </a:cubicBezTo>
                <a:cubicBezTo>
                  <a:pt x="1011" y="938"/>
                  <a:pt x="1012" y="946"/>
                  <a:pt x="1017" y="952"/>
                </a:cubicBezTo>
                <a:cubicBezTo>
                  <a:pt x="1024" y="960"/>
                  <a:pt x="1033" y="963"/>
                  <a:pt x="1041" y="962"/>
                </a:cubicBezTo>
                <a:cubicBezTo>
                  <a:pt x="1041" y="963"/>
                  <a:pt x="1041" y="963"/>
                  <a:pt x="1041" y="963"/>
                </a:cubicBezTo>
                <a:cubicBezTo>
                  <a:pt x="1035" y="974"/>
                  <a:pt x="1026" y="984"/>
                  <a:pt x="1017" y="992"/>
                </a:cubicBezTo>
                <a:cubicBezTo>
                  <a:pt x="994" y="1010"/>
                  <a:pt x="967" y="1020"/>
                  <a:pt x="940" y="1028"/>
                </a:cubicBezTo>
                <a:cubicBezTo>
                  <a:pt x="875" y="1049"/>
                  <a:pt x="806" y="1059"/>
                  <a:pt x="738" y="1058"/>
                </a:cubicBezTo>
                <a:cubicBezTo>
                  <a:pt x="675" y="1057"/>
                  <a:pt x="612" y="1046"/>
                  <a:pt x="553" y="1025"/>
                </a:cubicBezTo>
                <a:cubicBezTo>
                  <a:pt x="524" y="1014"/>
                  <a:pt x="495" y="1002"/>
                  <a:pt x="468" y="986"/>
                </a:cubicBezTo>
                <a:cubicBezTo>
                  <a:pt x="441" y="971"/>
                  <a:pt x="411" y="954"/>
                  <a:pt x="392" y="929"/>
                </a:cubicBezTo>
                <a:cubicBezTo>
                  <a:pt x="399" y="926"/>
                  <a:pt x="405" y="921"/>
                  <a:pt x="410" y="915"/>
                </a:cubicBezTo>
                <a:cubicBezTo>
                  <a:pt x="421" y="902"/>
                  <a:pt x="425" y="871"/>
                  <a:pt x="400" y="871"/>
                </a:cubicBezTo>
                <a:cubicBezTo>
                  <a:pt x="373" y="872"/>
                  <a:pt x="370" y="907"/>
                  <a:pt x="379" y="925"/>
                </a:cubicBezTo>
                <a:cubicBezTo>
                  <a:pt x="368" y="929"/>
                  <a:pt x="355" y="930"/>
                  <a:pt x="343" y="930"/>
                </a:cubicBezTo>
                <a:cubicBezTo>
                  <a:pt x="311" y="928"/>
                  <a:pt x="278" y="918"/>
                  <a:pt x="250" y="903"/>
                </a:cubicBezTo>
                <a:cubicBezTo>
                  <a:pt x="188" y="871"/>
                  <a:pt x="141" y="818"/>
                  <a:pt x="109" y="757"/>
                </a:cubicBezTo>
                <a:cubicBezTo>
                  <a:pt x="41" y="632"/>
                  <a:pt x="16" y="473"/>
                  <a:pt x="81" y="342"/>
                </a:cubicBezTo>
                <a:cubicBezTo>
                  <a:pt x="87" y="349"/>
                  <a:pt x="94" y="356"/>
                  <a:pt x="103" y="359"/>
                </a:cubicBezTo>
                <a:cubicBezTo>
                  <a:pt x="119" y="365"/>
                  <a:pt x="137" y="360"/>
                  <a:pt x="144" y="345"/>
                </a:cubicBezTo>
                <a:cubicBezTo>
                  <a:pt x="150" y="331"/>
                  <a:pt x="144" y="316"/>
                  <a:pt x="130" y="311"/>
                </a:cubicBezTo>
                <a:cubicBezTo>
                  <a:pt x="110" y="303"/>
                  <a:pt x="94" y="316"/>
                  <a:pt x="82" y="331"/>
                </a:cubicBezTo>
                <a:cubicBezTo>
                  <a:pt x="73" y="314"/>
                  <a:pt x="71" y="292"/>
                  <a:pt x="70" y="275"/>
                </a:cubicBezTo>
                <a:cubicBezTo>
                  <a:pt x="68" y="231"/>
                  <a:pt x="79" y="186"/>
                  <a:pt x="100" y="147"/>
                </a:cubicBezTo>
                <a:cubicBezTo>
                  <a:pt x="120" y="111"/>
                  <a:pt x="150" y="80"/>
                  <a:pt x="185" y="58"/>
                </a:cubicBezTo>
                <a:cubicBezTo>
                  <a:pt x="218" y="37"/>
                  <a:pt x="270" y="13"/>
                  <a:pt x="310" y="28"/>
                </a:cubicBezTo>
                <a:cubicBezTo>
                  <a:pt x="312" y="29"/>
                  <a:pt x="313" y="26"/>
                  <a:pt x="311" y="25"/>
                </a:cubicBezTo>
                <a:cubicBezTo>
                  <a:pt x="275" y="0"/>
                  <a:pt x="212" y="31"/>
                  <a:pt x="180" y="51"/>
                </a:cubicBezTo>
                <a:cubicBezTo>
                  <a:pt x="136" y="78"/>
                  <a:pt x="102" y="118"/>
                  <a:pt x="82" y="166"/>
                </a:cubicBezTo>
                <a:cubicBezTo>
                  <a:pt x="63" y="212"/>
                  <a:pt x="55" y="268"/>
                  <a:pt x="69" y="316"/>
                </a:cubicBezTo>
                <a:cubicBezTo>
                  <a:pt x="71" y="323"/>
                  <a:pt x="74" y="330"/>
                  <a:pt x="78" y="336"/>
                </a:cubicBezTo>
                <a:cubicBezTo>
                  <a:pt x="0" y="466"/>
                  <a:pt x="34" y="638"/>
                  <a:pt x="103" y="764"/>
                </a:cubicBezTo>
                <a:cubicBezTo>
                  <a:pt x="137" y="826"/>
                  <a:pt x="185" y="880"/>
                  <a:pt x="248" y="912"/>
                </a:cubicBezTo>
                <a:cubicBezTo>
                  <a:pt x="283" y="929"/>
                  <a:pt x="345" y="950"/>
                  <a:pt x="386" y="932"/>
                </a:cubicBezTo>
                <a:cubicBezTo>
                  <a:pt x="399" y="955"/>
                  <a:pt x="425" y="969"/>
                  <a:pt x="447" y="983"/>
                </a:cubicBezTo>
                <a:cubicBezTo>
                  <a:pt x="473" y="999"/>
                  <a:pt x="500" y="1013"/>
                  <a:pt x="529" y="1024"/>
                </a:cubicBezTo>
                <a:cubicBezTo>
                  <a:pt x="589" y="1049"/>
                  <a:pt x="654" y="1062"/>
                  <a:pt x="719" y="1065"/>
                </a:cubicBezTo>
                <a:cubicBezTo>
                  <a:pt x="789" y="1069"/>
                  <a:pt x="860" y="1060"/>
                  <a:pt x="928" y="1041"/>
                </a:cubicBezTo>
                <a:cubicBezTo>
                  <a:pt x="974" y="1027"/>
                  <a:pt x="1031" y="1008"/>
                  <a:pt x="1052" y="960"/>
                </a:cubicBezTo>
                <a:cubicBezTo>
                  <a:pt x="1060" y="958"/>
                  <a:pt x="1068" y="953"/>
                  <a:pt x="1074" y="948"/>
                </a:cubicBezTo>
                <a:cubicBezTo>
                  <a:pt x="1119" y="909"/>
                  <a:pt x="1156" y="836"/>
                  <a:pt x="1157" y="777"/>
                </a:cubicBezTo>
                <a:cubicBezTo>
                  <a:pt x="1157" y="773"/>
                  <a:pt x="1152" y="773"/>
                  <a:pt x="1151" y="776"/>
                </a:cubicBezTo>
                <a:close/>
                <a:moveTo>
                  <a:pt x="125" y="317"/>
                </a:moveTo>
                <a:cubicBezTo>
                  <a:pt x="145" y="324"/>
                  <a:pt x="139" y="348"/>
                  <a:pt x="123" y="354"/>
                </a:cubicBezTo>
                <a:cubicBezTo>
                  <a:pt x="116" y="356"/>
                  <a:pt x="104" y="353"/>
                  <a:pt x="98" y="349"/>
                </a:cubicBezTo>
                <a:cubicBezTo>
                  <a:pt x="93" y="346"/>
                  <a:pt x="89" y="341"/>
                  <a:pt x="86" y="337"/>
                </a:cubicBezTo>
                <a:cubicBezTo>
                  <a:pt x="95" y="324"/>
                  <a:pt x="109" y="312"/>
                  <a:pt x="125" y="317"/>
                </a:cubicBezTo>
                <a:close/>
                <a:moveTo>
                  <a:pt x="386" y="922"/>
                </a:moveTo>
                <a:cubicBezTo>
                  <a:pt x="386" y="922"/>
                  <a:pt x="386" y="922"/>
                  <a:pt x="386" y="922"/>
                </a:cubicBezTo>
                <a:cubicBezTo>
                  <a:pt x="381" y="914"/>
                  <a:pt x="380" y="905"/>
                  <a:pt x="382" y="895"/>
                </a:cubicBezTo>
                <a:cubicBezTo>
                  <a:pt x="390" y="875"/>
                  <a:pt x="399" y="875"/>
                  <a:pt x="410" y="898"/>
                </a:cubicBezTo>
                <a:cubicBezTo>
                  <a:pt x="409" y="908"/>
                  <a:pt x="397" y="917"/>
                  <a:pt x="389" y="921"/>
                </a:cubicBezTo>
                <a:cubicBezTo>
                  <a:pt x="388" y="922"/>
                  <a:pt x="387" y="922"/>
                  <a:pt x="386" y="922"/>
                </a:cubicBezTo>
                <a:close/>
                <a:moveTo>
                  <a:pt x="1027" y="947"/>
                </a:moveTo>
                <a:cubicBezTo>
                  <a:pt x="1023" y="943"/>
                  <a:pt x="1020" y="939"/>
                  <a:pt x="1020" y="935"/>
                </a:cubicBezTo>
                <a:cubicBezTo>
                  <a:pt x="1020" y="934"/>
                  <a:pt x="1020" y="933"/>
                  <a:pt x="1020" y="932"/>
                </a:cubicBezTo>
                <a:cubicBezTo>
                  <a:pt x="1022" y="928"/>
                  <a:pt x="1024" y="924"/>
                  <a:pt x="1026" y="922"/>
                </a:cubicBezTo>
                <a:cubicBezTo>
                  <a:pt x="1026" y="922"/>
                  <a:pt x="1027" y="922"/>
                  <a:pt x="1027" y="921"/>
                </a:cubicBezTo>
                <a:cubicBezTo>
                  <a:pt x="1034" y="923"/>
                  <a:pt x="1039" y="926"/>
                  <a:pt x="1043" y="931"/>
                </a:cubicBezTo>
                <a:cubicBezTo>
                  <a:pt x="1045" y="934"/>
                  <a:pt x="1047" y="938"/>
                  <a:pt x="1047" y="942"/>
                </a:cubicBezTo>
                <a:cubicBezTo>
                  <a:pt x="1048" y="944"/>
                  <a:pt x="1047" y="947"/>
                  <a:pt x="1047" y="949"/>
                </a:cubicBezTo>
                <a:cubicBezTo>
                  <a:pt x="1046" y="950"/>
                  <a:pt x="1046" y="952"/>
                  <a:pt x="1045" y="953"/>
                </a:cubicBezTo>
                <a:cubicBezTo>
                  <a:pt x="1039" y="954"/>
                  <a:pt x="1034" y="953"/>
                  <a:pt x="1027" y="9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6" name="矩形 1045"/>
          <p:cNvSpPr/>
          <p:nvPr/>
        </p:nvSpPr>
        <p:spPr>
          <a:xfrm>
            <a:off x="1549151" y="154137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敬请老师</a:t>
            </a:r>
            <a:endParaRPr lang="en-US" altLang="zh-CN" sz="3600" b="1" dirty="0">
              <a:ln w="635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批评指正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656830" y="2978562"/>
            <a:ext cx="174306" cy="174304"/>
            <a:chOff x="801291" y="3535885"/>
            <a:chExt cx="219347" cy="219347"/>
          </a:xfrm>
        </p:grpSpPr>
        <p:sp>
          <p:nvSpPr>
            <p:cNvPr id="56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EFAE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1844131" y="2927215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答辩人：朱宇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8392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558" y="2315879"/>
            <a:ext cx="998991" cy="988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版本冲突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数据库迁移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</a:t>
            </a:r>
          </a:p>
        </p:txBody>
      </p:sp>
      <p:sp>
        <p:nvSpPr>
          <p:cNvPr id="3" name="矩形 2"/>
          <p:cNvSpPr/>
          <p:nvPr/>
        </p:nvSpPr>
        <p:spPr>
          <a:xfrm>
            <a:off x="4572558" y="1915769"/>
            <a:ext cx="3095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遇到的问题和总结的经验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393064" y="1811583"/>
            <a:ext cx="1560292" cy="1520334"/>
            <a:chOff x="2162095" y="1474764"/>
            <a:chExt cx="2054900" cy="2002277"/>
          </a:xfrm>
        </p:grpSpPr>
        <p:sp>
          <p:nvSpPr>
            <p:cNvPr id="9" name="Freeform 44"/>
            <p:cNvSpPr>
              <a:spLocks noEditPoints="1"/>
            </p:cNvSpPr>
            <p:nvPr/>
          </p:nvSpPr>
          <p:spPr bwMode="auto">
            <a:xfrm>
              <a:off x="2162095" y="1875449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4"/>
            <p:cNvSpPr>
              <a:spLocks noEditPoints="1"/>
            </p:cNvSpPr>
            <p:nvPr/>
          </p:nvSpPr>
          <p:spPr bwMode="auto">
            <a:xfrm rot="10800000">
              <a:off x="2476969" y="1474764"/>
              <a:ext cx="1740026" cy="1601592"/>
            </a:xfrm>
            <a:custGeom>
              <a:avLst/>
              <a:gdLst>
                <a:gd name="T0" fmla="*/ 1112 w 1157"/>
                <a:gd name="T1" fmla="*/ 885 h 1069"/>
                <a:gd name="T2" fmla="*/ 1055 w 1157"/>
                <a:gd name="T3" fmla="*/ 950 h 1069"/>
                <a:gd name="T4" fmla="*/ 1013 w 1157"/>
                <a:gd name="T5" fmla="*/ 931 h 1069"/>
                <a:gd name="T6" fmla="*/ 1041 w 1157"/>
                <a:gd name="T7" fmla="*/ 962 h 1069"/>
                <a:gd name="T8" fmla="*/ 1017 w 1157"/>
                <a:gd name="T9" fmla="*/ 992 h 1069"/>
                <a:gd name="T10" fmla="*/ 738 w 1157"/>
                <a:gd name="T11" fmla="*/ 1058 h 1069"/>
                <a:gd name="T12" fmla="*/ 468 w 1157"/>
                <a:gd name="T13" fmla="*/ 986 h 1069"/>
                <a:gd name="T14" fmla="*/ 410 w 1157"/>
                <a:gd name="T15" fmla="*/ 915 h 1069"/>
                <a:gd name="T16" fmla="*/ 379 w 1157"/>
                <a:gd name="T17" fmla="*/ 925 h 1069"/>
                <a:gd name="T18" fmla="*/ 250 w 1157"/>
                <a:gd name="T19" fmla="*/ 903 h 1069"/>
                <a:gd name="T20" fmla="*/ 81 w 1157"/>
                <a:gd name="T21" fmla="*/ 342 h 1069"/>
                <a:gd name="T22" fmla="*/ 144 w 1157"/>
                <a:gd name="T23" fmla="*/ 345 h 1069"/>
                <a:gd name="T24" fmla="*/ 82 w 1157"/>
                <a:gd name="T25" fmla="*/ 331 h 1069"/>
                <a:gd name="T26" fmla="*/ 100 w 1157"/>
                <a:gd name="T27" fmla="*/ 147 h 1069"/>
                <a:gd name="T28" fmla="*/ 310 w 1157"/>
                <a:gd name="T29" fmla="*/ 28 h 1069"/>
                <a:gd name="T30" fmla="*/ 180 w 1157"/>
                <a:gd name="T31" fmla="*/ 51 h 1069"/>
                <a:gd name="T32" fmla="*/ 69 w 1157"/>
                <a:gd name="T33" fmla="*/ 316 h 1069"/>
                <a:gd name="T34" fmla="*/ 103 w 1157"/>
                <a:gd name="T35" fmla="*/ 764 h 1069"/>
                <a:gd name="T36" fmla="*/ 386 w 1157"/>
                <a:gd name="T37" fmla="*/ 932 h 1069"/>
                <a:gd name="T38" fmla="*/ 529 w 1157"/>
                <a:gd name="T39" fmla="*/ 1024 h 1069"/>
                <a:gd name="T40" fmla="*/ 928 w 1157"/>
                <a:gd name="T41" fmla="*/ 1041 h 1069"/>
                <a:gd name="T42" fmla="*/ 1074 w 1157"/>
                <a:gd name="T43" fmla="*/ 948 h 1069"/>
                <a:gd name="T44" fmla="*/ 1151 w 1157"/>
                <a:gd name="T45" fmla="*/ 776 h 1069"/>
                <a:gd name="T46" fmla="*/ 123 w 1157"/>
                <a:gd name="T47" fmla="*/ 354 h 1069"/>
                <a:gd name="T48" fmla="*/ 86 w 1157"/>
                <a:gd name="T49" fmla="*/ 337 h 1069"/>
                <a:gd name="T50" fmla="*/ 386 w 1157"/>
                <a:gd name="T51" fmla="*/ 922 h 1069"/>
                <a:gd name="T52" fmla="*/ 382 w 1157"/>
                <a:gd name="T53" fmla="*/ 895 h 1069"/>
                <a:gd name="T54" fmla="*/ 389 w 1157"/>
                <a:gd name="T55" fmla="*/ 921 h 1069"/>
                <a:gd name="T56" fmla="*/ 1027 w 1157"/>
                <a:gd name="T57" fmla="*/ 947 h 1069"/>
                <a:gd name="T58" fmla="*/ 1020 w 1157"/>
                <a:gd name="T59" fmla="*/ 932 h 1069"/>
                <a:gd name="T60" fmla="*/ 1027 w 1157"/>
                <a:gd name="T61" fmla="*/ 921 h 1069"/>
                <a:gd name="T62" fmla="*/ 1047 w 1157"/>
                <a:gd name="T63" fmla="*/ 942 h 1069"/>
                <a:gd name="T64" fmla="*/ 1045 w 1157"/>
                <a:gd name="T65" fmla="*/ 953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7" h="1069">
                  <a:moveTo>
                    <a:pt x="1151" y="776"/>
                  </a:moveTo>
                  <a:cubicBezTo>
                    <a:pt x="1140" y="814"/>
                    <a:pt x="1132" y="850"/>
                    <a:pt x="1112" y="885"/>
                  </a:cubicBezTo>
                  <a:cubicBezTo>
                    <a:pt x="1102" y="901"/>
                    <a:pt x="1091" y="917"/>
                    <a:pt x="1078" y="931"/>
                  </a:cubicBezTo>
                  <a:cubicBezTo>
                    <a:pt x="1071" y="938"/>
                    <a:pt x="1064" y="946"/>
                    <a:pt x="1055" y="950"/>
                  </a:cubicBezTo>
                  <a:cubicBezTo>
                    <a:pt x="1059" y="934"/>
                    <a:pt x="1056" y="914"/>
                    <a:pt x="1037" y="909"/>
                  </a:cubicBezTo>
                  <a:cubicBezTo>
                    <a:pt x="1021" y="905"/>
                    <a:pt x="1014" y="918"/>
                    <a:pt x="1013" y="931"/>
                  </a:cubicBezTo>
                  <a:cubicBezTo>
                    <a:pt x="1011" y="938"/>
                    <a:pt x="1012" y="946"/>
                    <a:pt x="1017" y="952"/>
                  </a:cubicBezTo>
                  <a:cubicBezTo>
                    <a:pt x="1024" y="960"/>
                    <a:pt x="1033" y="963"/>
                    <a:pt x="1041" y="962"/>
                  </a:cubicBezTo>
                  <a:cubicBezTo>
                    <a:pt x="1041" y="963"/>
                    <a:pt x="1041" y="963"/>
                    <a:pt x="1041" y="963"/>
                  </a:cubicBezTo>
                  <a:cubicBezTo>
                    <a:pt x="1035" y="974"/>
                    <a:pt x="1026" y="984"/>
                    <a:pt x="1017" y="992"/>
                  </a:cubicBezTo>
                  <a:cubicBezTo>
                    <a:pt x="994" y="1010"/>
                    <a:pt x="967" y="1020"/>
                    <a:pt x="940" y="1028"/>
                  </a:cubicBezTo>
                  <a:cubicBezTo>
                    <a:pt x="875" y="1049"/>
                    <a:pt x="806" y="1059"/>
                    <a:pt x="738" y="1058"/>
                  </a:cubicBezTo>
                  <a:cubicBezTo>
                    <a:pt x="675" y="1057"/>
                    <a:pt x="612" y="1046"/>
                    <a:pt x="553" y="1025"/>
                  </a:cubicBezTo>
                  <a:cubicBezTo>
                    <a:pt x="524" y="1014"/>
                    <a:pt x="495" y="1002"/>
                    <a:pt x="468" y="986"/>
                  </a:cubicBezTo>
                  <a:cubicBezTo>
                    <a:pt x="441" y="971"/>
                    <a:pt x="411" y="954"/>
                    <a:pt x="392" y="929"/>
                  </a:cubicBezTo>
                  <a:cubicBezTo>
                    <a:pt x="399" y="926"/>
                    <a:pt x="405" y="921"/>
                    <a:pt x="410" y="915"/>
                  </a:cubicBezTo>
                  <a:cubicBezTo>
                    <a:pt x="421" y="902"/>
                    <a:pt x="425" y="871"/>
                    <a:pt x="400" y="871"/>
                  </a:cubicBezTo>
                  <a:cubicBezTo>
                    <a:pt x="373" y="872"/>
                    <a:pt x="370" y="907"/>
                    <a:pt x="379" y="925"/>
                  </a:cubicBezTo>
                  <a:cubicBezTo>
                    <a:pt x="368" y="929"/>
                    <a:pt x="355" y="930"/>
                    <a:pt x="343" y="930"/>
                  </a:cubicBezTo>
                  <a:cubicBezTo>
                    <a:pt x="311" y="928"/>
                    <a:pt x="278" y="918"/>
                    <a:pt x="250" y="903"/>
                  </a:cubicBezTo>
                  <a:cubicBezTo>
                    <a:pt x="188" y="871"/>
                    <a:pt x="141" y="818"/>
                    <a:pt x="109" y="757"/>
                  </a:cubicBezTo>
                  <a:cubicBezTo>
                    <a:pt x="41" y="632"/>
                    <a:pt x="16" y="473"/>
                    <a:pt x="81" y="342"/>
                  </a:cubicBezTo>
                  <a:cubicBezTo>
                    <a:pt x="87" y="349"/>
                    <a:pt x="94" y="356"/>
                    <a:pt x="103" y="359"/>
                  </a:cubicBezTo>
                  <a:cubicBezTo>
                    <a:pt x="119" y="365"/>
                    <a:pt x="137" y="360"/>
                    <a:pt x="144" y="345"/>
                  </a:cubicBezTo>
                  <a:cubicBezTo>
                    <a:pt x="150" y="331"/>
                    <a:pt x="144" y="316"/>
                    <a:pt x="130" y="311"/>
                  </a:cubicBezTo>
                  <a:cubicBezTo>
                    <a:pt x="110" y="303"/>
                    <a:pt x="94" y="316"/>
                    <a:pt x="82" y="331"/>
                  </a:cubicBezTo>
                  <a:cubicBezTo>
                    <a:pt x="73" y="314"/>
                    <a:pt x="71" y="292"/>
                    <a:pt x="70" y="275"/>
                  </a:cubicBezTo>
                  <a:cubicBezTo>
                    <a:pt x="68" y="231"/>
                    <a:pt x="79" y="186"/>
                    <a:pt x="100" y="147"/>
                  </a:cubicBezTo>
                  <a:cubicBezTo>
                    <a:pt x="120" y="111"/>
                    <a:pt x="150" y="80"/>
                    <a:pt x="185" y="58"/>
                  </a:cubicBezTo>
                  <a:cubicBezTo>
                    <a:pt x="218" y="37"/>
                    <a:pt x="270" y="13"/>
                    <a:pt x="310" y="28"/>
                  </a:cubicBezTo>
                  <a:cubicBezTo>
                    <a:pt x="312" y="29"/>
                    <a:pt x="313" y="26"/>
                    <a:pt x="311" y="25"/>
                  </a:cubicBezTo>
                  <a:cubicBezTo>
                    <a:pt x="275" y="0"/>
                    <a:pt x="212" y="31"/>
                    <a:pt x="180" y="51"/>
                  </a:cubicBezTo>
                  <a:cubicBezTo>
                    <a:pt x="136" y="78"/>
                    <a:pt x="102" y="118"/>
                    <a:pt x="82" y="166"/>
                  </a:cubicBezTo>
                  <a:cubicBezTo>
                    <a:pt x="63" y="212"/>
                    <a:pt x="55" y="268"/>
                    <a:pt x="69" y="316"/>
                  </a:cubicBezTo>
                  <a:cubicBezTo>
                    <a:pt x="71" y="323"/>
                    <a:pt x="74" y="330"/>
                    <a:pt x="78" y="336"/>
                  </a:cubicBezTo>
                  <a:cubicBezTo>
                    <a:pt x="0" y="466"/>
                    <a:pt x="34" y="638"/>
                    <a:pt x="103" y="764"/>
                  </a:cubicBezTo>
                  <a:cubicBezTo>
                    <a:pt x="137" y="826"/>
                    <a:pt x="185" y="880"/>
                    <a:pt x="248" y="912"/>
                  </a:cubicBezTo>
                  <a:cubicBezTo>
                    <a:pt x="283" y="929"/>
                    <a:pt x="345" y="950"/>
                    <a:pt x="386" y="932"/>
                  </a:cubicBezTo>
                  <a:cubicBezTo>
                    <a:pt x="399" y="955"/>
                    <a:pt x="425" y="969"/>
                    <a:pt x="447" y="983"/>
                  </a:cubicBezTo>
                  <a:cubicBezTo>
                    <a:pt x="473" y="999"/>
                    <a:pt x="500" y="1013"/>
                    <a:pt x="529" y="1024"/>
                  </a:cubicBezTo>
                  <a:cubicBezTo>
                    <a:pt x="589" y="1049"/>
                    <a:pt x="654" y="1062"/>
                    <a:pt x="719" y="1065"/>
                  </a:cubicBezTo>
                  <a:cubicBezTo>
                    <a:pt x="789" y="1069"/>
                    <a:pt x="860" y="1060"/>
                    <a:pt x="928" y="1041"/>
                  </a:cubicBezTo>
                  <a:cubicBezTo>
                    <a:pt x="974" y="1027"/>
                    <a:pt x="1031" y="1008"/>
                    <a:pt x="1052" y="960"/>
                  </a:cubicBezTo>
                  <a:cubicBezTo>
                    <a:pt x="1060" y="958"/>
                    <a:pt x="1068" y="953"/>
                    <a:pt x="1074" y="948"/>
                  </a:cubicBezTo>
                  <a:cubicBezTo>
                    <a:pt x="1119" y="909"/>
                    <a:pt x="1156" y="836"/>
                    <a:pt x="1157" y="777"/>
                  </a:cubicBezTo>
                  <a:cubicBezTo>
                    <a:pt x="1157" y="773"/>
                    <a:pt x="1152" y="773"/>
                    <a:pt x="1151" y="776"/>
                  </a:cubicBezTo>
                  <a:close/>
                  <a:moveTo>
                    <a:pt x="125" y="317"/>
                  </a:moveTo>
                  <a:cubicBezTo>
                    <a:pt x="145" y="324"/>
                    <a:pt x="139" y="348"/>
                    <a:pt x="123" y="354"/>
                  </a:cubicBezTo>
                  <a:cubicBezTo>
                    <a:pt x="116" y="356"/>
                    <a:pt x="104" y="353"/>
                    <a:pt x="98" y="349"/>
                  </a:cubicBezTo>
                  <a:cubicBezTo>
                    <a:pt x="93" y="346"/>
                    <a:pt x="89" y="341"/>
                    <a:pt x="86" y="337"/>
                  </a:cubicBezTo>
                  <a:cubicBezTo>
                    <a:pt x="95" y="324"/>
                    <a:pt x="109" y="312"/>
                    <a:pt x="125" y="317"/>
                  </a:cubicBezTo>
                  <a:close/>
                  <a:moveTo>
                    <a:pt x="386" y="922"/>
                  </a:moveTo>
                  <a:cubicBezTo>
                    <a:pt x="386" y="922"/>
                    <a:pt x="386" y="922"/>
                    <a:pt x="386" y="922"/>
                  </a:cubicBezTo>
                  <a:cubicBezTo>
                    <a:pt x="381" y="914"/>
                    <a:pt x="380" y="905"/>
                    <a:pt x="382" y="895"/>
                  </a:cubicBezTo>
                  <a:cubicBezTo>
                    <a:pt x="390" y="875"/>
                    <a:pt x="399" y="875"/>
                    <a:pt x="410" y="898"/>
                  </a:cubicBezTo>
                  <a:cubicBezTo>
                    <a:pt x="409" y="908"/>
                    <a:pt x="397" y="917"/>
                    <a:pt x="389" y="921"/>
                  </a:cubicBezTo>
                  <a:cubicBezTo>
                    <a:pt x="388" y="922"/>
                    <a:pt x="387" y="922"/>
                    <a:pt x="386" y="922"/>
                  </a:cubicBezTo>
                  <a:close/>
                  <a:moveTo>
                    <a:pt x="1027" y="947"/>
                  </a:moveTo>
                  <a:cubicBezTo>
                    <a:pt x="1023" y="943"/>
                    <a:pt x="1020" y="939"/>
                    <a:pt x="1020" y="935"/>
                  </a:cubicBezTo>
                  <a:cubicBezTo>
                    <a:pt x="1020" y="934"/>
                    <a:pt x="1020" y="933"/>
                    <a:pt x="1020" y="932"/>
                  </a:cubicBezTo>
                  <a:cubicBezTo>
                    <a:pt x="1022" y="928"/>
                    <a:pt x="1024" y="924"/>
                    <a:pt x="1026" y="922"/>
                  </a:cubicBezTo>
                  <a:cubicBezTo>
                    <a:pt x="1026" y="922"/>
                    <a:pt x="1027" y="922"/>
                    <a:pt x="1027" y="921"/>
                  </a:cubicBezTo>
                  <a:cubicBezTo>
                    <a:pt x="1034" y="923"/>
                    <a:pt x="1039" y="926"/>
                    <a:pt x="1043" y="931"/>
                  </a:cubicBezTo>
                  <a:cubicBezTo>
                    <a:pt x="1045" y="934"/>
                    <a:pt x="1047" y="938"/>
                    <a:pt x="1047" y="942"/>
                  </a:cubicBezTo>
                  <a:cubicBezTo>
                    <a:pt x="1048" y="944"/>
                    <a:pt x="1047" y="947"/>
                    <a:pt x="1047" y="949"/>
                  </a:cubicBezTo>
                  <a:cubicBezTo>
                    <a:pt x="1046" y="950"/>
                    <a:pt x="1046" y="952"/>
                    <a:pt x="1045" y="953"/>
                  </a:cubicBezTo>
                  <a:cubicBezTo>
                    <a:pt x="1039" y="954"/>
                    <a:pt x="1034" y="953"/>
                    <a:pt x="1027" y="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789562" y="2200021"/>
            <a:ext cx="751088" cy="737048"/>
            <a:chOff x="6634163" y="2701925"/>
            <a:chExt cx="1189038" cy="1166813"/>
          </a:xfrm>
        </p:grpSpPr>
        <p:sp>
          <p:nvSpPr>
            <p:cNvPr id="13" name="Freeform 40"/>
            <p:cNvSpPr>
              <a:spLocks noEditPoints="1"/>
            </p:cNvSpPr>
            <p:nvPr/>
          </p:nvSpPr>
          <p:spPr bwMode="auto">
            <a:xfrm>
              <a:off x="6634163" y="2701925"/>
              <a:ext cx="1189038" cy="1166813"/>
            </a:xfrm>
            <a:custGeom>
              <a:avLst/>
              <a:gdLst>
                <a:gd name="T0" fmla="*/ 314 w 317"/>
                <a:gd name="T1" fmla="*/ 95 h 311"/>
                <a:gd name="T2" fmla="*/ 301 w 317"/>
                <a:gd name="T3" fmla="*/ 10 h 311"/>
                <a:gd name="T4" fmla="*/ 206 w 317"/>
                <a:gd name="T5" fmla="*/ 1 h 311"/>
                <a:gd name="T6" fmla="*/ 5 w 317"/>
                <a:gd name="T7" fmla="*/ 31 h 311"/>
                <a:gd name="T8" fmla="*/ 2 w 317"/>
                <a:gd name="T9" fmla="*/ 154 h 311"/>
                <a:gd name="T10" fmla="*/ 12 w 317"/>
                <a:gd name="T11" fmla="*/ 232 h 311"/>
                <a:gd name="T12" fmla="*/ 114 w 317"/>
                <a:gd name="T13" fmla="*/ 232 h 311"/>
                <a:gd name="T14" fmla="*/ 83 w 317"/>
                <a:gd name="T15" fmla="*/ 293 h 311"/>
                <a:gd name="T16" fmla="*/ 111 w 317"/>
                <a:gd name="T17" fmla="*/ 308 h 311"/>
                <a:gd name="T18" fmla="*/ 188 w 317"/>
                <a:gd name="T19" fmla="*/ 308 h 311"/>
                <a:gd name="T20" fmla="*/ 231 w 317"/>
                <a:gd name="T21" fmla="*/ 297 h 311"/>
                <a:gd name="T22" fmla="*/ 204 w 317"/>
                <a:gd name="T23" fmla="*/ 270 h 311"/>
                <a:gd name="T24" fmla="*/ 250 w 317"/>
                <a:gd name="T25" fmla="*/ 231 h 311"/>
                <a:gd name="T26" fmla="*/ 314 w 317"/>
                <a:gd name="T27" fmla="*/ 159 h 311"/>
                <a:gd name="T28" fmla="*/ 225 w 317"/>
                <a:gd name="T29" fmla="*/ 297 h 311"/>
                <a:gd name="T30" fmla="*/ 188 w 317"/>
                <a:gd name="T31" fmla="*/ 303 h 311"/>
                <a:gd name="T32" fmla="*/ 118 w 317"/>
                <a:gd name="T33" fmla="*/ 303 h 311"/>
                <a:gd name="T34" fmla="*/ 87 w 317"/>
                <a:gd name="T35" fmla="*/ 296 h 311"/>
                <a:gd name="T36" fmla="*/ 222 w 317"/>
                <a:gd name="T37" fmla="*/ 295 h 311"/>
                <a:gd name="T38" fmla="*/ 212 w 317"/>
                <a:gd name="T39" fmla="*/ 290 h 311"/>
                <a:gd name="T40" fmla="*/ 116 w 317"/>
                <a:gd name="T41" fmla="*/ 275 h 311"/>
                <a:gd name="T42" fmla="*/ 126 w 317"/>
                <a:gd name="T43" fmla="*/ 232 h 311"/>
                <a:gd name="T44" fmla="*/ 212 w 317"/>
                <a:gd name="T45" fmla="*/ 290 h 311"/>
                <a:gd name="T46" fmla="*/ 287 w 317"/>
                <a:gd name="T47" fmla="*/ 221 h 311"/>
                <a:gd name="T48" fmla="*/ 222 w 317"/>
                <a:gd name="T49" fmla="*/ 223 h 311"/>
                <a:gd name="T50" fmla="*/ 8 w 317"/>
                <a:gd name="T51" fmla="*/ 215 h 311"/>
                <a:gd name="T52" fmla="*/ 9 w 317"/>
                <a:gd name="T53" fmla="*/ 163 h 311"/>
                <a:gd name="T54" fmla="*/ 304 w 317"/>
                <a:gd name="T55" fmla="*/ 165 h 311"/>
                <a:gd name="T56" fmla="*/ 156 w 317"/>
                <a:gd name="T57" fmla="*/ 159 h 311"/>
                <a:gd name="T58" fmla="*/ 9 w 317"/>
                <a:gd name="T59" fmla="*/ 137 h 311"/>
                <a:gd name="T60" fmla="*/ 11 w 317"/>
                <a:gd name="T61" fmla="*/ 33 h 311"/>
                <a:gd name="T62" fmla="*/ 106 w 317"/>
                <a:gd name="T63" fmla="*/ 9 h 311"/>
                <a:gd name="T64" fmla="*/ 244 w 317"/>
                <a:gd name="T65" fmla="*/ 9 h 311"/>
                <a:gd name="T66" fmla="*/ 306 w 317"/>
                <a:gd name="T67" fmla="*/ 61 h 311"/>
                <a:gd name="T68" fmla="*/ 306 w 317"/>
                <a:gd name="T69" fmla="*/ 19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7" h="311">
                  <a:moveTo>
                    <a:pt x="314" y="159"/>
                  </a:moveTo>
                  <a:cubicBezTo>
                    <a:pt x="314" y="137"/>
                    <a:pt x="314" y="116"/>
                    <a:pt x="314" y="95"/>
                  </a:cubicBezTo>
                  <a:cubicBezTo>
                    <a:pt x="314" y="77"/>
                    <a:pt x="314" y="59"/>
                    <a:pt x="313" y="41"/>
                  </a:cubicBezTo>
                  <a:cubicBezTo>
                    <a:pt x="313" y="29"/>
                    <a:pt x="310" y="17"/>
                    <a:pt x="301" y="10"/>
                  </a:cubicBezTo>
                  <a:cubicBezTo>
                    <a:pt x="293" y="4"/>
                    <a:pt x="282" y="3"/>
                    <a:pt x="272" y="3"/>
                  </a:cubicBezTo>
                  <a:cubicBezTo>
                    <a:pt x="250" y="2"/>
                    <a:pt x="228" y="1"/>
                    <a:pt x="206" y="1"/>
                  </a:cubicBezTo>
                  <a:cubicBezTo>
                    <a:pt x="160" y="0"/>
                    <a:pt x="114" y="1"/>
                    <a:pt x="68" y="5"/>
                  </a:cubicBezTo>
                  <a:cubicBezTo>
                    <a:pt x="52" y="6"/>
                    <a:pt x="0" y="3"/>
                    <a:pt x="5" y="31"/>
                  </a:cubicBezTo>
                  <a:cubicBezTo>
                    <a:pt x="5" y="31"/>
                    <a:pt x="5" y="32"/>
                    <a:pt x="5" y="32"/>
                  </a:cubicBezTo>
                  <a:cubicBezTo>
                    <a:pt x="2" y="72"/>
                    <a:pt x="3" y="113"/>
                    <a:pt x="2" y="154"/>
                  </a:cubicBezTo>
                  <a:cubicBezTo>
                    <a:pt x="2" y="174"/>
                    <a:pt x="1" y="195"/>
                    <a:pt x="2" y="215"/>
                  </a:cubicBezTo>
                  <a:cubicBezTo>
                    <a:pt x="2" y="223"/>
                    <a:pt x="4" y="229"/>
                    <a:pt x="12" y="232"/>
                  </a:cubicBezTo>
                  <a:cubicBezTo>
                    <a:pt x="26" y="236"/>
                    <a:pt x="46" y="232"/>
                    <a:pt x="60" y="232"/>
                  </a:cubicBezTo>
                  <a:cubicBezTo>
                    <a:pt x="78" y="232"/>
                    <a:pt x="96" y="232"/>
                    <a:pt x="114" y="232"/>
                  </a:cubicBezTo>
                  <a:cubicBezTo>
                    <a:pt x="115" y="257"/>
                    <a:pt x="113" y="281"/>
                    <a:pt x="85" y="291"/>
                  </a:cubicBezTo>
                  <a:cubicBezTo>
                    <a:pt x="84" y="291"/>
                    <a:pt x="83" y="292"/>
                    <a:pt x="83" y="293"/>
                  </a:cubicBezTo>
                  <a:cubicBezTo>
                    <a:pt x="79" y="297"/>
                    <a:pt x="77" y="302"/>
                    <a:pt x="84" y="306"/>
                  </a:cubicBezTo>
                  <a:cubicBezTo>
                    <a:pt x="91" y="310"/>
                    <a:pt x="104" y="308"/>
                    <a:pt x="111" y="308"/>
                  </a:cubicBezTo>
                  <a:cubicBezTo>
                    <a:pt x="124" y="308"/>
                    <a:pt x="137" y="308"/>
                    <a:pt x="150" y="308"/>
                  </a:cubicBezTo>
                  <a:cubicBezTo>
                    <a:pt x="163" y="308"/>
                    <a:pt x="176" y="308"/>
                    <a:pt x="188" y="308"/>
                  </a:cubicBezTo>
                  <a:cubicBezTo>
                    <a:pt x="199" y="309"/>
                    <a:pt x="213" y="311"/>
                    <a:pt x="223" y="308"/>
                  </a:cubicBezTo>
                  <a:cubicBezTo>
                    <a:pt x="230" y="307"/>
                    <a:pt x="234" y="302"/>
                    <a:pt x="231" y="297"/>
                  </a:cubicBezTo>
                  <a:cubicBezTo>
                    <a:pt x="233" y="296"/>
                    <a:pt x="234" y="293"/>
                    <a:pt x="231" y="292"/>
                  </a:cubicBezTo>
                  <a:cubicBezTo>
                    <a:pt x="220" y="287"/>
                    <a:pt x="210" y="281"/>
                    <a:pt x="204" y="270"/>
                  </a:cubicBezTo>
                  <a:cubicBezTo>
                    <a:pt x="197" y="258"/>
                    <a:pt x="196" y="244"/>
                    <a:pt x="200" y="231"/>
                  </a:cubicBezTo>
                  <a:cubicBezTo>
                    <a:pt x="216" y="231"/>
                    <a:pt x="233" y="231"/>
                    <a:pt x="250" y="231"/>
                  </a:cubicBezTo>
                  <a:cubicBezTo>
                    <a:pt x="272" y="231"/>
                    <a:pt x="309" y="236"/>
                    <a:pt x="314" y="206"/>
                  </a:cubicBezTo>
                  <a:cubicBezTo>
                    <a:pt x="317" y="191"/>
                    <a:pt x="314" y="174"/>
                    <a:pt x="314" y="159"/>
                  </a:cubicBezTo>
                  <a:close/>
                  <a:moveTo>
                    <a:pt x="225" y="296"/>
                  </a:moveTo>
                  <a:cubicBezTo>
                    <a:pt x="225" y="296"/>
                    <a:pt x="225" y="297"/>
                    <a:pt x="225" y="297"/>
                  </a:cubicBezTo>
                  <a:cubicBezTo>
                    <a:pt x="230" y="304"/>
                    <a:pt x="207" y="303"/>
                    <a:pt x="206" y="303"/>
                  </a:cubicBezTo>
                  <a:cubicBezTo>
                    <a:pt x="200" y="303"/>
                    <a:pt x="194" y="303"/>
                    <a:pt x="188" y="303"/>
                  </a:cubicBezTo>
                  <a:cubicBezTo>
                    <a:pt x="177" y="303"/>
                    <a:pt x="165" y="303"/>
                    <a:pt x="153" y="303"/>
                  </a:cubicBezTo>
                  <a:cubicBezTo>
                    <a:pt x="141" y="303"/>
                    <a:pt x="130" y="303"/>
                    <a:pt x="118" y="303"/>
                  </a:cubicBezTo>
                  <a:cubicBezTo>
                    <a:pt x="112" y="302"/>
                    <a:pt x="104" y="304"/>
                    <a:pt x="98" y="302"/>
                  </a:cubicBezTo>
                  <a:cubicBezTo>
                    <a:pt x="95" y="302"/>
                    <a:pt x="83" y="301"/>
                    <a:pt x="87" y="296"/>
                  </a:cubicBezTo>
                  <a:cubicBezTo>
                    <a:pt x="89" y="296"/>
                    <a:pt x="91" y="296"/>
                    <a:pt x="93" y="295"/>
                  </a:cubicBezTo>
                  <a:cubicBezTo>
                    <a:pt x="135" y="301"/>
                    <a:pt x="179" y="299"/>
                    <a:pt x="222" y="295"/>
                  </a:cubicBezTo>
                  <a:cubicBezTo>
                    <a:pt x="223" y="295"/>
                    <a:pt x="224" y="296"/>
                    <a:pt x="225" y="296"/>
                  </a:cubicBezTo>
                  <a:close/>
                  <a:moveTo>
                    <a:pt x="212" y="290"/>
                  </a:moveTo>
                  <a:cubicBezTo>
                    <a:pt x="175" y="293"/>
                    <a:pt x="139" y="292"/>
                    <a:pt x="101" y="292"/>
                  </a:cubicBezTo>
                  <a:cubicBezTo>
                    <a:pt x="108" y="287"/>
                    <a:pt x="113" y="281"/>
                    <a:pt x="116" y="275"/>
                  </a:cubicBezTo>
                  <a:cubicBezTo>
                    <a:pt x="122" y="261"/>
                    <a:pt x="121" y="246"/>
                    <a:pt x="118" y="232"/>
                  </a:cubicBezTo>
                  <a:cubicBezTo>
                    <a:pt x="121" y="232"/>
                    <a:pt x="123" y="232"/>
                    <a:pt x="126" y="232"/>
                  </a:cubicBezTo>
                  <a:cubicBezTo>
                    <a:pt x="149" y="232"/>
                    <a:pt x="172" y="231"/>
                    <a:pt x="195" y="231"/>
                  </a:cubicBezTo>
                  <a:cubicBezTo>
                    <a:pt x="187" y="252"/>
                    <a:pt x="194" y="278"/>
                    <a:pt x="212" y="290"/>
                  </a:cubicBezTo>
                  <a:close/>
                  <a:moveTo>
                    <a:pt x="306" y="196"/>
                  </a:moveTo>
                  <a:cubicBezTo>
                    <a:pt x="306" y="210"/>
                    <a:pt x="302" y="218"/>
                    <a:pt x="287" y="221"/>
                  </a:cubicBezTo>
                  <a:cubicBezTo>
                    <a:pt x="282" y="223"/>
                    <a:pt x="276" y="223"/>
                    <a:pt x="270" y="223"/>
                  </a:cubicBezTo>
                  <a:cubicBezTo>
                    <a:pt x="254" y="223"/>
                    <a:pt x="238" y="223"/>
                    <a:pt x="222" y="223"/>
                  </a:cubicBezTo>
                  <a:cubicBezTo>
                    <a:pt x="160" y="224"/>
                    <a:pt x="98" y="225"/>
                    <a:pt x="36" y="226"/>
                  </a:cubicBezTo>
                  <a:cubicBezTo>
                    <a:pt x="25" y="226"/>
                    <a:pt x="14" y="227"/>
                    <a:pt x="8" y="215"/>
                  </a:cubicBezTo>
                  <a:cubicBezTo>
                    <a:pt x="5" y="209"/>
                    <a:pt x="8" y="195"/>
                    <a:pt x="8" y="188"/>
                  </a:cubicBezTo>
                  <a:cubicBezTo>
                    <a:pt x="8" y="180"/>
                    <a:pt x="9" y="171"/>
                    <a:pt x="9" y="163"/>
                  </a:cubicBezTo>
                  <a:cubicBezTo>
                    <a:pt x="57" y="169"/>
                    <a:pt x="108" y="165"/>
                    <a:pt x="156" y="165"/>
                  </a:cubicBezTo>
                  <a:cubicBezTo>
                    <a:pt x="205" y="165"/>
                    <a:pt x="255" y="168"/>
                    <a:pt x="304" y="165"/>
                  </a:cubicBezTo>
                  <a:cubicBezTo>
                    <a:pt x="307" y="165"/>
                    <a:pt x="307" y="160"/>
                    <a:pt x="304" y="160"/>
                  </a:cubicBezTo>
                  <a:cubicBezTo>
                    <a:pt x="255" y="157"/>
                    <a:pt x="205" y="159"/>
                    <a:pt x="156" y="159"/>
                  </a:cubicBezTo>
                  <a:cubicBezTo>
                    <a:pt x="108" y="159"/>
                    <a:pt x="57" y="156"/>
                    <a:pt x="9" y="161"/>
                  </a:cubicBezTo>
                  <a:cubicBezTo>
                    <a:pt x="9" y="153"/>
                    <a:pt x="9" y="145"/>
                    <a:pt x="9" y="137"/>
                  </a:cubicBezTo>
                  <a:cubicBezTo>
                    <a:pt x="9" y="103"/>
                    <a:pt x="11" y="70"/>
                    <a:pt x="10" y="36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6" y="12"/>
                    <a:pt x="46" y="13"/>
                    <a:pt x="58" y="12"/>
                  </a:cubicBezTo>
                  <a:cubicBezTo>
                    <a:pt x="74" y="11"/>
                    <a:pt x="90" y="10"/>
                    <a:pt x="106" y="9"/>
                  </a:cubicBezTo>
                  <a:cubicBezTo>
                    <a:pt x="137" y="8"/>
                    <a:pt x="168" y="7"/>
                    <a:pt x="199" y="8"/>
                  </a:cubicBezTo>
                  <a:cubicBezTo>
                    <a:pt x="214" y="8"/>
                    <a:pt x="229" y="8"/>
                    <a:pt x="244" y="9"/>
                  </a:cubicBezTo>
                  <a:cubicBezTo>
                    <a:pt x="260" y="9"/>
                    <a:pt x="282" y="7"/>
                    <a:pt x="295" y="17"/>
                  </a:cubicBezTo>
                  <a:cubicBezTo>
                    <a:pt x="308" y="27"/>
                    <a:pt x="306" y="46"/>
                    <a:pt x="306" y="61"/>
                  </a:cubicBezTo>
                  <a:cubicBezTo>
                    <a:pt x="306" y="77"/>
                    <a:pt x="306" y="93"/>
                    <a:pt x="306" y="108"/>
                  </a:cubicBezTo>
                  <a:cubicBezTo>
                    <a:pt x="306" y="137"/>
                    <a:pt x="308" y="167"/>
                    <a:pt x="306" y="196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1"/>
            <p:cNvSpPr>
              <a:spLocks/>
            </p:cNvSpPr>
            <p:nvPr/>
          </p:nvSpPr>
          <p:spPr bwMode="auto">
            <a:xfrm>
              <a:off x="6708775" y="2778125"/>
              <a:ext cx="1042988" cy="476250"/>
            </a:xfrm>
            <a:custGeom>
              <a:avLst/>
              <a:gdLst>
                <a:gd name="T0" fmla="*/ 267 w 278"/>
                <a:gd name="T1" fmla="*/ 4 h 127"/>
                <a:gd name="T2" fmla="*/ 263 w 278"/>
                <a:gd name="T3" fmla="*/ 5 h 127"/>
                <a:gd name="T4" fmla="*/ 264 w 278"/>
                <a:gd name="T5" fmla="*/ 120 h 127"/>
                <a:gd name="T6" fmla="*/ 265 w 278"/>
                <a:gd name="T7" fmla="*/ 122 h 127"/>
                <a:gd name="T8" fmla="*/ 263 w 278"/>
                <a:gd name="T9" fmla="*/ 122 h 127"/>
                <a:gd name="T10" fmla="*/ 261 w 278"/>
                <a:gd name="T11" fmla="*/ 120 h 127"/>
                <a:gd name="T12" fmla="*/ 133 w 278"/>
                <a:gd name="T13" fmla="*/ 118 h 127"/>
                <a:gd name="T14" fmla="*/ 6 w 278"/>
                <a:gd name="T15" fmla="*/ 117 h 127"/>
                <a:gd name="T16" fmla="*/ 9 w 278"/>
                <a:gd name="T17" fmla="*/ 15 h 127"/>
                <a:gd name="T18" fmla="*/ 9 w 278"/>
                <a:gd name="T19" fmla="*/ 14 h 127"/>
                <a:gd name="T20" fmla="*/ 134 w 278"/>
                <a:gd name="T21" fmla="*/ 8 h 127"/>
                <a:gd name="T22" fmla="*/ 260 w 278"/>
                <a:gd name="T23" fmla="*/ 9 h 127"/>
                <a:gd name="T24" fmla="*/ 260 w 278"/>
                <a:gd name="T25" fmla="*/ 4 h 127"/>
                <a:gd name="T26" fmla="*/ 8 w 278"/>
                <a:gd name="T27" fmla="*/ 10 h 127"/>
                <a:gd name="T28" fmla="*/ 7 w 278"/>
                <a:gd name="T29" fmla="*/ 13 h 127"/>
                <a:gd name="T30" fmla="*/ 5 w 278"/>
                <a:gd name="T31" fmla="*/ 15 h 127"/>
                <a:gd name="T32" fmla="*/ 2 w 278"/>
                <a:gd name="T33" fmla="*/ 118 h 127"/>
                <a:gd name="T34" fmla="*/ 4 w 278"/>
                <a:gd name="T35" fmla="*/ 120 h 127"/>
                <a:gd name="T36" fmla="*/ 6 w 278"/>
                <a:gd name="T37" fmla="*/ 121 h 127"/>
                <a:gd name="T38" fmla="*/ 134 w 278"/>
                <a:gd name="T39" fmla="*/ 123 h 127"/>
                <a:gd name="T40" fmla="*/ 261 w 278"/>
                <a:gd name="T41" fmla="*/ 124 h 127"/>
                <a:gd name="T42" fmla="*/ 262 w 278"/>
                <a:gd name="T43" fmla="*/ 123 h 127"/>
                <a:gd name="T44" fmla="*/ 266 w 278"/>
                <a:gd name="T45" fmla="*/ 123 h 127"/>
                <a:gd name="T46" fmla="*/ 267 w 278"/>
                <a:gd name="T47" fmla="*/ 123 h 127"/>
                <a:gd name="T48" fmla="*/ 269 w 278"/>
                <a:gd name="T49" fmla="*/ 121 h 127"/>
                <a:gd name="T50" fmla="*/ 267 w 278"/>
                <a:gd name="T51" fmla="*/ 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8" h="127">
                  <a:moveTo>
                    <a:pt x="267" y="4"/>
                  </a:moveTo>
                  <a:cubicBezTo>
                    <a:pt x="267" y="2"/>
                    <a:pt x="263" y="2"/>
                    <a:pt x="263" y="5"/>
                  </a:cubicBezTo>
                  <a:cubicBezTo>
                    <a:pt x="268" y="44"/>
                    <a:pt x="272" y="81"/>
                    <a:pt x="264" y="120"/>
                  </a:cubicBezTo>
                  <a:cubicBezTo>
                    <a:pt x="264" y="121"/>
                    <a:pt x="264" y="121"/>
                    <a:pt x="265" y="122"/>
                  </a:cubicBezTo>
                  <a:cubicBezTo>
                    <a:pt x="264" y="122"/>
                    <a:pt x="263" y="122"/>
                    <a:pt x="263" y="122"/>
                  </a:cubicBezTo>
                  <a:cubicBezTo>
                    <a:pt x="263" y="121"/>
                    <a:pt x="262" y="120"/>
                    <a:pt x="261" y="120"/>
                  </a:cubicBezTo>
                  <a:cubicBezTo>
                    <a:pt x="219" y="116"/>
                    <a:pt x="176" y="119"/>
                    <a:pt x="133" y="118"/>
                  </a:cubicBezTo>
                  <a:cubicBezTo>
                    <a:pt x="91" y="117"/>
                    <a:pt x="49" y="116"/>
                    <a:pt x="6" y="117"/>
                  </a:cubicBezTo>
                  <a:cubicBezTo>
                    <a:pt x="7" y="83"/>
                    <a:pt x="8" y="49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51" y="13"/>
                    <a:pt x="92" y="9"/>
                    <a:pt x="134" y="8"/>
                  </a:cubicBezTo>
                  <a:cubicBezTo>
                    <a:pt x="176" y="7"/>
                    <a:pt x="218" y="7"/>
                    <a:pt x="260" y="9"/>
                  </a:cubicBezTo>
                  <a:cubicBezTo>
                    <a:pt x="264" y="9"/>
                    <a:pt x="264" y="4"/>
                    <a:pt x="260" y="4"/>
                  </a:cubicBezTo>
                  <a:cubicBezTo>
                    <a:pt x="177" y="3"/>
                    <a:pt x="91" y="0"/>
                    <a:pt x="8" y="10"/>
                  </a:cubicBezTo>
                  <a:cubicBezTo>
                    <a:pt x="7" y="10"/>
                    <a:pt x="6" y="12"/>
                    <a:pt x="7" y="13"/>
                  </a:cubicBezTo>
                  <a:cubicBezTo>
                    <a:pt x="6" y="13"/>
                    <a:pt x="5" y="14"/>
                    <a:pt x="5" y="15"/>
                  </a:cubicBezTo>
                  <a:cubicBezTo>
                    <a:pt x="1" y="49"/>
                    <a:pt x="0" y="84"/>
                    <a:pt x="2" y="118"/>
                  </a:cubicBezTo>
                  <a:cubicBezTo>
                    <a:pt x="2" y="119"/>
                    <a:pt x="3" y="120"/>
                    <a:pt x="4" y="120"/>
                  </a:cubicBezTo>
                  <a:cubicBezTo>
                    <a:pt x="4" y="120"/>
                    <a:pt x="5" y="121"/>
                    <a:pt x="6" y="121"/>
                  </a:cubicBezTo>
                  <a:cubicBezTo>
                    <a:pt x="48" y="124"/>
                    <a:pt x="91" y="123"/>
                    <a:pt x="134" y="123"/>
                  </a:cubicBezTo>
                  <a:cubicBezTo>
                    <a:pt x="176" y="124"/>
                    <a:pt x="219" y="127"/>
                    <a:pt x="261" y="124"/>
                  </a:cubicBezTo>
                  <a:cubicBezTo>
                    <a:pt x="261" y="124"/>
                    <a:pt x="261" y="123"/>
                    <a:pt x="262" y="123"/>
                  </a:cubicBezTo>
                  <a:cubicBezTo>
                    <a:pt x="263" y="123"/>
                    <a:pt x="265" y="123"/>
                    <a:pt x="266" y="123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8" y="123"/>
                    <a:pt x="269" y="123"/>
                    <a:pt x="269" y="121"/>
                  </a:cubicBezTo>
                  <a:cubicBezTo>
                    <a:pt x="276" y="83"/>
                    <a:pt x="278" y="42"/>
                    <a:pt x="267" y="4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666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CA7152-A68C-D942-8C82-939704386EB6}"/>
              </a:ext>
            </a:extLst>
          </p:cNvPr>
          <p:cNvSpPr/>
          <p:nvPr/>
        </p:nvSpPr>
        <p:spPr>
          <a:xfrm>
            <a:off x="1187624" y="1059582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功能完善、要素齐全：该有的、可以没有的都有，常用的、不常用的工具都用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。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提供了大量的特性和工具，无须你自己定义、组合、增删及修改。完善的文档：经过十多年的发展和完善，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有广泛的实践经验和完善的在线文档（可惜大多数为英文）。开发者遇到问题时可以搜索在线文档寻求解决方案。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强大的数据库访问组件：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的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Model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层自带数据库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ORM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组件，使得开发者无须学习其他数据库访问技术（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SQL、pymysql、SQLALchemy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等）。当然你也可以不用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自带的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ORM，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而是使用其它访问技术，比如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SQLALchemy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灵活的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URL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映射：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使用正则表达式管理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URL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映射，灵活性高。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丰富的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Template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模板语言：类似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jinjia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模板语言，不但原生功能丰富，还可以自定义模板标签。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完整的错误信息提示：在开发调试过程中如果出现运行错误或者异常，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Django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Medium" pitchFamily="2" charset="-128"/>
                <a:ea typeface="Heiti TC Medium" pitchFamily="2" charset="-128"/>
                <a:cs typeface="Noto Sans N'Ko" panose="020B0502040504020204" pitchFamily="34" charset="0"/>
              </a:rPr>
              <a:t>可以提供非常完整的错误信息帮助定位问题。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4B8E61-FBE0-684D-9876-8BBDB24AF737}"/>
              </a:ext>
            </a:extLst>
          </p:cNvPr>
          <p:cNvSpPr/>
          <p:nvPr/>
        </p:nvSpPr>
        <p:spPr>
          <a:xfrm>
            <a:off x="611560" y="371440"/>
            <a:ext cx="4536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2000" b="1" dirty="0">
                <a:ln w="635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框架的特点</a:t>
            </a:r>
          </a:p>
        </p:txBody>
      </p:sp>
    </p:spTree>
    <p:extLst>
      <p:ext uri="{BB962C8B-B14F-4D97-AF65-F5344CB8AC3E}">
        <p14:creationId xmlns:p14="http://schemas.microsoft.com/office/powerpoint/2010/main" val="3443203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4F6F0"/>
      </a:lt1>
      <a:dk2>
        <a:srgbClr val="000000"/>
      </a:dk2>
      <a:lt2>
        <a:srgbClr val="FFFFFF"/>
      </a:lt2>
      <a:accent1>
        <a:srgbClr val="1D71B7"/>
      </a:accent1>
      <a:accent2>
        <a:srgbClr val="FEBF12"/>
      </a:accent2>
      <a:accent3>
        <a:srgbClr val="F8B31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3799</TotalTime>
  <Words>2617</Words>
  <Application>Microsoft Macintosh PowerPoint</Application>
  <PresentationFormat>On-screen Show (16:9)</PresentationFormat>
  <Paragraphs>239</Paragraphs>
  <Slides>89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-apple-system</vt:lpstr>
      <vt:lpstr>Heiti TC Medium</vt:lpstr>
      <vt:lpstr>微软雅黑</vt:lpstr>
      <vt:lpstr>Arial</vt:lpstr>
      <vt:lpstr>Calibri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carica</cp:lastModifiedBy>
  <cp:revision>173</cp:revision>
  <dcterms:created xsi:type="dcterms:W3CDTF">2016-05-13T05:34:57Z</dcterms:created>
  <dcterms:modified xsi:type="dcterms:W3CDTF">2020-07-02T03:47:34Z</dcterms:modified>
</cp:coreProperties>
</file>